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8DA8E8-8128-4D2D-AF20-C8E7F76F5DC8}" type="doc">
      <dgm:prSet loTypeId="urn:microsoft.com/office/officeart/2005/8/layout/orgChart1" loCatId="hierarchy" qsTypeId="urn:microsoft.com/office/officeart/2005/8/quickstyle/simple3" qsCatId="simple" csTypeId="urn:microsoft.com/office/officeart/2005/8/colors/accent1_2#1" csCatId="accent1" phldr="1"/>
      <dgm:spPr/>
      <dgm:t>
        <a:bodyPr/>
        <a:lstStyle/>
        <a:p>
          <a:endParaRPr lang="tr-TR"/>
        </a:p>
      </dgm:t>
    </dgm:pt>
    <dgm:pt modelId="{7B4A130B-8C1E-4FB7-AF15-095B4D4C281C}">
      <dgm:prSet phldrT="[Metin]" custT="1"/>
      <dgm:spPr/>
      <dgm:t>
        <a:bodyPr/>
        <a:lstStyle/>
        <a:p>
          <a:r>
            <a:rPr lang="tr-TR" sz="2400" b="1" dirty="0" smtClean="0">
              <a:latin typeface="Comic Sans MS" pitchFamily="66" charset="0"/>
            </a:rPr>
            <a:t>STERİLİZASYON YÖNTEMLERİ</a:t>
          </a:r>
          <a:endParaRPr lang="tr-TR" sz="2400" b="1" dirty="0">
            <a:latin typeface="Comic Sans MS" pitchFamily="66" charset="0"/>
          </a:endParaRPr>
        </a:p>
      </dgm:t>
    </dgm:pt>
    <dgm:pt modelId="{C771A3ED-2EB8-4DAB-8378-6DA35ACBE6F0}" type="parTrans" cxnId="{83AE0931-20B7-4550-AD7B-A940201DE0F8}">
      <dgm:prSet/>
      <dgm:spPr/>
      <dgm:t>
        <a:bodyPr/>
        <a:lstStyle/>
        <a:p>
          <a:endParaRPr lang="tr-TR"/>
        </a:p>
      </dgm:t>
    </dgm:pt>
    <dgm:pt modelId="{A65F07D5-8583-474E-91CF-82CF0C0F2D7C}" type="sibTrans" cxnId="{83AE0931-20B7-4550-AD7B-A940201DE0F8}">
      <dgm:prSet/>
      <dgm:spPr/>
      <dgm:t>
        <a:bodyPr/>
        <a:lstStyle/>
        <a:p>
          <a:endParaRPr lang="tr-TR"/>
        </a:p>
      </dgm:t>
    </dgm:pt>
    <dgm:pt modelId="{F72AC22D-3723-479D-B85D-EEDD0EDC64E1}">
      <dgm:prSet phldrT="[Metin]" custT="1"/>
      <dgm:spPr>
        <a:solidFill>
          <a:srgbClr val="CCCC00"/>
        </a:solidFill>
      </dgm:spPr>
      <dgm:t>
        <a:bodyPr/>
        <a:lstStyle/>
        <a:p>
          <a:r>
            <a:rPr lang="tr-TR" sz="2400" b="1" dirty="0" smtClean="0">
              <a:latin typeface="Comic Sans MS" pitchFamily="66" charset="0"/>
            </a:rPr>
            <a:t>Kimyasal maddeler</a:t>
          </a:r>
          <a:endParaRPr lang="tr-TR" sz="2400" b="1" dirty="0">
            <a:latin typeface="Comic Sans MS" pitchFamily="66" charset="0"/>
          </a:endParaRPr>
        </a:p>
      </dgm:t>
    </dgm:pt>
    <dgm:pt modelId="{1EAAD27B-6A39-4B1C-8B71-2C72CDEBC60C}" type="parTrans" cxnId="{7DEF4F11-9844-44C8-9135-B2B25E2269C9}">
      <dgm:prSet/>
      <dgm:spPr/>
      <dgm:t>
        <a:bodyPr/>
        <a:lstStyle/>
        <a:p>
          <a:endParaRPr lang="tr-TR"/>
        </a:p>
      </dgm:t>
    </dgm:pt>
    <dgm:pt modelId="{817DF0E9-F939-4637-8817-B564992A5FFD}" type="sibTrans" cxnId="{7DEF4F11-9844-44C8-9135-B2B25E2269C9}">
      <dgm:prSet/>
      <dgm:spPr/>
      <dgm:t>
        <a:bodyPr/>
        <a:lstStyle/>
        <a:p>
          <a:endParaRPr lang="tr-TR"/>
        </a:p>
      </dgm:t>
    </dgm:pt>
    <dgm:pt modelId="{D1354173-EDEC-44B9-A87D-3B584835448F}">
      <dgm:prSet phldrT="[Metin]" custT="1"/>
      <dgm:spPr>
        <a:solidFill>
          <a:srgbClr val="CCCC00"/>
        </a:solidFill>
      </dgm:spPr>
      <dgm:t>
        <a:bodyPr/>
        <a:lstStyle/>
        <a:p>
          <a:r>
            <a:rPr lang="tr-TR" sz="2400" b="0" dirty="0" smtClean="0">
              <a:latin typeface="Comic Sans MS" pitchFamily="66" charset="0"/>
            </a:rPr>
            <a:t>Sıvılar</a:t>
          </a:r>
          <a:endParaRPr lang="tr-TR" sz="2400" b="0" dirty="0">
            <a:latin typeface="Comic Sans MS" pitchFamily="66" charset="0"/>
          </a:endParaRPr>
        </a:p>
      </dgm:t>
    </dgm:pt>
    <dgm:pt modelId="{019CBBDA-E58B-44B7-95E1-68E623DD338C}" type="parTrans" cxnId="{40AAED40-9F3B-40FC-9840-EB46A8C53EA2}">
      <dgm:prSet/>
      <dgm:spPr/>
      <dgm:t>
        <a:bodyPr/>
        <a:lstStyle/>
        <a:p>
          <a:endParaRPr lang="tr-TR"/>
        </a:p>
      </dgm:t>
    </dgm:pt>
    <dgm:pt modelId="{247DC320-2841-45A5-B9C9-F26B1838D4CF}" type="sibTrans" cxnId="{40AAED40-9F3B-40FC-9840-EB46A8C53EA2}">
      <dgm:prSet/>
      <dgm:spPr/>
      <dgm:t>
        <a:bodyPr/>
        <a:lstStyle/>
        <a:p>
          <a:endParaRPr lang="tr-TR"/>
        </a:p>
      </dgm:t>
    </dgm:pt>
    <dgm:pt modelId="{AFA6F4C5-A87A-4017-9E8E-565BDF597CF4}">
      <dgm:prSet phldrT="[Metin]" custT="1"/>
      <dgm:spPr>
        <a:solidFill>
          <a:srgbClr val="CCCC00"/>
        </a:solidFill>
      </dgm:spPr>
      <dgm:t>
        <a:bodyPr/>
        <a:lstStyle/>
        <a:p>
          <a:r>
            <a:rPr lang="tr-TR" sz="2400" b="0" dirty="0" smtClean="0">
              <a:latin typeface="Comic Sans MS" pitchFamily="66" charset="0"/>
            </a:rPr>
            <a:t>Gazlar</a:t>
          </a:r>
          <a:endParaRPr lang="tr-TR" sz="2400" b="0" dirty="0">
            <a:latin typeface="Comic Sans MS" pitchFamily="66" charset="0"/>
          </a:endParaRPr>
        </a:p>
      </dgm:t>
    </dgm:pt>
    <dgm:pt modelId="{B4FC82CB-8252-413C-B8D0-32BD1271E15D}" type="parTrans" cxnId="{F1F6D91E-CBC0-415F-8EE1-E90FCE97A84E}">
      <dgm:prSet/>
      <dgm:spPr/>
      <dgm:t>
        <a:bodyPr/>
        <a:lstStyle/>
        <a:p>
          <a:endParaRPr lang="tr-TR"/>
        </a:p>
      </dgm:t>
    </dgm:pt>
    <dgm:pt modelId="{C2F06F94-0DC8-4083-9430-87B18FEADE0A}" type="sibTrans" cxnId="{F1F6D91E-CBC0-415F-8EE1-E90FCE97A84E}">
      <dgm:prSet/>
      <dgm:spPr/>
      <dgm:t>
        <a:bodyPr/>
        <a:lstStyle/>
        <a:p>
          <a:endParaRPr lang="tr-TR"/>
        </a:p>
      </dgm:t>
    </dgm:pt>
    <dgm:pt modelId="{F0105E1D-B325-4BA9-8E3C-C6FE4F173FF5}">
      <dgm:prSet phldrT="[Metin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tr-TR" sz="2400" b="1" dirty="0" smtClean="0">
              <a:latin typeface="Comic Sans MS" pitchFamily="66" charset="0"/>
            </a:rPr>
            <a:t>Işınlama</a:t>
          </a:r>
          <a:endParaRPr lang="tr-TR" sz="2400" b="1" dirty="0">
            <a:latin typeface="Comic Sans MS" pitchFamily="66" charset="0"/>
          </a:endParaRPr>
        </a:p>
      </dgm:t>
    </dgm:pt>
    <dgm:pt modelId="{2B1CC9C0-C1DD-48A9-A223-32B087748467}" type="parTrans" cxnId="{9A1BA81A-1CBE-45FC-8586-210AE3F51444}">
      <dgm:prSet/>
      <dgm:spPr/>
      <dgm:t>
        <a:bodyPr/>
        <a:lstStyle/>
        <a:p>
          <a:endParaRPr lang="tr-TR"/>
        </a:p>
      </dgm:t>
    </dgm:pt>
    <dgm:pt modelId="{1E9BA5E6-6D06-4324-A90B-CED053D12902}" type="sibTrans" cxnId="{9A1BA81A-1CBE-45FC-8586-210AE3F51444}">
      <dgm:prSet/>
      <dgm:spPr/>
      <dgm:t>
        <a:bodyPr/>
        <a:lstStyle/>
        <a:p>
          <a:endParaRPr lang="tr-TR"/>
        </a:p>
      </dgm:t>
    </dgm:pt>
    <dgm:pt modelId="{1EE435BE-33B0-46A2-95F1-E1A4980A37D1}">
      <dgm:prSet phldrT="[Metin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tr-TR" sz="1800" b="0" dirty="0" smtClean="0">
              <a:latin typeface="Comic Sans MS" pitchFamily="66" charset="0"/>
            </a:rPr>
            <a:t>UV ışını</a:t>
          </a:r>
          <a:endParaRPr lang="tr-TR" sz="1800" b="0" dirty="0">
            <a:latin typeface="Comic Sans MS" pitchFamily="66" charset="0"/>
          </a:endParaRPr>
        </a:p>
      </dgm:t>
    </dgm:pt>
    <dgm:pt modelId="{32A28149-F974-4659-A6FD-08CC2AC0C5FE}" type="parTrans" cxnId="{D1808335-01D1-4B0D-B5A8-3CFF7FB6DC4D}">
      <dgm:prSet/>
      <dgm:spPr/>
      <dgm:t>
        <a:bodyPr/>
        <a:lstStyle/>
        <a:p>
          <a:endParaRPr lang="tr-TR"/>
        </a:p>
      </dgm:t>
    </dgm:pt>
    <dgm:pt modelId="{54ADDFF9-7BFE-459A-9C39-E3513CCE3AA6}" type="sibTrans" cxnId="{D1808335-01D1-4B0D-B5A8-3CFF7FB6DC4D}">
      <dgm:prSet/>
      <dgm:spPr/>
      <dgm:t>
        <a:bodyPr/>
        <a:lstStyle/>
        <a:p>
          <a:endParaRPr lang="tr-TR"/>
        </a:p>
      </dgm:t>
    </dgm:pt>
    <dgm:pt modelId="{5AAA5ED8-1D5F-4467-8AF6-6CE61944F22D}">
      <dgm:prSet custT="1"/>
      <dgm:spPr>
        <a:solidFill>
          <a:schemeClr val="bg2"/>
        </a:solidFill>
      </dgm:spPr>
      <dgm:t>
        <a:bodyPr/>
        <a:lstStyle/>
        <a:p>
          <a:r>
            <a:rPr lang="tr-TR" sz="2400" b="1" dirty="0" err="1" smtClean="0">
              <a:latin typeface="Comic Sans MS" pitchFamily="66" charset="0"/>
            </a:rPr>
            <a:t>Filtrasyon</a:t>
          </a:r>
          <a:r>
            <a:rPr lang="tr-TR" sz="2400" b="1" dirty="0" smtClean="0">
              <a:latin typeface="Comic Sans MS" pitchFamily="66" charset="0"/>
            </a:rPr>
            <a:t> </a:t>
          </a:r>
          <a:endParaRPr lang="tr-TR" sz="2400" b="1" dirty="0">
            <a:latin typeface="Comic Sans MS" pitchFamily="66" charset="0"/>
          </a:endParaRPr>
        </a:p>
      </dgm:t>
    </dgm:pt>
    <dgm:pt modelId="{071008CA-51BF-4F04-89B9-57D0E4E48D0B}" type="parTrans" cxnId="{8A543301-698B-4B03-AE43-7CAE4C7C016D}">
      <dgm:prSet/>
      <dgm:spPr/>
      <dgm:t>
        <a:bodyPr/>
        <a:lstStyle/>
        <a:p>
          <a:endParaRPr lang="tr-TR"/>
        </a:p>
      </dgm:t>
    </dgm:pt>
    <dgm:pt modelId="{18EFA6DF-71CB-47F7-9430-BD440AEF89D2}" type="sibTrans" cxnId="{8A543301-698B-4B03-AE43-7CAE4C7C016D}">
      <dgm:prSet/>
      <dgm:spPr/>
      <dgm:t>
        <a:bodyPr/>
        <a:lstStyle/>
        <a:p>
          <a:endParaRPr lang="tr-TR"/>
        </a:p>
      </dgm:t>
    </dgm:pt>
    <dgm:pt modelId="{7CBA2132-325A-4802-BCCA-400206E27D11}">
      <dgm:prSet custT="1"/>
      <dgm:spPr>
        <a:solidFill>
          <a:srgbClr val="FF7C80"/>
        </a:solidFill>
      </dgm:spPr>
      <dgm:t>
        <a:bodyPr/>
        <a:lstStyle/>
        <a:p>
          <a:r>
            <a:rPr lang="tr-TR" sz="2400" b="1" dirty="0" smtClean="0">
              <a:latin typeface="Comic Sans MS" pitchFamily="66" charset="0"/>
            </a:rPr>
            <a:t>Isı</a:t>
          </a:r>
          <a:endParaRPr lang="tr-TR" sz="2400" b="1" dirty="0">
            <a:latin typeface="Comic Sans MS" pitchFamily="66" charset="0"/>
          </a:endParaRPr>
        </a:p>
      </dgm:t>
    </dgm:pt>
    <dgm:pt modelId="{82F54D35-2446-4ADD-A778-37D39DB135AA}" type="parTrans" cxnId="{87D52A95-DEE4-4AC8-A710-E5EE4DDF80A8}">
      <dgm:prSet/>
      <dgm:spPr/>
      <dgm:t>
        <a:bodyPr/>
        <a:lstStyle/>
        <a:p>
          <a:endParaRPr lang="tr-TR"/>
        </a:p>
      </dgm:t>
    </dgm:pt>
    <dgm:pt modelId="{6AC36BAD-1EE1-4D20-8D1C-654E388C39A3}" type="sibTrans" cxnId="{87D52A95-DEE4-4AC8-A710-E5EE4DDF80A8}">
      <dgm:prSet/>
      <dgm:spPr/>
      <dgm:t>
        <a:bodyPr/>
        <a:lstStyle/>
        <a:p>
          <a:endParaRPr lang="tr-TR"/>
        </a:p>
      </dgm:t>
    </dgm:pt>
    <dgm:pt modelId="{B22DEC97-D4F4-46F3-B233-79E64DFEC3DD}">
      <dgm:prSet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tr-TR" sz="1800" b="0" dirty="0" smtClean="0">
              <a:latin typeface="Comic Sans MS" pitchFamily="66" charset="0"/>
            </a:rPr>
            <a:t>X ışını</a:t>
          </a:r>
          <a:endParaRPr lang="tr-TR" sz="1800" b="0" dirty="0">
            <a:latin typeface="Comic Sans MS" pitchFamily="66" charset="0"/>
          </a:endParaRPr>
        </a:p>
      </dgm:t>
    </dgm:pt>
    <dgm:pt modelId="{5F46CB11-24C8-4AD1-B48C-73D7E49398E3}" type="parTrans" cxnId="{BE4060EC-F39E-434A-AE73-110C6250FC12}">
      <dgm:prSet/>
      <dgm:spPr/>
      <dgm:t>
        <a:bodyPr/>
        <a:lstStyle/>
        <a:p>
          <a:endParaRPr lang="tr-TR"/>
        </a:p>
      </dgm:t>
    </dgm:pt>
    <dgm:pt modelId="{0C6DC2FB-B5D9-407D-9596-FF328134DD41}" type="sibTrans" cxnId="{BE4060EC-F39E-434A-AE73-110C6250FC12}">
      <dgm:prSet/>
      <dgm:spPr/>
      <dgm:t>
        <a:bodyPr/>
        <a:lstStyle/>
        <a:p>
          <a:endParaRPr lang="tr-TR"/>
        </a:p>
      </dgm:t>
    </dgm:pt>
    <dgm:pt modelId="{049EBD00-7AFE-4445-A735-5B0FA1744B10}">
      <dgm:prSet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tr-TR" sz="1800" b="0" dirty="0" smtClean="0">
              <a:latin typeface="Comic Sans MS" pitchFamily="66" charset="0"/>
            </a:rPr>
            <a:t>Gama ışını </a:t>
          </a:r>
          <a:endParaRPr lang="tr-TR" sz="1800" b="0" dirty="0">
            <a:latin typeface="Comic Sans MS" pitchFamily="66" charset="0"/>
          </a:endParaRPr>
        </a:p>
      </dgm:t>
    </dgm:pt>
    <dgm:pt modelId="{4D99AF59-8CF7-403A-915D-D43137D21116}" type="parTrans" cxnId="{D0E1B468-922E-471E-9721-298FA95D7CD2}">
      <dgm:prSet/>
      <dgm:spPr/>
      <dgm:t>
        <a:bodyPr/>
        <a:lstStyle/>
        <a:p>
          <a:endParaRPr lang="tr-TR"/>
        </a:p>
      </dgm:t>
    </dgm:pt>
    <dgm:pt modelId="{32B567B8-75B5-44EE-9BAB-0615D67939CF}" type="sibTrans" cxnId="{D0E1B468-922E-471E-9721-298FA95D7CD2}">
      <dgm:prSet/>
      <dgm:spPr/>
      <dgm:t>
        <a:bodyPr/>
        <a:lstStyle/>
        <a:p>
          <a:endParaRPr lang="tr-TR"/>
        </a:p>
      </dgm:t>
    </dgm:pt>
    <dgm:pt modelId="{8FB8363A-BF33-42C9-B8DB-12CC13DA66C4}">
      <dgm:prSet custT="1"/>
      <dgm:spPr>
        <a:solidFill>
          <a:srgbClr val="FF7C80"/>
        </a:solidFill>
      </dgm:spPr>
      <dgm:t>
        <a:bodyPr/>
        <a:lstStyle/>
        <a:p>
          <a:r>
            <a:rPr lang="tr-TR" sz="2400" b="0" dirty="0" smtClean="0">
              <a:latin typeface="Comic Sans MS" pitchFamily="66" charset="0"/>
            </a:rPr>
            <a:t>Kuru ısı</a:t>
          </a:r>
          <a:endParaRPr lang="tr-TR" sz="2400" b="0" dirty="0">
            <a:latin typeface="Comic Sans MS" pitchFamily="66" charset="0"/>
          </a:endParaRPr>
        </a:p>
      </dgm:t>
    </dgm:pt>
    <dgm:pt modelId="{328B325D-EF73-4926-A5FE-D29E44869BB3}" type="parTrans" cxnId="{05EC7127-9D67-4E69-945D-39327A3914DB}">
      <dgm:prSet/>
      <dgm:spPr/>
      <dgm:t>
        <a:bodyPr/>
        <a:lstStyle/>
        <a:p>
          <a:endParaRPr lang="tr-TR"/>
        </a:p>
      </dgm:t>
    </dgm:pt>
    <dgm:pt modelId="{7E9F1055-AC13-4FC0-82AB-09F99D753902}" type="sibTrans" cxnId="{05EC7127-9D67-4E69-945D-39327A3914DB}">
      <dgm:prSet/>
      <dgm:spPr/>
      <dgm:t>
        <a:bodyPr/>
        <a:lstStyle/>
        <a:p>
          <a:endParaRPr lang="tr-TR"/>
        </a:p>
      </dgm:t>
    </dgm:pt>
    <dgm:pt modelId="{43CE327C-AF3C-4720-A2DC-E1312ECFD708}">
      <dgm:prSet custT="1"/>
      <dgm:spPr>
        <a:solidFill>
          <a:srgbClr val="FF7C80"/>
        </a:solidFill>
      </dgm:spPr>
      <dgm:t>
        <a:bodyPr/>
        <a:lstStyle/>
        <a:p>
          <a:r>
            <a:rPr lang="tr-TR" sz="2400" b="0" dirty="0" smtClean="0">
              <a:latin typeface="Comic Sans MS" pitchFamily="66" charset="0"/>
            </a:rPr>
            <a:t>Nemli ısı</a:t>
          </a:r>
          <a:endParaRPr lang="tr-TR" sz="2400" b="0" dirty="0">
            <a:latin typeface="Comic Sans MS" pitchFamily="66" charset="0"/>
          </a:endParaRPr>
        </a:p>
      </dgm:t>
    </dgm:pt>
    <dgm:pt modelId="{C885FE3F-F53E-4F90-8708-DB17E45C578B}" type="parTrans" cxnId="{710B99F3-2DE2-48A8-BA45-E90003641635}">
      <dgm:prSet/>
      <dgm:spPr/>
      <dgm:t>
        <a:bodyPr/>
        <a:lstStyle/>
        <a:p>
          <a:endParaRPr lang="tr-TR"/>
        </a:p>
      </dgm:t>
    </dgm:pt>
    <dgm:pt modelId="{E48759CC-D8F6-4A6C-83FE-04A01547520F}" type="sibTrans" cxnId="{710B99F3-2DE2-48A8-BA45-E90003641635}">
      <dgm:prSet/>
      <dgm:spPr/>
      <dgm:t>
        <a:bodyPr/>
        <a:lstStyle/>
        <a:p>
          <a:endParaRPr lang="tr-TR"/>
        </a:p>
      </dgm:t>
    </dgm:pt>
    <dgm:pt modelId="{25D0D4BB-DFB4-4228-82EF-1B268E3671A1}">
      <dgm:prSet custT="1"/>
      <dgm:spPr>
        <a:solidFill>
          <a:srgbClr val="FF7C80"/>
        </a:solidFill>
      </dgm:spPr>
      <dgm:t>
        <a:bodyPr/>
        <a:lstStyle/>
        <a:p>
          <a:r>
            <a:rPr lang="tr-TR" sz="2000" b="0" dirty="0" smtClean="0">
              <a:latin typeface="Comic Sans MS" pitchFamily="66" charset="0"/>
            </a:rPr>
            <a:t>Buhar</a:t>
          </a:r>
          <a:endParaRPr lang="tr-TR" sz="2000" b="0" dirty="0">
            <a:latin typeface="Comic Sans MS" pitchFamily="66" charset="0"/>
          </a:endParaRPr>
        </a:p>
      </dgm:t>
    </dgm:pt>
    <dgm:pt modelId="{E973E5D4-77B9-4B44-BBFD-B9F357BF4FC1}" type="parTrans" cxnId="{98E06237-A003-44F0-9A8D-CA6B9392DC0C}">
      <dgm:prSet/>
      <dgm:spPr/>
      <dgm:t>
        <a:bodyPr/>
        <a:lstStyle/>
        <a:p>
          <a:endParaRPr lang="tr-TR"/>
        </a:p>
      </dgm:t>
    </dgm:pt>
    <dgm:pt modelId="{2F3F9C41-484C-4393-B499-5D7479E488AE}" type="sibTrans" cxnId="{98E06237-A003-44F0-9A8D-CA6B9392DC0C}">
      <dgm:prSet/>
      <dgm:spPr/>
      <dgm:t>
        <a:bodyPr/>
        <a:lstStyle/>
        <a:p>
          <a:endParaRPr lang="tr-TR"/>
        </a:p>
      </dgm:t>
    </dgm:pt>
    <dgm:pt modelId="{07550EB2-2525-4E2B-A722-493EC91EA600}">
      <dgm:prSet custT="1"/>
      <dgm:spPr>
        <a:solidFill>
          <a:srgbClr val="FF7C80"/>
        </a:solidFill>
      </dgm:spPr>
      <dgm:t>
        <a:bodyPr/>
        <a:lstStyle/>
        <a:p>
          <a:r>
            <a:rPr lang="tr-TR" sz="1800" b="0" dirty="0" smtClean="0">
              <a:latin typeface="Comic Sans MS" pitchFamily="66" charset="0"/>
            </a:rPr>
            <a:t>Sıcak su</a:t>
          </a:r>
          <a:endParaRPr lang="tr-TR" sz="1800" b="0" dirty="0">
            <a:latin typeface="Comic Sans MS" pitchFamily="66" charset="0"/>
          </a:endParaRPr>
        </a:p>
      </dgm:t>
    </dgm:pt>
    <dgm:pt modelId="{01A85796-8097-43A7-BC80-1EBD13C8ADED}" type="parTrans" cxnId="{1D8C1C16-8223-443F-9555-F34029656B23}">
      <dgm:prSet/>
      <dgm:spPr/>
      <dgm:t>
        <a:bodyPr/>
        <a:lstStyle/>
        <a:p>
          <a:endParaRPr lang="tr-TR"/>
        </a:p>
      </dgm:t>
    </dgm:pt>
    <dgm:pt modelId="{F0AF9807-CFF0-4A31-AE54-3A07E0BA485D}" type="sibTrans" cxnId="{1D8C1C16-8223-443F-9555-F34029656B23}">
      <dgm:prSet/>
      <dgm:spPr/>
      <dgm:t>
        <a:bodyPr/>
        <a:lstStyle/>
        <a:p>
          <a:endParaRPr lang="tr-TR"/>
        </a:p>
      </dgm:t>
    </dgm:pt>
    <dgm:pt modelId="{FA2F534C-D531-47B6-8FDB-7E973EF28CA0}">
      <dgm:prSet/>
      <dgm:spPr>
        <a:solidFill>
          <a:srgbClr val="FF7C80"/>
        </a:solidFill>
      </dgm:spPr>
      <dgm:t>
        <a:bodyPr/>
        <a:lstStyle/>
        <a:p>
          <a:r>
            <a:rPr lang="tr-TR" b="1" dirty="0" smtClean="0">
              <a:latin typeface="Comic Sans MS" pitchFamily="66" charset="0"/>
            </a:rPr>
            <a:t>Basınçlı</a:t>
          </a:r>
          <a:endParaRPr lang="tr-TR" b="1" dirty="0">
            <a:latin typeface="Comic Sans MS" pitchFamily="66" charset="0"/>
          </a:endParaRPr>
        </a:p>
      </dgm:t>
    </dgm:pt>
    <dgm:pt modelId="{2F16FCDF-5E3A-482A-8A84-77B4953C684D}" type="parTrans" cxnId="{1B4A0099-52BF-49FB-ADA5-79E14C8E9306}">
      <dgm:prSet/>
      <dgm:spPr/>
      <dgm:t>
        <a:bodyPr/>
        <a:lstStyle/>
        <a:p>
          <a:endParaRPr lang="tr-TR"/>
        </a:p>
      </dgm:t>
    </dgm:pt>
    <dgm:pt modelId="{626C6DB1-779D-47D6-97C7-EDC54FDA38C4}" type="sibTrans" cxnId="{1B4A0099-52BF-49FB-ADA5-79E14C8E9306}">
      <dgm:prSet/>
      <dgm:spPr/>
      <dgm:t>
        <a:bodyPr/>
        <a:lstStyle/>
        <a:p>
          <a:endParaRPr lang="tr-TR"/>
        </a:p>
      </dgm:t>
    </dgm:pt>
    <dgm:pt modelId="{E7282757-5F37-42A2-A3E9-3A7E84D3ABFC}">
      <dgm:prSet/>
      <dgm:spPr>
        <a:solidFill>
          <a:srgbClr val="FF7C80"/>
        </a:solidFill>
      </dgm:spPr>
      <dgm:t>
        <a:bodyPr/>
        <a:lstStyle/>
        <a:p>
          <a:r>
            <a:rPr lang="tr-TR" b="1" dirty="0" smtClean="0">
              <a:latin typeface="Comic Sans MS" pitchFamily="66" charset="0"/>
            </a:rPr>
            <a:t>Basınçsız</a:t>
          </a:r>
          <a:endParaRPr lang="tr-TR" b="1" dirty="0">
            <a:latin typeface="Comic Sans MS" pitchFamily="66" charset="0"/>
          </a:endParaRPr>
        </a:p>
      </dgm:t>
    </dgm:pt>
    <dgm:pt modelId="{00C45C85-4EFE-41B4-8CB4-1C2414FF4184}" type="parTrans" cxnId="{A7ECE45D-EAFC-4ACA-96EF-174F63118762}">
      <dgm:prSet/>
      <dgm:spPr/>
      <dgm:t>
        <a:bodyPr/>
        <a:lstStyle/>
        <a:p>
          <a:endParaRPr lang="tr-TR"/>
        </a:p>
      </dgm:t>
    </dgm:pt>
    <dgm:pt modelId="{FF29CCCF-15BB-44E2-9F26-022A89DF92B5}" type="sibTrans" cxnId="{A7ECE45D-EAFC-4ACA-96EF-174F63118762}">
      <dgm:prSet/>
      <dgm:spPr/>
      <dgm:t>
        <a:bodyPr/>
        <a:lstStyle/>
        <a:p>
          <a:endParaRPr lang="tr-TR"/>
        </a:p>
      </dgm:t>
    </dgm:pt>
    <dgm:pt modelId="{2DE81FD3-51C0-43ED-AD21-901C736D21EA}">
      <dgm:prSet/>
      <dgm:spPr>
        <a:solidFill>
          <a:srgbClr val="FF7C80"/>
        </a:solidFill>
      </dgm:spPr>
      <dgm:t>
        <a:bodyPr/>
        <a:lstStyle/>
        <a:p>
          <a:r>
            <a:rPr lang="tr-TR" b="1" dirty="0" smtClean="0">
              <a:latin typeface="Comic Sans MS" pitchFamily="66" charset="0"/>
            </a:rPr>
            <a:t>Kaynatma</a:t>
          </a:r>
          <a:endParaRPr lang="tr-TR" b="1" dirty="0">
            <a:latin typeface="Comic Sans MS" pitchFamily="66" charset="0"/>
          </a:endParaRPr>
        </a:p>
      </dgm:t>
    </dgm:pt>
    <dgm:pt modelId="{F94ED6FA-9F69-4080-B3A7-3D5729F480BB}" type="parTrans" cxnId="{BB1C9D3D-E362-4D2D-84B4-1B2F35735C78}">
      <dgm:prSet/>
      <dgm:spPr/>
      <dgm:t>
        <a:bodyPr/>
        <a:lstStyle/>
        <a:p>
          <a:endParaRPr lang="tr-TR"/>
        </a:p>
      </dgm:t>
    </dgm:pt>
    <dgm:pt modelId="{3DEB94F0-2FEF-4E6A-B715-7FC6721F97AD}" type="sibTrans" cxnId="{BB1C9D3D-E362-4D2D-84B4-1B2F35735C78}">
      <dgm:prSet/>
      <dgm:spPr/>
      <dgm:t>
        <a:bodyPr/>
        <a:lstStyle/>
        <a:p>
          <a:endParaRPr lang="tr-TR"/>
        </a:p>
      </dgm:t>
    </dgm:pt>
    <dgm:pt modelId="{9ED975BF-620A-439B-8638-6E679A90234D}">
      <dgm:prSet/>
      <dgm:spPr>
        <a:solidFill>
          <a:srgbClr val="FF7C80"/>
        </a:solidFill>
      </dgm:spPr>
      <dgm:t>
        <a:bodyPr/>
        <a:lstStyle/>
        <a:p>
          <a:r>
            <a:rPr lang="tr-TR" b="1" dirty="0" err="1" smtClean="0">
              <a:latin typeface="Comic Sans MS" pitchFamily="66" charset="0"/>
            </a:rPr>
            <a:t>Tindalizasyon</a:t>
          </a:r>
          <a:endParaRPr lang="tr-TR" b="1" dirty="0">
            <a:latin typeface="Comic Sans MS" pitchFamily="66" charset="0"/>
          </a:endParaRPr>
        </a:p>
      </dgm:t>
    </dgm:pt>
    <dgm:pt modelId="{350045D6-5044-4020-9EB6-07E5A6E59B04}" type="parTrans" cxnId="{A360FFA8-C178-475D-8A5B-21951A40D0FF}">
      <dgm:prSet/>
      <dgm:spPr/>
      <dgm:t>
        <a:bodyPr/>
        <a:lstStyle/>
        <a:p>
          <a:endParaRPr lang="tr-TR"/>
        </a:p>
      </dgm:t>
    </dgm:pt>
    <dgm:pt modelId="{AA994706-9B8C-4C57-ABBD-79FFF312E3FE}" type="sibTrans" cxnId="{A360FFA8-C178-475D-8A5B-21951A40D0FF}">
      <dgm:prSet/>
      <dgm:spPr/>
      <dgm:t>
        <a:bodyPr/>
        <a:lstStyle/>
        <a:p>
          <a:endParaRPr lang="tr-TR"/>
        </a:p>
      </dgm:t>
    </dgm:pt>
    <dgm:pt modelId="{E225CCFD-184F-4837-BC69-631FCDFB26E9}">
      <dgm:prSet/>
      <dgm:spPr>
        <a:solidFill>
          <a:srgbClr val="FF7C80"/>
        </a:solidFill>
      </dgm:spPr>
      <dgm:t>
        <a:bodyPr/>
        <a:lstStyle/>
        <a:p>
          <a:r>
            <a:rPr lang="tr-TR" b="1" dirty="0" err="1" smtClean="0">
              <a:latin typeface="Comic Sans MS" pitchFamily="66" charset="0"/>
            </a:rPr>
            <a:t>Koagülasyon</a:t>
          </a:r>
          <a:endParaRPr lang="tr-TR" b="1" dirty="0">
            <a:latin typeface="Comic Sans MS" pitchFamily="66" charset="0"/>
          </a:endParaRPr>
        </a:p>
      </dgm:t>
    </dgm:pt>
    <dgm:pt modelId="{B6F01C26-7AA0-45C6-B6D2-984D56BCA065}" type="parTrans" cxnId="{3F343A41-B5BE-4A22-94C1-6E4CFC4B79B5}">
      <dgm:prSet/>
      <dgm:spPr/>
      <dgm:t>
        <a:bodyPr/>
        <a:lstStyle/>
        <a:p>
          <a:endParaRPr lang="tr-TR"/>
        </a:p>
      </dgm:t>
    </dgm:pt>
    <dgm:pt modelId="{50A1078C-B730-460B-82F4-46B73168D238}" type="sibTrans" cxnId="{3F343A41-B5BE-4A22-94C1-6E4CFC4B79B5}">
      <dgm:prSet/>
      <dgm:spPr/>
      <dgm:t>
        <a:bodyPr/>
        <a:lstStyle/>
        <a:p>
          <a:endParaRPr lang="tr-TR"/>
        </a:p>
      </dgm:t>
    </dgm:pt>
    <dgm:pt modelId="{20CF844F-CCA8-4973-AD5B-E9C299B5C486}" type="pres">
      <dgm:prSet presAssocID="{7A8DA8E8-8128-4D2D-AF20-C8E7F76F5DC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809BC1F3-29BC-4450-80B5-0B57EBBB757B}" type="pres">
      <dgm:prSet presAssocID="{7B4A130B-8C1E-4FB7-AF15-095B4D4C281C}" presName="hierRoot1" presStyleCnt="0">
        <dgm:presLayoutVars>
          <dgm:hierBranch val="init"/>
        </dgm:presLayoutVars>
      </dgm:prSet>
      <dgm:spPr/>
      <dgm:t>
        <a:bodyPr/>
        <a:lstStyle/>
        <a:p>
          <a:endParaRPr lang="tr-TR"/>
        </a:p>
      </dgm:t>
    </dgm:pt>
    <dgm:pt modelId="{6DC2A612-89BB-4097-9F13-E5AAEF484768}" type="pres">
      <dgm:prSet presAssocID="{7B4A130B-8C1E-4FB7-AF15-095B4D4C281C}" presName="rootComposite1" presStyleCnt="0"/>
      <dgm:spPr/>
      <dgm:t>
        <a:bodyPr/>
        <a:lstStyle/>
        <a:p>
          <a:endParaRPr lang="tr-TR"/>
        </a:p>
      </dgm:t>
    </dgm:pt>
    <dgm:pt modelId="{ED70AFEA-5A42-47E9-909D-77BC5416CE3B}" type="pres">
      <dgm:prSet presAssocID="{7B4A130B-8C1E-4FB7-AF15-095B4D4C281C}" presName="rootText1" presStyleLbl="node0" presStyleIdx="0" presStyleCnt="1" custScaleX="602082" custScaleY="16785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3298407-6C66-4739-8E5E-0E42302984EE}" type="pres">
      <dgm:prSet presAssocID="{7B4A130B-8C1E-4FB7-AF15-095B4D4C281C}" presName="rootConnector1" presStyleLbl="node1" presStyleIdx="0" presStyleCnt="0"/>
      <dgm:spPr/>
      <dgm:t>
        <a:bodyPr/>
        <a:lstStyle/>
        <a:p>
          <a:endParaRPr lang="tr-TR"/>
        </a:p>
      </dgm:t>
    </dgm:pt>
    <dgm:pt modelId="{247FBF9E-100F-442F-AC62-84DA295BC15A}" type="pres">
      <dgm:prSet presAssocID="{7B4A130B-8C1E-4FB7-AF15-095B4D4C281C}" presName="hierChild2" presStyleCnt="0"/>
      <dgm:spPr/>
      <dgm:t>
        <a:bodyPr/>
        <a:lstStyle/>
        <a:p>
          <a:endParaRPr lang="tr-TR"/>
        </a:p>
      </dgm:t>
    </dgm:pt>
    <dgm:pt modelId="{A9EF1061-9C94-4F68-9F3B-EEE631C207C5}" type="pres">
      <dgm:prSet presAssocID="{1EAAD27B-6A39-4B1C-8B71-2C72CDEBC60C}" presName="Name37" presStyleLbl="parChTrans1D2" presStyleIdx="0" presStyleCnt="4"/>
      <dgm:spPr/>
      <dgm:t>
        <a:bodyPr/>
        <a:lstStyle/>
        <a:p>
          <a:endParaRPr lang="tr-TR"/>
        </a:p>
      </dgm:t>
    </dgm:pt>
    <dgm:pt modelId="{7777D2E1-0B4F-4A91-B763-6B48E4C8AC1B}" type="pres">
      <dgm:prSet presAssocID="{F72AC22D-3723-479D-B85D-EEDD0EDC64E1}" presName="hierRoot2" presStyleCnt="0">
        <dgm:presLayoutVars>
          <dgm:hierBranch val="init"/>
        </dgm:presLayoutVars>
      </dgm:prSet>
      <dgm:spPr/>
      <dgm:t>
        <a:bodyPr/>
        <a:lstStyle/>
        <a:p>
          <a:endParaRPr lang="tr-TR"/>
        </a:p>
      </dgm:t>
    </dgm:pt>
    <dgm:pt modelId="{464E239F-8CDC-4E4F-993A-AA6C41ADD6D0}" type="pres">
      <dgm:prSet presAssocID="{F72AC22D-3723-479D-B85D-EEDD0EDC64E1}" presName="rootComposite" presStyleCnt="0"/>
      <dgm:spPr/>
      <dgm:t>
        <a:bodyPr/>
        <a:lstStyle/>
        <a:p>
          <a:endParaRPr lang="tr-TR"/>
        </a:p>
      </dgm:t>
    </dgm:pt>
    <dgm:pt modelId="{DDB9DDF1-E1AA-4E8B-8E73-0950E6082143}" type="pres">
      <dgm:prSet presAssocID="{F72AC22D-3723-479D-B85D-EEDD0EDC64E1}" presName="rootText" presStyleLbl="node2" presStyleIdx="0" presStyleCnt="4" custScaleX="140270" custScaleY="16648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4651C9B-1C0D-434C-B30F-127CD0931132}" type="pres">
      <dgm:prSet presAssocID="{F72AC22D-3723-479D-B85D-EEDD0EDC64E1}" presName="rootConnector" presStyleLbl="node2" presStyleIdx="0" presStyleCnt="4"/>
      <dgm:spPr/>
      <dgm:t>
        <a:bodyPr/>
        <a:lstStyle/>
        <a:p>
          <a:endParaRPr lang="tr-TR"/>
        </a:p>
      </dgm:t>
    </dgm:pt>
    <dgm:pt modelId="{A8BF6A37-523D-4709-BD8B-B7241D662C0D}" type="pres">
      <dgm:prSet presAssocID="{F72AC22D-3723-479D-B85D-EEDD0EDC64E1}" presName="hierChild4" presStyleCnt="0"/>
      <dgm:spPr/>
      <dgm:t>
        <a:bodyPr/>
        <a:lstStyle/>
        <a:p>
          <a:endParaRPr lang="tr-TR"/>
        </a:p>
      </dgm:t>
    </dgm:pt>
    <dgm:pt modelId="{F817D0FD-D856-4AB9-92AB-35862D152F24}" type="pres">
      <dgm:prSet presAssocID="{019CBBDA-E58B-44B7-95E1-68E623DD338C}" presName="Name37" presStyleLbl="parChTrans1D3" presStyleIdx="0" presStyleCnt="7"/>
      <dgm:spPr/>
      <dgm:t>
        <a:bodyPr/>
        <a:lstStyle/>
        <a:p>
          <a:endParaRPr lang="tr-TR"/>
        </a:p>
      </dgm:t>
    </dgm:pt>
    <dgm:pt modelId="{79C9350E-A710-479A-A545-3D8AE2F5DF4D}" type="pres">
      <dgm:prSet presAssocID="{D1354173-EDEC-44B9-A87D-3B584835448F}" presName="hierRoot2" presStyleCnt="0">
        <dgm:presLayoutVars>
          <dgm:hierBranch val="init"/>
        </dgm:presLayoutVars>
      </dgm:prSet>
      <dgm:spPr/>
      <dgm:t>
        <a:bodyPr/>
        <a:lstStyle/>
        <a:p>
          <a:endParaRPr lang="tr-TR"/>
        </a:p>
      </dgm:t>
    </dgm:pt>
    <dgm:pt modelId="{BB148D41-132A-4318-A6A5-F9128D2DF91D}" type="pres">
      <dgm:prSet presAssocID="{D1354173-EDEC-44B9-A87D-3B584835448F}" presName="rootComposite" presStyleCnt="0"/>
      <dgm:spPr/>
      <dgm:t>
        <a:bodyPr/>
        <a:lstStyle/>
        <a:p>
          <a:endParaRPr lang="tr-TR"/>
        </a:p>
      </dgm:t>
    </dgm:pt>
    <dgm:pt modelId="{FEC113E3-370B-4186-9AA5-C14E0DAFE51A}" type="pres">
      <dgm:prSet presAssocID="{D1354173-EDEC-44B9-A87D-3B584835448F}" presName="rootText" presStyleLbl="node3" presStyleIdx="0" presStyleCnt="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3EC25B2-18ED-4F50-8209-19D0F3FB30FB}" type="pres">
      <dgm:prSet presAssocID="{D1354173-EDEC-44B9-A87D-3B584835448F}" presName="rootConnector" presStyleLbl="node3" presStyleIdx="0" presStyleCnt="7"/>
      <dgm:spPr/>
      <dgm:t>
        <a:bodyPr/>
        <a:lstStyle/>
        <a:p>
          <a:endParaRPr lang="tr-TR"/>
        </a:p>
      </dgm:t>
    </dgm:pt>
    <dgm:pt modelId="{9902FF10-F767-46D2-9C46-B130F281BE70}" type="pres">
      <dgm:prSet presAssocID="{D1354173-EDEC-44B9-A87D-3B584835448F}" presName="hierChild4" presStyleCnt="0"/>
      <dgm:spPr/>
      <dgm:t>
        <a:bodyPr/>
        <a:lstStyle/>
        <a:p>
          <a:endParaRPr lang="tr-TR"/>
        </a:p>
      </dgm:t>
    </dgm:pt>
    <dgm:pt modelId="{952D7F8D-47B7-4343-B62E-11842DEBE764}" type="pres">
      <dgm:prSet presAssocID="{D1354173-EDEC-44B9-A87D-3B584835448F}" presName="hierChild5" presStyleCnt="0"/>
      <dgm:spPr/>
      <dgm:t>
        <a:bodyPr/>
        <a:lstStyle/>
        <a:p>
          <a:endParaRPr lang="tr-TR"/>
        </a:p>
      </dgm:t>
    </dgm:pt>
    <dgm:pt modelId="{C6F21E27-9CA2-4768-89DD-EFCA3A0CAA6C}" type="pres">
      <dgm:prSet presAssocID="{B4FC82CB-8252-413C-B8D0-32BD1271E15D}" presName="Name37" presStyleLbl="parChTrans1D3" presStyleIdx="1" presStyleCnt="7"/>
      <dgm:spPr/>
      <dgm:t>
        <a:bodyPr/>
        <a:lstStyle/>
        <a:p>
          <a:endParaRPr lang="tr-TR"/>
        </a:p>
      </dgm:t>
    </dgm:pt>
    <dgm:pt modelId="{02356CB2-B78B-4A0B-AC0C-FEC6967C8BC9}" type="pres">
      <dgm:prSet presAssocID="{AFA6F4C5-A87A-4017-9E8E-565BDF597CF4}" presName="hierRoot2" presStyleCnt="0">
        <dgm:presLayoutVars>
          <dgm:hierBranch val="init"/>
        </dgm:presLayoutVars>
      </dgm:prSet>
      <dgm:spPr/>
      <dgm:t>
        <a:bodyPr/>
        <a:lstStyle/>
        <a:p>
          <a:endParaRPr lang="tr-TR"/>
        </a:p>
      </dgm:t>
    </dgm:pt>
    <dgm:pt modelId="{1018E95B-62F6-4B42-85ED-B3F5645F4F56}" type="pres">
      <dgm:prSet presAssocID="{AFA6F4C5-A87A-4017-9E8E-565BDF597CF4}" presName="rootComposite" presStyleCnt="0"/>
      <dgm:spPr/>
      <dgm:t>
        <a:bodyPr/>
        <a:lstStyle/>
        <a:p>
          <a:endParaRPr lang="tr-TR"/>
        </a:p>
      </dgm:t>
    </dgm:pt>
    <dgm:pt modelId="{05F39B9C-2E8D-41A9-8D12-62F2FF64B473}" type="pres">
      <dgm:prSet presAssocID="{AFA6F4C5-A87A-4017-9E8E-565BDF597CF4}" presName="rootText" presStyleLbl="node3" presStyleIdx="1" presStyleCnt="7" custLinFactNeighborX="1270" custLinFactNeighborY="-1955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04C39C4-6931-43C7-ACE8-7293221F364A}" type="pres">
      <dgm:prSet presAssocID="{AFA6F4C5-A87A-4017-9E8E-565BDF597CF4}" presName="rootConnector" presStyleLbl="node3" presStyleIdx="1" presStyleCnt="7"/>
      <dgm:spPr/>
      <dgm:t>
        <a:bodyPr/>
        <a:lstStyle/>
        <a:p>
          <a:endParaRPr lang="tr-TR"/>
        </a:p>
      </dgm:t>
    </dgm:pt>
    <dgm:pt modelId="{0F4D94DC-1185-4168-9650-FD50571E3CF3}" type="pres">
      <dgm:prSet presAssocID="{AFA6F4C5-A87A-4017-9E8E-565BDF597CF4}" presName="hierChild4" presStyleCnt="0"/>
      <dgm:spPr/>
      <dgm:t>
        <a:bodyPr/>
        <a:lstStyle/>
        <a:p>
          <a:endParaRPr lang="tr-TR"/>
        </a:p>
      </dgm:t>
    </dgm:pt>
    <dgm:pt modelId="{33A43CD8-C7CF-431B-9743-0B50D11AE25C}" type="pres">
      <dgm:prSet presAssocID="{AFA6F4C5-A87A-4017-9E8E-565BDF597CF4}" presName="hierChild5" presStyleCnt="0"/>
      <dgm:spPr/>
      <dgm:t>
        <a:bodyPr/>
        <a:lstStyle/>
        <a:p>
          <a:endParaRPr lang="tr-TR"/>
        </a:p>
      </dgm:t>
    </dgm:pt>
    <dgm:pt modelId="{105C11CB-1A63-46B0-A1DA-20EA24716911}" type="pres">
      <dgm:prSet presAssocID="{F72AC22D-3723-479D-B85D-EEDD0EDC64E1}" presName="hierChild5" presStyleCnt="0"/>
      <dgm:spPr/>
      <dgm:t>
        <a:bodyPr/>
        <a:lstStyle/>
        <a:p>
          <a:endParaRPr lang="tr-TR"/>
        </a:p>
      </dgm:t>
    </dgm:pt>
    <dgm:pt modelId="{11E7D4A4-EF7D-447F-929B-C7B05F7E1FF8}" type="pres">
      <dgm:prSet presAssocID="{071008CA-51BF-4F04-89B9-57D0E4E48D0B}" presName="Name37" presStyleLbl="parChTrans1D2" presStyleIdx="1" presStyleCnt="4"/>
      <dgm:spPr/>
      <dgm:t>
        <a:bodyPr/>
        <a:lstStyle/>
        <a:p>
          <a:endParaRPr lang="tr-TR"/>
        </a:p>
      </dgm:t>
    </dgm:pt>
    <dgm:pt modelId="{8393A2F0-BCC9-40E2-8D99-142290CF3C6A}" type="pres">
      <dgm:prSet presAssocID="{5AAA5ED8-1D5F-4467-8AF6-6CE61944F22D}" presName="hierRoot2" presStyleCnt="0">
        <dgm:presLayoutVars>
          <dgm:hierBranch val="init"/>
        </dgm:presLayoutVars>
      </dgm:prSet>
      <dgm:spPr/>
      <dgm:t>
        <a:bodyPr/>
        <a:lstStyle/>
        <a:p>
          <a:endParaRPr lang="tr-TR"/>
        </a:p>
      </dgm:t>
    </dgm:pt>
    <dgm:pt modelId="{ABC4ADCD-2F63-4FE2-94A0-A4ADE31FCB34}" type="pres">
      <dgm:prSet presAssocID="{5AAA5ED8-1D5F-4467-8AF6-6CE61944F22D}" presName="rootComposite" presStyleCnt="0"/>
      <dgm:spPr/>
      <dgm:t>
        <a:bodyPr/>
        <a:lstStyle/>
        <a:p>
          <a:endParaRPr lang="tr-TR"/>
        </a:p>
      </dgm:t>
    </dgm:pt>
    <dgm:pt modelId="{94DEC96D-E253-487E-9B5F-CEB800AA3987}" type="pres">
      <dgm:prSet presAssocID="{5AAA5ED8-1D5F-4467-8AF6-6CE61944F22D}" presName="rootText" presStyleLbl="node2" presStyleIdx="1" presStyleCnt="4" custScaleX="15876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93F2B7D-CA37-4779-B89B-93D624AD50A0}" type="pres">
      <dgm:prSet presAssocID="{5AAA5ED8-1D5F-4467-8AF6-6CE61944F22D}" presName="rootConnector" presStyleLbl="node2" presStyleIdx="1" presStyleCnt="4"/>
      <dgm:spPr/>
      <dgm:t>
        <a:bodyPr/>
        <a:lstStyle/>
        <a:p>
          <a:endParaRPr lang="tr-TR"/>
        </a:p>
      </dgm:t>
    </dgm:pt>
    <dgm:pt modelId="{7A4E5891-DEAB-4EEB-9A0C-325C23C56558}" type="pres">
      <dgm:prSet presAssocID="{5AAA5ED8-1D5F-4467-8AF6-6CE61944F22D}" presName="hierChild4" presStyleCnt="0"/>
      <dgm:spPr/>
      <dgm:t>
        <a:bodyPr/>
        <a:lstStyle/>
        <a:p>
          <a:endParaRPr lang="tr-TR"/>
        </a:p>
      </dgm:t>
    </dgm:pt>
    <dgm:pt modelId="{ABC260B6-A0E5-41F7-9517-685D2D049794}" type="pres">
      <dgm:prSet presAssocID="{5AAA5ED8-1D5F-4467-8AF6-6CE61944F22D}" presName="hierChild5" presStyleCnt="0"/>
      <dgm:spPr/>
      <dgm:t>
        <a:bodyPr/>
        <a:lstStyle/>
        <a:p>
          <a:endParaRPr lang="tr-TR"/>
        </a:p>
      </dgm:t>
    </dgm:pt>
    <dgm:pt modelId="{40CBCD54-9D9A-44BE-991D-7824663C9B25}" type="pres">
      <dgm:prSet presAssocID="{82F54D35-2446-4ADD-A778-37D39DB135AA}" presName="Name37" presStyleLbl="parChTrans1D2" presStyleIdx="2" presStyleCnt="4"/>
      <dgm:spPr/>
      <dgm:t>
        <a:bodyPr/>
        <a:lstStyle/>
        <a:p>
          <a:endParaRPr lang="tr-TR"/>
        </a:p>
      </dgm:t>
    </dgm:pt>
    <dgm:pt modelId="{888297BD-FE08-4A41-BB31-9493366AA7A9}" type="pres">
      <dgm:prSet presAssocID="{7CBA2132-325A-4802-BCCA-400206E27D11}" presName="hierRoot2" presStyleCnt="0">
        <dgm:presLayoutVars>
          <dgm:hierBranch val="init"/>
        </dgm:presLayoutVars>
      </dgm:prSet>
      <dgm:spPr/>
      <dgm:t>
        <a:bodyPr/>
        <a:lstStyle/>
        <a:p>
          <a:endParaRPr lang="tr-TR"/>
        </a:p>
      </dgm:t>
    </dgm:pt>
    <dgm:pt modelId="{5A85E22B-C418-45E7-A065-456827D094CD}" type="pres">
      <dgm:prSet presAssocID="{7CBA2132-325A-4802-BCCA-400206E27D11}" presName="rootComposite" presStyleCnt="0"/>
      <dgm:spPr/>
      <dgm:t>
        <a:bodyPr/>
        <a:lstStyle/>
        <a:p>
          <a:endParaRPr lang="tr-TR"/>
        </a:p>
      </dgm:t>
    </dgm:pt>
    <dgm:pt modelId="{236B09EA-2E01-4747-8B40-CC7104E0EB21}" type="pres">
      <dgm:prSet presAssocID="{7CBA2132-325A-4802-BCCA-400206E27D11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A303C41-8D55-40D2-BC5C-A21E06518348}" type="pres">
      <dgm:prSet presAssocID="{7CBA2132-325A-4802-BCCA-400206E27D11}" presName="rootConnector" presStyleLbl="node2" presStyleIdx="2" presStyleCnt="4"/>
      <dgm:spPr/>
      <dgm:t>
        <a:bodyPr/>
        <a:lstStyle/>
        <a:p>
          <a:endParaRPr lang="tr-TR"/>
        </a:p>
      </dgm:t>
    </dgm:pt>
    <dgm:pt modelId="{E20A24CF-760E-4815-8E87-2040D11D885C}" type="pres">
      <dgm:prSet presAssocID="{7CBA2132-325A-4802-BCCA-400206E27D11}" presName="hierChild4" presStyleCnt="0"/>
      <dgm:spPr/>
      <dgm:t>
        <a:bodyPr/>
        <a:lstStyle/>
        <a:p>
          <a:endParaRPr lang="tr-TR"/>
        </a:p>
      </dgm:t>
    </dgm:pt>
    <dgm:pt modelId="{243B5031-6636-42E7-A676-80C3293C148F}" type="pres">
      <dgm:prSet presAssocID="{328B325D-EF73-4926-A5FE-D29E44869BB3}" presName="Name37" presStyleLbl="parChTrans1D3" presStyleIdx="2" presStyleCnt="7"/>
      <dgm:spPr/>
      <dgm:t>
        <a:bodyPr/>
        <a:lstStyle/>
        <a:p>
          <a:endParaRPr lang="tr-TR"/>
        </a:p>
      </dgm:t>
    </dgm:pt>
    <dgm:pt modelId="{72D505FF-5EF7-4A38-BB35-895BD5F40384}" type="pres">
      <dgm:prSet presAssocID="{8FB8363A-BF33-42C9-B8DB-12CC13DA66C4}" presName="hierRoot2" presStyleCnt="0">
        <dgm:presLayoutVars>
          <dgm:hierBranch val="init"/>
        </dgm:presLayoutVars>
      </dgm:prSet>
      <dgm:spPr/>
      <dgm:t>
        <a:bodyPr/>
        <a:lstStyle/>
        <a:p>
          <a:endParaRPr lang="tr-TR"/>
        </a:p>
      </dgm:t>
    </dgm:pt>
    <dgm:pt modelId="{D78C4333-43B9-463B-A88F-D0A90D1F3D65}" type="pres">
      <dgm:prSet presAssocID="{8FB8363A-BF33-42C9-B8DB-12CC13DA66C4}" presName="rootComposite" presStyleCnt="0"/>
      <dgm:spPr/>
      <dgm:t>
        <a:bodyPr/>
        <a:lstStyle/>
        <a:p>
          <a:endParaRPr lang="tr-TR"/>
        </a:p>
      </dgm:t>
    </dgm:pt>
    <dgm:pt modelId="{6D81F84C-492E-4DDD-88CB-C5A0D7CF4079}" type="pres">
      <dgm:prSet presAssocID="{8FB8363A-BF33-42C9-B8DB-12CC13DA66C4}" presName="rootText" presStyleLbl="node3" presStyleIdx="2" presStyleCnt="7" custScaleX="114845" custLinFactNeighborX="-49710" custLinFactNeighborY="2065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DA859DD-86E6-4257-8321-B19F6422D8FC}" type="pres">
      <dgm:prSet presAssocID="{8FB8363A-BF33-42C9-B8DB-12CC13DA66C4}" presName="rootConnector" presStyleLbl="node3" presStyleIdx="2" presStyleCnt="7"/>
      <dgm:spPr/>
      <dgm:t>
        <a:bodyPr/>
        <a:lstStyle/>
        <a:p>
          <a:endParaRPr lang="tr-TR"/>
        </a:p>
      </dgm:t>
    </dgm:pt>
    <dgm:pt modelId="{0FD8C3D1-7742-4FB4-98C5-CEB9693CF9C4}" type="pres">
      <dgm:prSet presAssocID="{8FB8363A-BF33-42C9-B8DB-12CC13DA66C4}" presName="hierChild4" presStyleCnt="0"/>
      <dgm:spPr/>
      <dgm:t>
        <a:bodyPr/>
        <a:lstStyle/>
        <a:p>
          <a:endParaRPr lang="tr-TR"/>
        </a:p>
      </dgm:t>
    </dgm:pt>
    <dgm:pt modelId="{AA47E57E-9252-431C-A109-380BFFBE42DD}" type="pres">
      <dgm:prSet presAssocID="{8FB8363A-BF33-42C9-B8DB-12CC13DA66C4}" presName="hierChild5" presStyleCnt="0"/>
      <dgm:spPr/>
      <dgm:t>
        <a:bodyPr/>
        <a:lstStyle/>
        <a:p>
          <a:endParaRPr lang="tr-TR"/>
        </a:p>
      </dgm:t>
    </dgm:pt>
    <dgm:pt modelId="{B71E4A93-AB43-4F57-AD36-B8834553B377}" type="pres">
      <dgm:prSet presAssocID="{C885FE3F-F53E-4F90-8708-DB17E45C578B}" presName="Name37" presStyleLbl="parChTrans1D3" presStyleIdx="3" presStyleCnt="7"/>
      <dgm:spPr/>
      <dgm:t>
        <a:bodyPr/>
        <a:lstStyle/>
        <a:p>
          <a:endParaRPr lang="tr-TR"/>
        </a:p>
      </dgm:t>
    </dgm:pt>
    <dgm:pt modelId="{7DC8F088-8BAF-4E08-A08A-0FD4A049C157}" type="pres">
      <dgm:prSet presAssocID="{43CE327C-AF3C-4720-A2DC-E1312ECFD708}" presName="hierRoot2" presStyleCnt="0">
        <dgm:presLayoutVars>
          <dgm:hierBranch val="init"/>
        </dgm:presLayoutVars>
      </dgm:prSet>
      <dgm:spPr/>
      <dgm:t>
        <a:bodyPr/>
        <a:lstStyle/>
        <a:p>
          <a:endParaRPr lang="tr-TR"/>
        </a:p>
      </dgm:t>
    </dgm:pt>
    <dgm:pt modelId="{2329B7A1-F23A-4952-B635-D20322B485B5}" type="pres">
      <dgm:prSet presAssocID="{43CE327C-AF3C-4720-A2DC-E1312ECFD708}" presName="rootComposite" presStyleCnt="0"/>
      <dgm:spPr/>
      <dgm:t>
        <a:bodyPr/>
        <a:lstStyle/>
        <a:p>
          <a:endParaRPr lang="tr-TR"/>
        </a:p>
      </dgm:t>
    </dgm:pt>
    <dgm:pt modelId="{14911493-F747-436D-B5E3-FB795BC3E0D0}" type="pres">
      <dgm:prSet presAssocID="{43CE327C-AF3C-4720-A2DC-E1312ECFD708}" presName="rootText" presStyleLbl="node3" presStyleIdx="3" presStyleCnt="7" custScaleX="120554" custLinFactNeighborX="-28021" custLinFactNeighborY="2065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97B4198-CFE6-4257-83A7-8EF82DF033A9}" type="pres">
      <dgm:prSet presAssocID="{43CE327C-AF3C-4720-A2DC-E1312ECFD708}" presName="rootConnector" presStyleLbl="node3" presStyleIdx="3" presStyleCnt="7"/>
      <dgm:spPr/>
      <dgm:t>
        <a:bodyPr/>
        <a:lstStyle/>
        <a:p>
          <a:endParaRPr lang="tr-TR"/>
        </a:p>
      </dgm:t>
    </dgm:pt>
    <dgm:pt modelId="{39750A58-B0A6-48FD-AD0C-E06EA9B95DA0}" type="pres">
      <dgm:prSet presAssocID="{43CE327C-AF3C-4720-A2DC-E1312ECFD708}" presName="hierChild4" presStyleCnt="0"/>
      <dgm:spPr/>
      <dgm:t>
        <a:bodyPr/>
        <a:lstStyle/>
        <a:p>
          <a:endParaRPr lang="tr-TR"/>
        </a:p>
      </dgm:t>
    </dgm:pt>
    <dgm:pt modelId="{4E14F5F5-30CD-4418-8D23-C19523612E05}" type="pres">
      <dgm:prSet presAssocID="{E973E5D4-77B9-4B44-BBFD-B9F357BF4FC1}" presName="Name37" presStyleLbl="parChTrans1D4" presStyleIdx="0" presStyleCnt="7"/>
      <dgm:spPr/>
      <dgm:t>
        <a:bodyPr/>
        <a:lstStyle/>
        <a:p>
          <a:endParaRPr lang="tr-TR"/>
        </a:p>
      </dgm:t>
    </dgm:pt>
    <dgm:pt modelId="{D6337C65-E7AD-4234-AFBF-2B52BFE3F1AB}" type="pres">
      <dgm:prSet presAssocID="{25D0D4BB-DFB4-4228-82EF-1B268E3671A1}" presName="hierRoot2" presStyleCnt="0">
        <dgm:presLayoutVars>
          <dgm:hierBranch val="init"/>
        </dgm:presLayoutVars>
      </dgm:prSet>
      <dgm:spPr/>
      <dgm:t>
        <a:bodyPr/>
        <a:lstStyle/>
        <a:p>
          <a:endParaRPr lang="tr-TR"/>
        </a:p>
      </dgm:t>
    </dgm:pt>
    <dgm:pt modelId="{98413C89-BBB5-40BC-959C-C347482291FA}" type="pres">
      <dgm:prSet presAssocID="{25D0D4BB-DFB4-4228-82EF-1B268E3671A1}" presName="rootComposite" presStyleCnt="0"/>
      <dgm:spPr/>
      <dgm:t>
        <a:bodyPr/>
        <a:lstStyle/>
        <a:p>
          <a:endParaRPr lang="tr-TR"/>
        </a:p>
      </dgm:t>
    </dgm:pt>
    <dgm:pt modelId="{C5606AEE-8744-4C9C-8032-CA295A028C9E}" type="pres">
      <dgm:prSet presAssocID="{25D0D4BB-DFB4-4228-82EF-1B268E3671A1}" presName="rootText" presStyleLbl="node4" presStyleIdx="0" presStyleCnt="7" custLinFactX="-2105" custLinFactNeighborX="-100000" custLinFactNeighborY="7782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1CFE3CC-77DC-4CF5-B557-94D7D1E7BEF4}" type="pres">
      <dgm:prSet presAssocID="{25D0D4BB-DFB4-4228-82EF-1B268E3671A1}" presName="rootConnector" presStyleLbl="node4" presStyleIdx="0" presStyleCnt="7"/>
      <dgm:spPr/>
      <dgm:t>
        <a:bodyPr/>
        <a:lstStyle/>
        <a:p>
          <a:endParaRPr lang="tr-TR"/>
        </a:p>
      </dgm:t>
    </dgm:pt>
    <dgm:pt modelId="{5B1E3E06-BA49-4BE9-8097-330E24F0A29B}" type="pres">
      <dgm:prSet presAssocID="{25D0D4BB-DFB4-4228-82EF-1B268E3671A1}" presName="hierChild4" presStyleCnt="0"/>
      <dgm:spPr/>
      <dgm:t>
        <a:bodyPr/>
        <a:lstStyle/>
        <a:p>
          <a:endParaRPr lang="tr-TR"/>
        </a:p>
      </dgm:t>
    </dgm:pt>
    <dgm:pt modelId="{CD5CE177-0028-4579-B8BB-0167A9819D36}" type="pres">
      <dgm:prSet presAssocID="{2F16FCDF-5E3A-482A-8A84-77B4953C684D}" presName="Name37" presStyleLbl="parChTrans1D4" presStyleIdx="1" presStyleCnt="7"/>
      <dgm:spPr/>
      <dgm:t>
        <a:bodyPr/>
        <a:lstStyle/>
        <a:p>
          <a:endParaRPr lang="tr-TR"/>
        </a:p>
      </dgm:t>
    </dgm:pt>
    <dgm:pt modelId="{8430DF6A-DF95-4C6B-B13E-C736B7907D0B}" type="pres">
      <dgm:prSet presAssocID="{FA2F534C-D531-47B6-8FDB-7E973EF28CA0}" presName="hierRoot2" presStyleCnt="0">
        <dgm:presLayoutVars>
          <dgm:hierBranch val="init"/>
        </dgm:presLayoutVars>
      </dgm:prSet>
      <dgm:spPr/>
      <dgm:t>
        <a:bodyPr/>
        <a:lstStyle/>
        <a:p>
          <a:endParaRPr lang="tr-TR"/>
        </a:p>
      </dgm:t>
    </dgm:pt>
    <dgm:pt modelId="{AAEA8146-1404-45E9-9E44-282895480BF3}" type="pres">
      <dgm:prSet presAssocID="{FA2F534C-D531-47B6-8FDB-7E973EF28CA0}" presName="rootComposite" presStyleCnt="0"/>
      <dgm:spPr/>
      <dgm:t>
        <a:bodyPr/>
        <a:lstStyle/>
        <a:p>
          <a:endParaRPr lang="tr-TR"/>
        </a:p>
      </dgm:t>
    </dgm:pt>
    <dgm:pt modelId="{54899DDC-EBBC-41A5-A087-0D38CDAE6B6F}" type="pres">
      <dgm:prSet presAssocID="{FA2F534C-D531-47B6-8FDB-7E973EF28CA0}" presName="rootText" presStyleLbl="node4" presStyleIdx="1" presStyleCnt="7" custLinFactY="14077" custLinFactNeighborX="-82585" custLinFactNeighborY="10000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C3E9690-D2E9-47D1-A122-365926DAFD2C}" type="pres">
      <dgm:prSet presAssocID="{FA2F534C-D531-47B6-8FDB-7E973EF28CA0}" presName="rootConnector" presStyleLbl="node4" presStyleIdx="1" presStyleCnt="7"/>
      <dgm:spPr/>
      <dgm:t>
        <a:bodyPr/>
        <a:lstStyle/>
        <a:p>
          <a:endParaRPr lang="tr-TR"/>
        </a:p>
      </dgm:t>
    </dgm:pt>
    <dgm:pt modelId="{04CB1064-9F31-4B5E-9338-9D5407307C8F}" type="pres">
      <dgm:prSet presAssocID="{FA2F534C-D531-47B6-8FDB-7E973EF28CA0}" presName="hierChild4" presStyleCnt="0"/>
      <dgm:spPr/>
      <dgm:t>
        <a:bodyPr/>
        <a:lstStyle/>
        <a:p>
          <a:endParaRPr lang="tr-TR"/>
        </a:p>
      </dgm:t>
    </dgm:pt>
    <dgm:pt modelId="{CBC6AE42-9A62-4866-BD94-509FA2FEAA66}" type="pres">
      <dgm:prSet presAssocID="{FA2F534C-D531-47B6-8FDB-7E973EF28CA0}" presName="hierChild5" presStyleCnt="0"/>
      <dgm:spPr/>
      <dgm:t>
        <a:bodyPr/>
        <a:lstStyle/>
        <a:p>
          <a:endParaRPr lang="tr-TR"/>
        </a:p>
      </dgm:t>
    </dgm:pt>
    <dgm:pt modelId="{461C6F40-496E-443C-91DB-52D1121AF79A}" type="pres">
      <dgm:prSet presAssocID="{00C45C85-4EFE-41B4-8CB4-1C2414FF4184}" presName="Name37" presStyleLbl="parChTrans1D4" presStyleIdx="2" presStyleCnt="7"/>
      <dgm:spPr/>
      <dgm:t>
        <a:bodyPr/>
        <a:lstStyle/>
        <a:p>
          <a:endParaRPr lang="tr-TR"/>
        </a:p>
      </dgm:t>
    </dgm:pt>
    <dgm:pt modelId="{15290DEC-2326-4543-9F22-9FE7FB608B5E}" type="pres">
      <dgm:prSet presAssocID="{E7282757-5F37-42A2-A3E9-3A7E84D3ABFC}" presName="hierRoot2" presStyleCnt="0">
        <dgm:presLayoutVars>
          <dgm:hierBranch val="init"/>
        </dgm:presLayoutVars>
      </dgm:prSet>
      <dgm:spPr/>
      <dgm:t>
        <a:bodyPr/>
        <a:lstStyle/>
        <a:p>
          <a:endParaRPr lang="tr-TR"/>
        </a:p>
      </dgm:t>
    </dgm:pt>
    <dgm:pt modelId="{8C5317BA-4713-4A84-8C77-C7C8989108F0}" type="pres">
      <dgm:prSet presAssocID="{E7282757-5F37-42A2-A3E9-3A7E84D3ABFC}" presName="rootComposite" presStyleCnt="0"/>
      <dgm:spPr/>
      <dgm:t>
        <a:bodyPr/>
        <a:lstStyle/>
        <a:p>
          <a:endParaRPr lang="tr-TR"/>
        </a:p>
      </dgm:t>
    </dgm:pt>
    <dgm:pt modelId="{D4AF2A24-0E09-448A-993E-81079C8512F7}" type="pres">
      <dgm:prSet presAssocID="{E7282757-5F37-42A2-A3E9-3A7E84D3ABFC}" presName="rootText" presStyleLbl="node4" presStyleIdx="2" presStyleCnt="7" custLinFactY="16768" custLinFactNeighborX="-82585" custLinFactNeighborY="10000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42474EC-A578-40F0-A21A-E9F6C2D7F0F4}" type="pres">
      <dgm:prSet presAssocID="{E7282757-5F37-42A2-A3E9-3A7E84D3ABFC}" presName="rootConnector" presStyleLbl="node4" presStyleIdx="2" presStyleCnt="7"/>
      <dgm:spPr/>
      <dgm:t>
        <a:bodyPr/>
        <a:lstStyle/>
        <a:p>
          <a:endParaRPr lang="tr-TR"/>
        </a:p>
      </dgm:t>
    </dgm:pt>
    <dgm:pt modelId="{6113D496-766E-4EBB-A628-F300CA0B969C}" type="pres">
      <dgm:prSet presAssocID="{E7282757-5F37-42A2-A3E9-3A7E84D3ABFC}" presName="hierChild4" presStyleCnt="0"/>
      <dgm:spPr/>
      <dgm:t>
        <a:bodyPr/>
        <a:lstStyle/>
        <a:p>
          <a:endParaRPr lang="tr-TR"/>
        </a:p>
      </dgm:t>
    </dgm:pt>
    <dgm:pt modelId="{F2C19AB3-667D-4465-A474-85C4B0AB7215}" type="pres">
      <dgm:prSet presAssocID="{E7282757-5F37-42A2-A3E9-3A7E84D3ABFC}" presName="hierChild5" presStyleCnt="0"/>
      <dgm:spPr/>
      <dgm:t>
        <a:bodyPr/>
        <a:lstStyle/>
        <a:p>
          <a:endParaRPr lang="tr-TR"/>
        </a:p>
      </dgm:t>
    </dgm:pt>
    <dgm:pt modelId="{EB1475F1-14B8-421C-88A0-4BC1DF731C45}" type="pres">
      <dgm:prSet presAssocID="{25D0D4BB-DFB4-4228-82EF-1B268E3671A1}" presName="hierChild5" presStyleCnt="0"/>
      <dgm:spPr/>
      <dgm:t>
        <a:bodyPr/>
        <a:lstStyle/>
        <a:p>
          <a:endParaRPr lang="tr-TR"/>
        </a:p>
      </dgm:t>
    </dgm:pt>
    <dgm:pt modelId="{ED1D1FFD-5F9D-434A-8CC0-CAC4FF2E12F6}" type="pres">
      <dgm:prSet presAssocID="{01A85796-8097-43A7-BC80-1EBD13C8ADED}" presName="Name37" presStyleLbl="parChTrans1D4" presStyleIdx="3" presStyleCnt="7"/>
      <dgm:spPr/>
      <dgm:t>
        <a:bodyPr/>
        <a:lstStyle/>
        <a:p>
          <a:endParaRPr lang="tr-TR"/>
        </a:p>
      </dgm:t>
    </dgm:pt>
    <dgm:pt modelId="{27381B56-15AE-4B98-9E48-D17F3BDEA18F}" type="pres">
      <dgm:prSet presAssocID="{07550EB2-2525-4E2B-A722-493EC91EA600}" presName="hierRoot2" presStyleCnt="0">
        <dgm:presLayoutVars>
          <dgm:hierBranch val="init"/>
        </dgm:presLayoutVars>
      </dgm:prSet>
      <dgm:spPr/>
      <dgm:t>
        <a:bodyPr/>
        <a:lstStyle/>
        <a:p>
          <a:endParaRPr lang="tr-TR"/>
        </a:p>
      </dgm:t>
    </dgm:pt>
    <dgm:pt modelId="{FE22A9FD-0DE9-4D3B-A04A-ED07779B5019}" type="pres">
      <dgm:prSet presAssocID="{07550EB2-2525-4E2B-A722-493EC91EA600}" presName="rootComposite" presStyleCnt="0"/>
      <dgm:spPr/>
      <dgm:t>
        <a:bodyPr/>
        <a:lstStyle/>
        <a:p>
          <a:endParaRPr lang="tr-TR"/>
        </a:p>
      </dgm:t>
    </dgm:pt>
    <dgm:pt modelId="{13C52B8A-43F1-4F92-A8F7-5E75203E64DC}" type="pres">
      <dgm:prSet presAssocID="{07550EB2-2525-4E2B-A722-493EC91EA600}" presName="rootText" presStyleLbl="node4" presStyleIdx="3" presStyleCnt="7" custLinFactNeighborX="-39289" custLinFactNeighborY="7782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00ABA37-7CE8-4DD2-AAA5-CC584D7C3DCF}" type="pres">
      <dgm:prSet presAssocID="{07550EB2-2525-4E2B-A722-493EC91EA600}" presName="rootConnector" presStyleLbl="node4" presStyleIdx="3" presStyleCnt="7"/>
      <dgm:spPr/>
      <dgm:t>
        <a:bodyPr/>
        <a:lstStyle/>
        <a:p>
          <a:endParaRPr lang="tr-TR"/>
        </a:p>
      </dgm:t>
    </dgm:pt>
    <dgm:pt modelId="{430DB431-1146-4B2D-A461-4A2D78FCED00}" type="pres">
      <dgm:prSet presAssocID="{07550EB2-2525-4E2B-A722-493EC91EA600}" presName="hierChild4" presStyleCnt="0"/>
      <dgm:spPr/>
      <dgm:t>
        <a:bodyPr/>
        <a:lstStyle/>
        <a:p>
          <a:endParaRPr lang="tr-TR"/>
        </a:p>
      </dgm:t>
    </dgm:pt>
    <dgm:pt modelId="{493E5058-FBB4-4183-82C0-7C659A3722F5}" type="pres">
      <dgm:prSet presAssocID="{F94ED6FA-9F69-4080-B3A7-3D5729F480BB}" presName="Name37" presStyleLbl="parChTrans1D4" presStyleIdx="4" presStyleCnt="7"/>
      <dgm:spPr/>
      <dgm:t>
        <a:bodyPr/>
        <a:lstStyle/>
        <a:p>
          <a:endParaRPr lang="tr-TR"/>
        </a:p>
      </dgm:t>
    </dgm:pt>
    <dgm:pt modelId="{D38D6092-B463-4521-94D8-4E9CA96705B9}" type="pres">
      <dgm:prSet presAssocID="{2DE81FD3-51C0-43ED-AD21-901C736D21EA}" presName="hierRoot2" presStyleCnt="0">
        <dgm:presLayoutVars>
          <dgm:hierBranch val="init"/>
        </dgm:presLayoutVars>
      </dgm:prSet>
      <dgm:spPr/>
      <dgm:t>
        <a:bodyPr/>
        <a:lstStyle/>
        <a:p>
          <a:endParaRPr lang="tr-TR"/>
        </a:p>
      </dgm:t>
    </dgm:pt>
    <dgm:pt modelId="{81D1BE84-BABF-4CD3-9A63-82EE1E229E37}" type="pres">
      <dgm:prSet presAssocID="{2DE81FD3-51C0-43ED-AD21-901C736D21EA}" presName="rootComposite" presStyleCnt="0"/>
      <dgm:spPr/>
      <dgm:t>
        <a:bodyPr/>
        <a:lstStyle/>
        <a:p>
          <a:endParaRPr lang="tr-TR"/>
        </a:p>
      </dgm:t>
    </dgm:pt>
    <dgm:pt modelId="{5F5A91C3-0DEF-469B-B995-98B8A9F22F9C}" type="pres">
      <dgm:prSet presAssocID="{2DE81FD3-51C0-43ED-AD21-901C736D21EA}" presName="rootText" presStyleLbl="node4" presStyleIdx="4" presStyleCnt="7" custLinFactNeighborX="-42199" custLinFactNeighborY="6938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BAACF28-9772-4409-A391-36CFD67F4C22}" type="pres">
      <dgm:prSet presAssocID="{2DE81FD3-51C0-43ED-AD21-901C736D21EA}" presName="rootConnector" presStyleLbl="node4" presStyleIdx="4" presStyleCnt="7"/>
      <dgm:spPr/>
      <dgm:t>
        <a:bodyPr/>
        <a:lstStyle/>
        <a:p>
          <a:endParaRPr lang="tr-TR"/>
        </a:p>
      </dgm:t>
    </dgm:pt>
    <dgm:pt modelId="{12D781DB-D765-4042-A32D-968056798682}" type="pres">
      <dgm:prSet presAssocID="{2DE81FD3-51C0-43ED-AD21-901C736D21EA}" presName="hierChild4" presStyleCnt="0"/>
      <dgm:spPr/>
      <dgm:t>
        <a:bodyPr/>
        <a:lstStyle/>
        <a:p>
          <a:endParaRPr lang="tr-TR"/>
        </a:p>
      </dgm:t>
    </dgm:pt>
    <dgm:pt modelId="{3D9F60E2-AEC0-40C7-B62A-060CD0F58EEE}" type="pres">
      <dgm:prSet presAssocID="{2DE81FD3-51C0-43ED-AD21-901C736D21EA}" presName="hierChild5" presStyleCnt="0"/>
      <dgm:spPr/>
      <dgm:t>
        <a:bodyPr/>
        <a:lstStyle/>
        <a:p>
          <a:endParaRPr lang="tr-TR"/>
        </a:p>
      </dgm:t>
    </dgm:pt>
    <dgm:pt modelId="{4B6C87B0-29D3-46B0-ACFC-18C8DEEDEF4A}" type="pres">
      <dgm:prSet presAssocID="{350045D6-5044-4020-9EB6-07E5A6E59B04}" presName="Name37" presStyleLbl="parChTrans1D4" presStyleIdx="5" presStyleCnt="7"/>
      <dgm:spPr/>
      <dgm:t>
        <a:bodyPr/>
        <a:lstStyle/>
        <a:p>
          <a:endParaRPr lang="tr-TR"/>
        </a:p>
      </dgm:t>
    </dgm:pt>
    <dgm:pt modelId="{94B17951-324D-4EB8-9217-57D4C6912379}" type="pres">
      <dgm:prSet presAssocID="{9ED975BF-620A-439B-8638-6E679A90234D}" presName="hierRoot2" presStyleCnt="0">
        <dgm:presLayoutVars>
          <dgm:hierBranch val="init"/>
        </dgm:presLayoutVars>
      </dgm:prSet>
      <dgm:spPr/>
      <dgm:t>
        <a:bodyPr/>
        <a:lstStyle/>
        <a:p>
          <a:endParaRPr lang="tr-TR"/>
        </a:p>
      </dgm:t>
    </dgm:pt>
    <dgm:pt modelId="{082F67C9-0776-400E-95B5-125D3924B695}" type="pres">
      <dgm:prSet presAssocID="{9ED975BF-620A-439B-8638-6E679A90234D}" presName="rootComposite" presStyleCnt="0"/>
      <dgm:spPr/>
      <dgm:t>
        <a:bodyPr/>
        <a:lstStyle/>
        <a:p>
          <a:endParaRPr lang="tr-TR"/>
        </a:p>
      </dgm:t>
    </dgm:pt>
    <dgm:pt modelId="{A8BBEDA5-E1BE-4EFB-8E7B-9BE60649897B}" type="pres">
      <dgm:prSet presAssocID="{9ED975BF-620A-439B-8638-6E679A90234D}" presName="rootText" presStyleLbl="node4" presStyleIdx="5" presStyleCnt="7" custLinFactNeighborX="-42199" custLinFactNeighborY="5305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AAAFC07-F124-4FA8-B578-923F12E4C132}" type="pres">
      <dgm:prSet presAssocID="{9ED975BF-620A-439B-8638-6E679A90234D}" presName="rootConnector" presStyleLbl="node4" presStyleIdx="5" presStyleCnt="7"/>
      <dgm:spPr/>
      <dgm:t>
        <a:bodyPr/>
        <a:lstStyle/>
        <a:p>
          <a:endParaRPr lang="tr-TR"/>
        </a:p>
      </dgm:t>
    </dgm:pt>
    <dgm:pt modelId="{8B4A48C7-2173-4CCB-8A5C-2EDDD2821DF1}" type="pres">
      <dgm:prSet presAssocID="{9ED975BF-620A-439B-8638-6E679A90234D}" presName="hierChild4" presStyleCnt="0"/>
      <dgm:spPr/>
      <dgm:t>
        <a:bodyPr/>
        <a:lstStyle/>
        <a:p>
          <a:endParaRPr lang="tr-TR"/>
        </a:p>
      </dgm:t>
    </dgm:pt>
    <dgm:pt modelId="{8C6CF89C-2C2B-4529-81EA-FD5E63F707DB}" type="pres">
      <dgm:prSet presAssocID="{9ED975BF-620A-439B-8638-6E679A90234D}" presName="hierChild5" presStyleCnt="0"/>
      <dgm:spPr/>
      <dgm:t>
        <a:bodyPr/>
        <a:lstStyle/>
        <a:p>
          <a:endParaRPr lang="tr-TR"/>
        </a:p>
      </dgm:t>
    </dgm:pt>
    <dgm:pt modelId="{0C0AC7C4-6324-44AD-AB17-53DB586BFBCC}" type="pres">
      <dgm:prSet presAssocID="{B6F01C26-7AA0-45C6-B6D2-984D56BCA065}" presName="Name37" presStyleLbl="parChTrans1D4" presStyleIdx="6" presStyleCnt="7"/>
      <dgm:spPr/>
      <dgm:t>
        <a:bodyPr/>
        <a:lstStyle/>
        <a:p>
          <a:endParaRPr lang="tr-TR"/>
        </a:p>
      </dgm:t>
    </dgm:pt>
    <dgm:pt modelId="{F3B9ECB3-A562-447A-B27A-0A61D5CDF2DA}" type="pres">
      <dgm:prSet presAssocID="{E225CCFD-184F-4837-BC69-631FCDFB26E9}" presName="hierRoot2" presStyleCnt="0">
        <dgm:presLayoutVars>
          <dgm:hierBranch val="init"/>
        </dgm:presLayoutVars>
      </dgm:prSet>
      <dgm:spPr/>
      <dgm:t>
        <a:bodyPr/>
        <a:lstStyle/>
        <a:p>
          <a:endParaRPr lang="tr-TR"/>
        </a:p>
      </dgm:t>
    </dgm:pt>
    <dgm:pt modelId="{2A647971-92B8-4EB7-8098-61C0EAAF53BE}" type="pres">
      <dgm:prSet presAssocID="{E225CCFD-184F-4837-BC69-631FCDFB26E9}" presName="rootComposite" presStyleCnt="0"/>
      <dgm:spPr/>
      <dgm:t>
        <a:bodyPr/>
        <a:lstStyle/>
        <a:p>
          <a:endParaRPr lang="tr-TR"/>
        </a:p>
      </dgm:t>
    </dgm:pt>
    <dgm:pt modelId="{6B892BC1-E75A-4A6C-9A3E-002706B5AA82}" type="pres">
      <dgm:prSet presAssocID="{E225CCFD-184F-4837-BC69-631FCDFB26E9}" presName="rootText" presStyleLbl="node4" presStyleIdx="6" presStyleCnt="7" custLinFactNeighborX="-42199" custLinFactNeighborY="3041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D6BF56D-E40E-40C8-8BA5-AFE34FF27165}" type="pres">
      <dgm:prSet presAssocID="{E225CCFD-184F-4837-BC69-631FCDFB26E9}" presName="rootConnector" presStyleLbl="node4" presStyleIdx="6" presStyleCnt="7"/>
      <dgm:spPr/>
      <dgm:t>
        <a:bodyPr/>
        <a:lstStyle/>
        <a:p>
          <a:endParaRPr lang="tr-TR"/>
        </a:p>
      </dgm:t>
    </dgm:pt>
    <dgm:pt modelId="{0001B32E-8B30-4D93-8697-857966ABD477}" type="pres">
      <dgm:prSet presAssocID="{E225CCFD-184F-4837-BC69-631FCDFB26E9}" presName="hierChild4" presStyleCnt="0"/>
      <dgm:spPr/>
      <dgm:t>
        <a:bodyPr/>
        <a:lstStyle/>
        <a:p>
          <a:endParaRPr lang="tr-TR"/>
        </a:p>
      </dgm:t>
    </dgm:pt>
    <dgm:pt modelId="{D99BCA68-52B4-4611-907D-475B35E9D2C7}" type="pres">
      <dgm:prSet presAssocID="{E225CCFD-184F-4837-BC69-631FCDFB26E9}" presName="hierChild5" presStyleCnt="0"/>
      <dgm:spPr/>
      <dgm:t>
        <a:bodyPr/>
        <a:lstStyle/>
        <a:p>
          <a:endParaRPr lang="tr-TR"/>
        </a:p>
      </dgm:t>
    </dgm:pt>
    <dgm:pt modelId="{715FCFA6-FCAF-48E8-9C1D-4C5903D7D909}" type="pres">
      <dgm:prSet presAssocID="{07550EB2-2525-4E2B-A722-493EC91EA600}" presName="hierChild5" presStyleCnt="0"/>
      <dgm:spPr/>
      <dgm:t>
        <a:bodyPr/>
        <a:lstStyle/>
        <a:p>
          <a:endParaRPr lang="tr-TR"/>
        </a:p>
      </dgm:t>
    </dgm:pt>
    <dgm:pt modelId="{57E8631B-562E-4374-8C07-9FF1AD01AFC3}" type="pres">
      <dgm:prSet presAssocID="{43CE327C-AF3C-4720-A2DC-E1312ECFD708}" presName="hierChild5" presStyleCnt="0"/>
      <dgm:spPr/>
      <dgm:t>
        <a:bodyPr/>
        <a:lstStyle/>
        <a:p>
          <a:endParaRPr lang="tr-TR"/>
        </a:p>
      </dgm:t>
    </dgm:pt>
    <dgm:pt modelId="{952E917A-59FA-4D6D-90BF-E055E2180780}" type="pres">
      <dgm:prSet presAssocID="{7CBA2132-325A-4802-BCCA-400206E27D11}" presName="hierChild5" presStyleCnt="0"/>
      <dgm:spPr/>
      <dgm:t>
        <a:bodyPr/>
        <a:lstStyle/>
        <a:p>
          <a:endParaRPr lang="tr-TR"/>
        </a:p>
      </dgm:t>
    </dgm:pt>
    <dgm:pt modelId="{6D898413-C30B-4E42-8C0B-1AAE298D94A4}" type="pres">
      <dgm:prSet presAssocID="{2B1CC9C0-C1DD-48A9-A223-32B087748467}" presName="Name37" presStyleLbl="parChTrans1D2" presStyleIdx="3" presStyleCnt="4"/>
      <dgm:spPr/>
      <dgm:t>
        <a:bodyPr/>
        <a:lstStyle/>
        <a:p>
          <a:endParaRPr lang="tr-TR"/>
        </a:p>
      </dgm:t>
    </dgm:pt>
    <dgm:pt modelId="{00D274FD-6C91-4FE0-9D29-D6F415F95044}" type="pres">
      <dgm:prSet presAssocID="{F0105E1D-B325-4BA9-8E3C-C6FE4F173FF5}" presName="hierRoot2" presStyleCnt="0">
        <dgm:presLayoutVars>
          <dgm:hierBranch val="init"/>
        </dgm:presLayoutVars>
      </dgm:prSet>
      <dgm:spPr/>
      <dgm:t>
        <a:bodyPr/>
        <a:lstStyle/>
        <a:p>
          <a:endParaRPr lang="tr-TR"/>
        </a:p>
      </dgm:t>
    </dgm:pt>
    <dgm:pt modelId="{52A0F72F-45C1-481D-9F1F-AAE91D9EE34A}" type="pres">
      <dgm:prSet presAssocID="{F0105E1D-B325-4BA9-8E3C-C6FE4F173FF5}" presName="rootComposite" presStyleCnt="0"/>
      <dgm:spPr/>
      <dgm:t>
        <a:bodyPr/>
        <a:lstStyle/>
        <a:p>
          <a:endParaRPr lang="tr-TR"/>
        </a:p>
      </dgm:t>
    </dgm:pt>
    <dgm:pt modelId="{40511D9D-1494-41FC-B707-3C7F77AB81E8}" type="pres">
      <dgm:prSet presAssocID="{F0105E1D-B325-4BA9-8E3C-C6FE4F173FF5}" presName="rootText" presStyleLbl="node2" presStyleIdx="3" presStyleCnt="4" custScaleX="145855" custLinFactNeighborX="-2656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7B838C6-9A6B-4B6B-8DDA-0AA16893B977}" type="pres">
      <dgm:prSet presAssocID="{F0105E1D-B325-4BA9-8E3C-C6FE4F173FF5}" presName="rootConnector" presStyleLbl="node2" presStyleIdx="3" presStyleCnt="4"/>
      <dgm:spPr/>
      <dgm:t>
        <a:bodyPr/>
        <a:lstStyle/>
        <a:p>
          <a:endParaRPr lang="tr-TR"/>
        </a:p>
      </dgm:t>
    </dgm:pt>
    <dgm:pt modelId="{E8D5D9E0-24CC-4D09-BF47-CBE308A43479}" type="pres">
      <dgm:prSet presAssocID="{F0105E1D-B325-4BA9-8E3C-C6FE4F173FF5}" presName="hierChild4" presStyleCnt="0"/>
      <dgm:spPr/>
      <dgm:t>
        <a:bodyPr/>
        <a:lstStyle/>
        <a:p>
          <a:endParaRPr lang="tr-TR"/>
        </a:p>
      </dgm:t>
    </dgm:pt>
    <dgm:pt modelId="{73C98FE2-9B97-4DCB-85A6-8D9276C1712C}" type="pres">
      <dgm:prSet presAssocID="{32A28149-F974-4659-A6FD-08CC2AC0C5FE}" presName="Name37" presStyleLbl="parChTrans1D3" presStyleIdx="4" presStyleCnt="7"/>
      <dgm:spPr/>
      <dgm:t>
        <a:bodyPr/>
        <a:lstStyle/>
        <a:p>
          <a:endParaRPr lang="tr-TR"/>
        </a:p>
      </dgm:t>
    </dgm:pt>
    <dgm:pt modelId="{FD4034D7-0BED-46E1-B9CF-0044228BA81C}" type="pres">
      <dgm:prSet presAssocID="{1EE435BE-33B0-46A2-95F1-E1A4980A37D1}" presName="hierRoot2" presStyleCnt="0">
        <dgm:presLayoutVars>
          <dgm:hierBranch val="init"/>
        </dgm:presLayoutVars>
      </dgm:prSet>
      <dgm:spPr/>
      <dgm:t>
        <a:bodyPr/>
        <a:lstStyle/>
        <a:p>
          <a:endParaRPr lang="tr-TR"/>
        </a:p>
      </dgm:t>
    </dgm:pt>
    <dgm:pt modelId="{DE248ED9-1A86-4B2C-8E5D-514EA53B6C05}" type="pres">
      <dgm:prSet presAssocID="{1EE435BE-33B0-46A2-95F1-E1A4980A37D1}" presName="rootComposite" presStyleCnt="0"/>
      <dgm:spPr/>
      <dgm:t>
        <a:bodyPr/>
        <a:lstStyle/>
        <a:p>
          <a:endParaRPr lang="tr-TR"/>
        </a:p>
      </dgm:t>
    </dgm:pt>
    <dgm:pt modelId="{12ADA52F-D550-4855-8243-1974E8FAB516}" type="pres">
      <dgm:prSet presAssocID="{1EE435BE-33B0-46A2-95F1-E1A4980A37D1}" presName="rootText" presStyleLbl="node3" presStyleIdx="4" presStyleCnt="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13BCE0B-67BC-42D4-ABBC-73A41A23B206}" type="pres">
      <dgm:prSet presAssocID="{1EE435BE-33B0-46A2-95F1-E1A4980A37D1}" presName="rootConnector" presStyleLbl="node3" presStyleIdx="4" presStyleCnt="7"/>
      <dgm:spPr/>
      <dgm:t>
        <a:bodyPr/>
        <a:lstStyle/>
        <a:p>
          <a:endParaRPr lang="tr-TR"/>
        </a:p>
      </dgm:t>
    </dgm:pt>
    <dgm:pt modelId="{36D1C4E0-F140-4376-A638-2C641E607B4A}" type="pres">
      <dgm:prSet presAssocID="{1EE435BE-33B0-46A2-95F1-E1A4980A37D1}" presName="hierChild4" presStyleCnt="0"/>
      <dgm:spPr/>
      <dgm:t>
        <a:bodyPr/>
        <a:lstStyle/>
        <a:p>
          <a:endParaRPr lang="tr-TR"/>
        </a:p>
      </dgm:t>
    </dgm:pt>
    <dgm:pt modelId="{AD15A69A-5296-4C6F-B0B3-CAF238768A4A}" type="pres">
      <dgm:prSet presAssocID="{1EE435BE-33B0-46A2-95F1-E1A4980A37D1}" presName="hierChild5" presStyleCnt="0"/>
      <dgm:spPr/>
      <dgm:t>
        <a:bodyPr/>
        <a:lstStyle/>
        <a:p>
          <a:endParaRPr lang="tr-TR"/>
        </a:p>
      </dgm:t>
    </dgm:pt>
    <dgm:pt modelId="{DB3F6564-24FF-4490-948B-E6783FE9BDB5}" type="pres">
      <dgm:prSet presAssocID="{5F46CB11-24C8-4AD1-B48C-73D7E49398E3}" presName="Name37" presStyleLbl="parChTrans1D3" presStyleIdx="5" presStyleCnt="7"/>
      <dgm:spPr/>
      <dgm:t>
        <a:bodyPr/>
        <a:lstStyle/>
        <a:p>
          <a:endParaRPr lang="tr-TR"/>
        </a:p>
      </dgm:t>
    </dgm:pt>
    <dgm:pt modelId="{2649E92F-8DFD-4467-9E3E-B0E908F144B3}" type="pres">
      <dgm:prSet presAssocID="{B22DEC97-D4F4-46F3-B233-79E64DFEC3DD}" presName="hierRoot2" presStyleCnt="0">
        <dgm:presLayoutVars>
          <dgm:hierBranch val="init"/>
        </dgm:presLayoutVars>
      </dgm:prSet>
      <dgm:spPr/>
      <dgm:t>
        <a:bodyPr/>
        <a:lstStyle/>
        <a:p>
          <a:endParaRPr lang="tr-TR"/>
        </a:p>
      </dgm:t>
    </dgm:pt>
    <dgm:pt modelId="{7F0BE708-D8F0-49C4-A719-41D9342EF3E9}" type="pres">
      <dgm:prSet presAssocID="{B22DEC97-D4F4-46F3-B233-79E64DFEC3DD}" presName="rootComposite" presStyleCnt="0"/>
      <dgm:spPr/>
      <dgm:t>
        <a:bodyPr/>
        <a:lstStyle/>
        <a:p>
          <a:endParaRPr lang="tr-TR"/>
        </a:p>
      </dgm:t>
    </dgm:pt>
    <dgm:pt modelId="{CAE1DEEE-1733-43E2-8220-15234A52DB70}" type="pres">
      <dgm:prSet presAssocID="{B22DEC97-D4F4-46F3-B233-79E64DFEC3DD}" presName="rootText" presStyleLbl="node3" presStyleIdx="5" presStyleCnt="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9FE8ACF-F7E8-4A84-890E-6D4624695C8A}" type="pres">
      <dgm:prSet presAssocID="{B22DEC97-D4F4-46F3-B233-79E64DFEC3DD}" presName="rootConnector" presStyleLbl="node3" presStyleIdx="5" presStyleCnt="7"/>
      <dgm:spPr/>
      <dgm:t>
        <a:bodyPr/>
        <a:lstStyle/>
        <a:p>
          <a:endParaRPr lang="tr-TR"/>
        </a:p>
      </dgm:t>
    </dgm:pt>
    <dgm:pt modelId="{6885A82D-DA73-4AF1-B1BD-F51226F8E879}" type="pres">
      <dgm:prSet presAssocID="{B22DEC97-D4F4-46F3-B233-79E64DFEC3DD}" presName="hierChild4" presStyleCnt="0"/>
      <dgm:spPr/>
      <dgm:t>
        <a:bodyPr/>
        <a:lstStyle/>
        <a:p>
          <a:endParaRPr lang="tr-TR"/>
        </a:p>
      </dgm:t>
    </dgm:pt>
    <dgm:pt modelId="{ACC8A788-9131-42D7-9486-23C997F79451}" type="pres">
      <dgm:prSet presAssocID="{B22DEC97-D4F4-46F3-B233-79E64DFEC3DD}" presName="hierChild5" presStyleCnt="0"/>
      <dgm:spPr/>
      <dgm:t>
        <a:bodyPr/>
        <a:lstStyle/>
        <a:p>
          <a:endParaRPr lang="tr-TR"/>
        </a:p>
      </dgm:t>
    </dgm:pt>
    <dgm:pt modelId="{3685695E-CFA9-4136-908C-5BC283C426EC}" type="pres">
      <dgm:prSet presAssocID="{4D99AF59-8CF7-403A-915D-D43137D21116}" presName="Name37" presStyleLbl="parChTrans1D3" presStyleIdx="6" presStyleCnt="7"/>
      <dgm:spPr/>
      <dgm:t>
        <a:bodyPr/>
        <a:lstStyle/>
        <a:p>
          <a:endParaRPr lang="tr-TR"/>
        </a:p>
      </dgm:t>
    </dgm:pt>
    <dgm:pt modelId="{DF216C60-D026-4CC1-9228-8A34B3F7572D}" type="pres">
      <dgm:prSet presAssocID="{049EBD00-7AFE-4445-A735-5B0FA1744B10}" presName="hierRoot2" presStyleCnt="0">
        <dgm:presLayoutVars>
          <dgm:hierBranch val="init"/>
        </dgm:presLayoutVars>
      </dgm:prSet>
      <dgm:spPr/>
      <dgm:t>
        <a:bodyPr/>
        <a:lstStyle/>
        <a:p>
          <a:endParaRPr lang="tr-TR"/>
        </a:p>
      </dgm:t>
    </dgm:pt>
    <dgm:pt modelId="{078DD958-9F37-43F2-8481-64E4E7F3665B}" type="pres">
      <dgm:prSet presAssocID="{049EBD00-7AFE-4445-A735-5B0FA1744B10}" presName="rootComposite" presStyleCnt="0"/>
      <dgm:spPr/>
      <dgm:t>
        <a:bodyPr/>
        <a:lstStyle/>
        <a:p>
          <a:endParaRPr lang="tr-TR"/>
        </a:p>
      </dgm:t>
    </dgm:pt>
    <dgm:pt modelId="{67E9F91F-5769-4504-88A6-EDE57591FC2C}" type="pres">
      <dgm:prSet presAssocID="{049EBD00-7AFE-4445-A735-5B0FA1744B10}" presName="rootText" presStyleLbl="node3" presStyleIdx="6" presStyleCnt="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D400CDF-8125-433A-BC36-44B0ABE6BD49}" type="pres">
      <dgm:prSet presAssocID="{049EBD00-7AFE-4445-A735-5B0FA1744B10}" presName="rootConnector" presStyleLbl="node3" presStyleIdx="6" presStyleCnt="7"/>
      <dgm:spPr/>
      <dgm:t>
        <a:bodyPr/>
        <a:lstStyle/>
        <a:p>
          <a:endParaRPr lang="tr-TR"/>
        </a:p>
      </dgm:t>
    </dgm:pt>
    <dgm:pt modelId="{83CFBDD8-6A22-4BB7-8D31-99B5F9D00A41}" type="pres">
      <dgm:prSet presAssocID="{049EBD00-7AFE-4445-A735-5B0FA1744B10}" presName="hierChild4" presStyleCnt="0"/>
      <dgm:spPr/>
      <dgm:t>
        <a:bodyPr/>
        <a:lstStyle/>
        <a:p>
          <a:endParaRPr lang="tr-TR"/>
        </a:p>
      </dgm:t>
    </dgm:pt>
    <dgm:pt modelId="{9BD164C4-F8FF-49E9-B410-3491728B351A}" type="pres">
      <dgm:prSet presAssocID="{049EBD00-7AFE-4445-A735-5B0FA1744B10}" presName="hierChild5" presStyleCnt="0"/>
      <dgm:spPr/>
      <dgm:t>
        <a:bodyPr/>
        <a:lstStyle/>
        <a:p>
          <a:endParaRPr lang="tr-TR"/>
        </a:p>
      </dgm:t>
    </dgm:pt>
    <dgm:pt modelId="{14E69FF0-A70E-4A96-9CA3-B3D6CECCD13E}" type="pres">
      <dgm:prSet presAssocID="{F0105E1D-B325-4BA9-8E3C-C6FE4F173FF5}" presName="hierChild5" presStyleCnt="0"/>
      <dgm:spPr/>
      <dgm:t>
        <a:bodyPr/>
        <a:lstStyle/>
        <a:p>
          <a:endParaRPr lang="tr-TR"/>
        </a:p>
      </dgm:t>
    </dgm:pt>
    <dgm:pt modelId="{CE8325AD-B618-4710-B0E0-C959159CBAC4}" type="pres">
      <dgm:prSet presAssocID="{7B4A130B-8C1E-4FB7-AF15-095B4D4C281C}" presName="hierChild3" presStyleCnt="0"/>
      <dgm:spPr/>
      <dgm:t>
        <a:bodyPr/>
        <a:lstStyle/>
        <a:p>
          <a:endParaRPr lang="tr-TR"/>
        </a:p>
      </dgm:t>
    </dgm:pt>
  </dgm:ptLst>
  <dgm:cxnLst>
    <dgm:cxn modelId="{6A3DEFFA-8BE8-4141-94E4-B00748CF21AD}" type="presOf" srcId="{1EE435BE-33B0-46A2-95F1-E1A4980A37D1}" destId="{12ADA52F-D550-4855-8243-1974E8FAB516}" srcOrd="0" destOrd="0" presId="urn:microsoft.com/office/officeart/2005/8/layout/orgChart1"/>
    <dgm:cxn modelId="{83018682-CEAC-47C8-9920-85CAE1E27541}" type="presOf" srcId="{4D99AF59-8CF7-403A-915D-D43137D21116}" destId="{3685695E-CFA9-4136-908C-5BC283C426EC}" srcOrd="0" destOrd="0" presId="urn:microsoft.com/office/officeart/2005/8/layout/orgChart1"/>
    <dgm:cxn modelId="{B31905CA-C482-4CE4-98D5-DF5B48B8F18D}" type="presOf" srcId="{FA2F534C-D531-47B6-8FDB-7E973EF28CA0}" destId="{BC3E9690-D2E9-47D1-A122-365926DAFD2C}" srcOrd="1" destOrd="0" presId="urn:microsoft.com/office/officeart/2005/8/layout/orgChart1"/>
    <dgm:cxn modelId="{C101608F-78F6-4712-B43D-20A9C2642913}" type="presOf" srcId="{9ED975BF-620A-439B-8638-6E679A90234D}" destId="{8AAAFC07-F124-4FA8-B578-923F12E4C132}" srcOrd="1" destOrd="0" presId="urn:microsoft.com/office/officeart/2005/8/layout/orgChart1"/>
    <dgm:cxn modelId="{FA97AB55-ADE2-446B-8121-94B1AD292C19}" type="presOf" srcId="{071008CA-51BF-4F04-89B9-57D0E4E48D0B}" destId="{11E7D4A4-EF7D-447F-929B-C7B05F7E1FF8}" srcOrd="0" destOrd="0" presId="urn:microsoft.com/office/officeart/2005/8/layout/orgChart1"/>
    <dgm:cxn modelId="{EC57BA8D-D301-461C-8E8C-F5840EDFB1B0}" type="presOf" srcId="{FA2F534C-D531-47B6-8FDB-7E973EF28CA0}" destId="{54899DDC-EBBC-41A5-A087-0D38CDAE6B6F}" srcOrd="0" destOrd="0" presId="urn:microsoft.com/office/officeart/2005/8/layout/orgChart1"/>
    <dgm:cxn modelId="{D26C8EFF-EAF6-4EFF-A5D0-AD334349D656}" type="presOf" srcId="{8FB8363A-BF33-42C9-B8DB-12CC13DA66C4}" destId="{2DA859DD-86E6-4257-8321-B19F6422D8FC}" srcOrd="1" destOrd="0" presId="urn:microsoft.com/office/officeart/2005/8/layout/orgChart1"/>
    <dgm:cxn modelId="{B9934E54-647E-4B42-813B-D3D1CAD6632E}" type="presOf" srcId="{5AAA5ED8-1D5F-4467-8AF6-6CE61944F22D}" destId="{94DEC96D-E253-487E-9B5F-CEB800AA3987}" srcOrd="0" destOrd="0" presId="urn:microsoft.com/office/officeart/2005/8/layout/orgChart1"/>
    <dgm:cxn modelId="{40AAED40-9F3B-40FC-9840-EB46A8C53EA2}" srcId="{F72AC22D-3723-479D-B85D-EEDD0EDC64E1}" destId="{D1354173-EDEC-44B9-A87D-3B584835448F}" srcOrd="0" destOrd="0" parTransId="{019CBBDA-E58B-44B7-95E1-68E623DD338C}" sibTransId="{247DC320-2841-45A5-B9C9-F26B1838D4CF}"/>
    <dgm:cxn modelId="{81A7EA0E-ED26-4EF6-9172-62D20F168D8E}" type="presOf" srcId="{B22DEC97-D4F4-46F3-B233-79E64DFEC3DD}" destId="{B9FE8ACF-F7E8-4A84-890E-6D4624695C8A}" srcOrd="1" destOrd="0" presId="urn:microsoft.com/office/officeart/2005/8/layout/orgChart1"/>
    <dgm:cxn modelId="{8D80CD14-F730-4076-8F7B-D8393534F9A1}" type="presOf" srcId="{1EAAD27B-6A39-4B1C-8B71-2C72CDEBC60C}" destId="{A9EF1061-9C94-4F68-9F3B-EEE631C207C5}" srcOrd="0" destOrd="0" presId="urn:microsoft.com/office/officeart/2005/8/layout/orgChart1"/>
    <dgm:cxn modelId="{0B18956B-D7EA-4498-91B0-A5790525DC80}" type="presOf" srcId="{07550EB2-2525-4E2B-A722-493EC91EA600}" destId="{500ABA37-7CE8-4DD2-AAA5-CC584D7C3DCF}" srcOrd="1" destOrd="0" presId="urn:microsoft.com/office/officeart/2005/8/layout/orgChart1"/>
    <dgm:cxn modelId="{1C0172BB-D7CE-4BD3-BCB3-34802498431C}" type="presOf" srcId="{E225CCFD-184F-4837-BC69-631FCDFB26E9}" destId="{FD6BF56D-E40E-40C8-8BA5-AFE34FF27165}" srcOrd="1" destOrd="0" presId="urn:microsoft.com/office/officeart/2005/8/layout/orgChart1"/>
    <dgm:cxn modelId="{9165A393-52FA-4E52-A714-DD8003A9B462}" type="presOf" srcId="{00C45C85-4EFE-41B4-8CB4-1C2414FF4184}" destId="{461C6F40-496E-443C-91DB-52D1121AF79A}" srcOrd="0" destOrd="0" presId="urn:microsoft.com/office/officeart/2005/8/layout/orgChart1"/>
    <dgm:cxn modelId="{E6378073-05B6-46E3-8C30-5507E7EEE375}" type="presOf" srcId="{5AAA5ED8-1D5F-4467-8AF6-6CE61944F22D}" destId="{093F2B7D-CA37-4779-B89B-93D624AD50A0}" srcOrd="1" destOrd="0" presId="urn:microsoft.com/office/officeart/2005/8/layout/orgChart1"/>
    <dgm:cxn modelId="{631A4738-9FE6-4FDF-A2FE-E3D21A813319}" type="presOf" srcId="{7A8DA8E8-8128-4D2D-AF20-C8E7F76F5DC8}" destId="{20CF844F-CCA8-4973-AD5B-E9C299B5C486}" srcOrd="0" destOrd="0" presId="urn:microsoft.com/office/officeart/2005/8/layout/orgChart1"/>
    <dgm:cxn modelId="{AF0DB1F6-4A01-44E3-8D92-85BC95A0FE29}" type="presOf" srcId="{25D0D4BB-DFB4-4228-82EF-1B268E3671A1}" destId="{C5606AEE-8744-4C9C-8032-CA295A028C9E}" srcOrd="0" destOrd="0" presId="urn:microsoft.com/office/officeart/2005/8/layout/orgChart1"/>
    <dgm:cxn modelId="{F8820CB1-6CD2-4E80-BF36-A45FBEFE0440}" type="presOf" srcId="{049EBD00-7AFE-4445-A735-5B0FA1744B10}" destId="{67E9F91F-5769-4504-88A6-EDE57591FC2C}" srcOrd="0" destOrd="0" presId="urn:microsoft.com/office/officeart/2005/8/layout/orgChart1"/>
    <dgm:cxn modelId="{83AE0931-20B7-4550-AD7B-A940201DE0F8}" srcId="{7A8DA8E8-8128-4D2D-AF20-C8E7F76F5DC8}" destId="{7B4A130B-8C1E-4FB7-AF15-095B4D4C281C}" srcOrd="0" destOrd="0" parTransId="{C771A3ED-2EB8-4DAB-8378-6DA35ACBE6F0}" sibTransId="{A65F07D5-8583-474E-91CF-82CF0C0F2D7C}"/>
    <dgm:cxn modelId="{4011CFFB-B895-4A60-93EC-74DDE2F247FC}" type="presOf" srcId="{07550EB2-2525-4E2B-A722-493EC91EA600}" destId="{13C52B8A-43F1-4F92-A8F7-5E75203E64DC}" srcOrd="0" destOrd="0" presId="urn:microsoft.com/office/officeart/2005/8/layout/orgChart1"/>
    <dgm:cxn modelId="{9474CFB1-004B-40ED-B3EA-F167CAC6CB37}" type="presOf" srcId="{E7282757-5F37-42A2-A3E9-3A7E84D3ABFC}" destId="{D4AF2A24-0E09-448A-993E-81079C8512F7}" srcOrd="0" destOrd="0" presId="urn:microsoft.com/office/officeart/2005/8/layout/orgChart1"/>
    <dgm:cxn modelId="{7A64DDE9-1666-4344-BDAD-E6EEC792D17D}" type="presOf" srcId="{E973E5D4-77B9-4B44-BBFD-B9F357BF4FC1}" destId="{4E14F5F5-30CD-4418-8D23-C19523612E05}" srcOrd="0" destOrd="0" presId="urn:microsoft.com/office/officeart/2005/8/layout/orgChart1"/>
    <dgm:cxn modelId="{FBE83164-A91A-4F2C-AC38-0D0E01A8D217}" type="presOf" srcId="{1EE435BE-33B0-46A2-95F1-E1A4980A37D1}" destId="{F13BCE0B-67BC-42D4-ABBC-73A41A23B206}" srcOrd="1" destOrd="0" presId="urn:microsoft.com/office/officeart/2005/8/layout/orgChart1"/>
    <dgm:cxn modelId="{9A1BA81A-1CBE-45FC-8586-210AE3F51444}" srcId="{7B4A130B-8C1E-4FB7-AF15-095B4D4C281C}" destId="{F0105E1D-B325-4BA9-8E3C-C6FE4F173FF5}" srcOrd="3" destOrd="0" parTransId="{2B1CC9C0-C1DD-48A9-A223-32B087748467}" sibTransId="{1E9BA5E6-6D06-4324-A90B-CED053D12902}"/>
    <dgm:cxn modelId="{09DB6A1E-2022-46C4-AF75-DF050F087724}" type="presOf" srcId="{2F16FCDF-5E3A-482A-8A84-77B4953C684D}" destId="{CD5CE177-0028-4579-B8BB-0167A9819D36}" srcOrd="0" destOrd="0" presId="urn:microsoft.com/office/officeart/2005/8/layout/orgChart1"/>
    <dgm:cxn modelId="{8A543301-698B-4B03-AE43-7CAE4C7C016D}" srcId="{7B4A130B-8C1E-4FB7-AF15-095B4D4C281C}" destId="{5AAA5ED8-1D5F-4467-8AF6-6CE61944F22D}" srcOrd="1" destOrd="0" parTransId="{071008CA-51BF-4F04-89B9-57D0E4E48D0B}" sibTransId="{18EFA6DF-71CB-47F7-9430-BD440AEF89D2}"/>
    <dgm:cxn modelId="{8548CBF3-E08D-47E2-8216-E297EA76E102}" type="presOf" srcId="{2B1CC9C0-C1DD-48A9-A223-32B087748467}" destId="{6D898413-C30B-4E42-8C0B-1AAE298D94A4}" srcOrd="0" destOrd="0" presId="urn:microsoft.com/office/officeart/2005/8/layout/orgChart1"/>
    <dgm:cxn modelId="{75A57B87-AF4D-4308-BC48-C51032294E39}" type="presOf" srcId="{E7282757-5F37-42A2-A3E9-3A7E84D3ABFC}" destId="{542474EC-A578-40F0-A21A-E9F6C2D7F0F4}" srcOrd="1" destOrd="0" presId="urn:microsoft.com/office/officeart/2005/8/layout/orgChart1"/>
    <dgm:cxn modelId="{677DDA65-53EE-4518-839A-E1E7F55207A4}" type="presOf" srcId="{82F54D35-2446-4ADD-A778-37D39DB135AA}" destId="{40CBCD54-9D9A-44BE-991D-7824663C9B25}" srcOrd="0" destOrd="0" presId="urn:microsoft.com/office/officeart/2005/8/layout/orgChart1"/>
    <dgm:cxn modelId="{A3ABCD66-CD1A-47B5-B331-0FB6ADF554AC}" type="presOf" srcId="{8FB8363A-BF33-42C9-B8DB-12CC13DA66C4}" destId="{6D81F84C-492E-4DDD-88CB-C5A0D7CF4079}" srcOrd="0" destOrd="0" presId="urn:microsoft.com/office/officeart/2005/8/layout/orgChart1"/>
    <dgm:cxn modelId="{1B4A0099-52BF-49FB-ADA5-79E14C8E9306}" srcId="{25D0D4BB-DFB4-4228-82EF-1B268E3671A1}" destId="{FA2F534C-D531-47B6-8FDB-7E973EF28CA0}" srcOrd="0" destOrd="0" parTransId="{2F16FCDF-5E3A-482A-8A84-77B4953C684D}" sibTransId="{626C6DB1-779D-47D6-97C7-EDC54FDA38C4}"/>
    <dgm:cxn modelId="{98E06237-A003-44F0-9A8D-CA6B9392DC0C}" srcId="{43CE327C-AF3C-4720-A2DC-E1312ECFD708}" destId="{25D0D4BB-DFB4-4228-82EF-1B268E3671A1}" srcOrd="0" destOrd="0" parTransId="{E973E5D4-77B9-4B44-BBFD-B9F357BF4FC1}" sibTransId="{2F3F9C41-484C-4393-B499-5D7479E488AE}"/>
    <dgm:cxn modelId="{D39B3F67-30B5-4F13-B814-86FBEDF7B2EB}" type="presOf" srcId="{25D0D4BB-DFB4-4228-82EF-1B268E3671A1}" destId="{91CFE3CC-77DC-4CF5-B557-94D7D1E7BEF4}" srcOrd="1" destOrd="0" presId="urn:microsoft.com/office/officeart/2005/8/layout/orgChart1"/>
    <dgm:cxn modelId="{F1F6D91E-CBC0-415F-8EE1-E90FCE97A84E}" srcId="{F72AC22D-3723-479D-B85D-EEDD0EDC64E1}" destId="{AFA6F4C5-A87A-4017-9E8E-565BDF597CF4}" srcOrd="1" destOrd="0" parTransId="{B4FC82CB-8252-413C-B8D0-32BD1271E15D}" sibTransId="{C2F06F94-0DC8-4083-9430-87B18FEADE0A}"/>
    <dgm:cxn modelId="{BE4060EC-F39E-434A-AE73-110C6250FC12}" srcId="{F0105E1D-B325-4BA9-8E3C-C6FE4F173FF5}" destId="{B22DEC97-D4F4-46F3-B233-79E64DFEC3DD}" srcOrd="1" destOrd="0" parTransId="{5F46CB11-24C8-4AD1-B48C-73D7E49398E3}" sibTransId="{0C6DC2FB-B5D9-407D-9596-FF328134DD41}"/>
    <dgm:cxn modelId="{DBD7158C-1ED8-4410-A2F8-2429D33432C1}" type="presOf" srcId="{F0105E1D-B325-4BA9-8E3C-C6FE4F173FF5}" destId="{A7B838C6-9A6B-4B6B-8DDA-0AA16893B977}" srcOrd="1" destOrd="0" presId="urn:microsoft.com/office/officeart/2005/8/layout/orgChart1"/>
    <dgm:cxn modelId="{2C3F9B62-B627-4548-B0C5-CD2C11EC84D4}" type="presOf" srcId="{328B325D-EF73-4926-A5FE-D29E44869BB3}" destId="{243B5031-6636-42E7-A676-80C3293C148F}" srcOrd="0" destOrd="0" presId="urn:microsoft.com/office/officeart/2005/8/layout/orgChart1"/>
    <dgm:cxn modelId="{DF943B16-FE20-45C7-AB36-B686BF3812C7}" type="presOf" srcId="{43CE327C-AF3C-4720-A2DC-E1312ECFD708}" destId="{14911493-F747-436D-B5E3-FB795BC3E0D0}" srcOrd="0" destOrd="0" presId="urn:microsoft.com/office/officeart/2005/8/layout/orgChart1"/>
    <dgm:cxn modelId="{AA9FF021-FCC3-48CE-BF7F-5892818D80F8}" type="presOf" srcId="{2DE81FD3-51C0-43ED-AD21-901C736D21EA}" destId="{5F5A91C3-0DEF-469B-B995-98B8A9F22F9C}" srcOrd="0" destOrd="0" presId="urn:microsoft.com/office/officeart/2005/8/layout/orgChart1"/>
    <dgm:cxn modelId="{BB1C9D3D-E362-4D2D-84B4-1B2F35735C78}" srcId="{07550EB2-2525-4E2B-A722-493EC91EA600}" destId="{2DE81FD3-51C0-43ED-AD21-901C736D21EA}" srcOrd="0" destOrd="0" parTransId="{F94ED6FA-9F69-4080-B3A7-3D5729F480BB}" sibTransId="{3DEB94F0-2FEF-4E6A-B715-7FC6721F97AD}"/>
    <dgm:cxn modelId="{36D458EB-565B-45B6-A081-6268583DDBC6}" type="presOf" srcId="{D1354173-EDEC-44B9-A87D-3B584835448F}" destId="{03EC25B2-18ED-4F50-8209-19D0F3FB30FB}" srcOrd="1" destOrd="0" presId="urn:microsoft.com/office/officeart/2005/8/layout/orgChart1"/>
    <dgm:cxn modelId="{05EC7127-9D67-4E69-945D-39327A3914DB}" srcId="{7CBA2132-325A-4802-BCCA-400206E27D11}" destId="{8FB8363A-BF33-42C9-B8DB-12CC13DA66C4}" srcOrd="0" destOrd="0" parTransId="{328B325D-EF73-4926-A5FE-D29E44869BB3}" sibTransId="{7E9F1055-AC13-4FC0-82AB-09F99D753902}"/>
    <dgm:cxn modelId="{EA327EA6-B6F7-4061-B338-8D4D7813C111}" type="presOf" srcId="{C885FE3F-F53E-4F90-8708-DB17E45C578B}" destId="{B71E4A93-AB43-4F57-AD36-B8834553B377}" srcOrd="0" destOrd="0" presId="urn:microsoft.com/office/officeart/2005/8/layout/orgChart1"/>
    <dgm:cxn modelId="{EB36F86B-3097-4975-B350-775C22D5A177}" type="presOf" srcId="{F72AC22D-3723-479D-B85D-EEDD0EDC64E1}" destId="{DDB9DDF1-E1AA-4E8B-8E73-0950E6082143}" srcOrd="0" destOrd="0" presId="urn:microsoft.com/office/officeart/2005/8/layout/orgChart1"/>
    <dgm:cxn modelId="{F0A86F3E-1046-4BAC-A205-BA9442A1CD7C}" type="presOf" srcId="{049EBD00-7AFE-4445-A735-5B0FA1744B10}" destId="{7D400CDF-8125-433A-BC36-44B0ABE6BD49}" srcOrd="1" destOrd="0" presId="urn:microsoft.com/office/officeart/2005/8/layout/orgChart1"/>
    <dgm:cxn modelId="{87D52A95-DEE4-4AC8-A710-E5EE4DDF80A8}" srcId="{7B4A130B-8C1E-4FB7-AF15-095B4D4C281C}" destId="{7CBA2132-325A-4802-BCCA-400206E27D11}" srcOrd="2" destOrd="0" parTransId="{82F54D35-2446-4ADD-A778-37D39DB135AA}" sibTransId="{6AC36BAD-1EE1-4D20-8D1C-654E388C39A3}"/>
    <dgm:cxn modelId="{13B83410-B9C8-4654-8963-4938CDA05946}" type="presOf" srcId="{E225CCFD-184F-4837-BC69-631FCDFB26E9}" destId="{6B892BC1-E75A-4A6C-9A3E-002706B5AA82}" srcOrd="0" destOrd="0" presId="urn:microsoft.com/office/officeart/2005/8/layout/orgChart1"/>
    <dgm:cxn modelId="{22E1F2D1-D8EE-4BD9-BED6-BB6D1D239471}" type="presOf" srcId="{43CE327C-AF3C-4720-A2DC-E1312ECFD708}" destId="{297B4198-CFE6-4257-83A7-8EF82DF033A9}" srcOrd="1" destOrd="0" presId="urn:microsoft.com/office/officeart/2005/8/layout/orgChart1"/>
    <dgm:cxn modelId="{D0E1B468-922E-471E-9721-298FA95D7CD2}" srcId="{F0105E1D-B325-4BA9-8E3C-C6FE4F173FF5}" destId="{049EBD00-7AFE-4445-A735-5B0FA1744B10}" srcOrd="2" destOrd="0" parTransId="{4D99AF59-8CF7-403A-915D-D43137D21116}" sibTransId="{32B567B8-75B5-44EE-9BAB-0615D67939CF}"/>
    <dgm:cxn modelId="{E44EA9F9-DA72-4BAB-AF48-7EDD5262C449}" type="presOf" srcId="{9ED975BF-620A-439B-8638-6E679A90234D}" destId="{A8BBEDA5-E1BE-4EFB-8E7B-9BE60649897B}" srcOrd="0" destOrd="0" presId="urn:microsoft.com/office/officeart/2005/8/layout/orgChart1"/>
    <dgm:cxn modelId="{A7ECE45D-EAFC-4ACA-96EF-174F63118762}" srcId="{25D0D4BB-DFB4-4228-82EF-1B268E3671A1}" destId="{E7282757-5F37-42A2-A3E9-3A7E84D3ABFC}" srcOrd="1" destOrd="0" parTransId="{00C45C85-4EFE-41B4-8CB4-1C2414FF4184}" sibTransId="{FF29CCCF-15BB-44E2-9F26-022A89DF92B5}"/>
    <dgm:cxn modelId="{0E012D30-E319-4F28-BA9E-56FAC7E681BD}" type="presOf" srcId="{5F46CB11-24C8-4AD1-B48C-73D7E49398E3}" destId="{DB3F6564-24FF-4490-948B-E6783FE9BDB5}" srcOrd="0" destOrd="0" presId="urn:microsoft.com/office/officeart/2005/8/layout/orgChart1"/>
    <dgm:cxn modelId="{7516E30D-DB95-4AE4-80D5-3B19D4D45BAF}" type="presOf" srcId="{F94ED6FA-9F69-4080-B3A7-3D5729F480BB}" destId="{493E5058-FBB4-4183-82C0-7C659A3722F5}" srcOrd="0" destOrd="0" presId="urn:microsoft.com/office/officeart/2005/8/layout/orgChart1"/>
    <dgm:cxn modelId="{A360FFA8-C178-475D-8A5B-21951A40D0FF}" srcId="{07550EB2-2525-4E2B-A722-493EC91EA600}" destId="{9ED975BF-620A-439B-8638-6E679A90234D}" srcOrd="1" destOrd="0" parTransId="{350045D6-5044-4020-9EB6-07E5A6E59B04}" sibTransId="{AA994706-9B8C-4C57-ABBD-79FFF312E3FE}"/>
    <dgm:cxn modelId="{20D91172-E5BA-4D41-A208-F581ADAD9322}" type="presOf" srcId="{2DE81FD3-51C0-43ED-AD21-901C736D21EA}" destId="{2BAACF28-9772-4409-A391-36CFD67F4C22}" srcOrd="1" destOrd="0" presId="urn:microsoft.com/office/officeart/2005/8/layout/orgChart1"/>
    <dgm:cxn modelId="{7DEF4F11-9844-44C8-9135-B2B25E2269C9}" srcId="{7B4A130B-8C1E-4FB7-AF15-095B4D4C281C}" destId="{F72AC22D-3723-479D-B85D-EEDD0EDC64E1}" srcOrd="0" destOrd="0" parTransId="{1EAAD27B-6A39-4B1C-8B71-2C72CDEBC60C}" sibTransId="{817DF0E9-F939-4637-8817-B564992A5FFD}"/>
    <dgm:cxn modelId="{3F343A41-B5BE-4A22-94C1-6E4CFC4B79B5}" srcId="{07550EB2-2525-4E2B-A722-493EC91EA600}" destId="{E225CCFD-184F-4837-BC69-631FCDFB26E9}" srcOrd="2" destOrd="0" parTransId="{B6F01C26-7AA0-45C6-B6D2-984D56BCA065}" sibTransId="{50A1078C-B730-460B-82F4-46B73168D238}"/>
    <dgm:cxn modelId="{91DA2943-4F5F-480B-AC45-3F73CD3F131C}" type="presOf" srcId="{01A85796-8097-43A7-BC80-1EBD13C8ADED}" destId="{ED1D1FFD-5F9D-434A-8CC0-CAC4FF2E12F6}" srcOrd="0" destOrd="0" presId="urn:microsoft.com/office/officeart/2005/8/layout/orgChart1"/>
    <dgm:cxn modelId="{B526529D-DA09-4FDA-B527-CD7A3E10BCA6}" type="presOf" srcId="{AFA6F4C5-A87A-4017-9E8E-565BDF597CF4}" destId="{104C39C4-6931-43C7-ACE8-7293221F364A}" srcOrd="1" destOrd="0" presId="urn:microsoft.com/office/officeart/2005/8/layout/orgChart1"/>
    <dgm:cxn modelId="{B2C52B9F-1557-4D69-8E9B-BC6F08ECB8E5}" type="presOf" srcId="{019CBBDA-E58B-44B7-95E1-68E623DD338C}" destId="{F817D0FD-D856-4AB9-92AB-35862D152F24}" srcOrd="0" destOrd="0" presId="urn:microsoft.com/office/officeart/2005/8/layout/orgChart1"/>
    <dgm:cxn modelId="{A49B55E8-4401-4736-BE5B-03C55F4F8E45}" type="presOf" srcId="{350045D6-5044-4020-9EB6-07E5A6E59B04}" destId="{4B6C87B0-29D3-46B0-ACFC-18C8DEEDEF4A}" srcOrd="0" destOrd="0" presId="urn:microsoft.com/office/officeart/2005/8/layout/orgChart1"/>
    <dgm:cxn modelId="{BD8028D7-E46C-4E9A-ACEA-9C974323B730}" type="presOf" srcId="{B6F01C26-7AA0-45C6-B6D2-984D56BCA065}" destId="{0C0AC7C4-6324-44AD-AB17-53DB586BFBCC}" srcOrd="0" destOrd="0" presId="urn:microsoft.com/office/officeart/2005/8/layout/orgChart1"/>
    <dgm:cxn modelId="{D26D940D-11E0-43DE-AC3B-47D3DF2BCA08}" type="presOf" srcId="{7B4A130B-8C1E-4FB7-AF15-095B4D4C281C}" destId="{ED70AFEA-5A42-47E9-909D-77BC5416CE3B}" srcOrd="0" destOrd="0" presId="urn:microsoft.com/office/officeart/2005/8/layout/orgChart1"/>
    <dgm:cxn modelId="{86FA95C5-29FF-4CE3-9767-B30F93C0F90E}" type="presOf" srcId="{F72AC22D-3723-479D-B85D-EEDD0EDC64E1}" destId="{84651C9B-1C0D-434C-B30F-127CD0931132}" srcOrd="1" destOrd="0" presId="urn:microsoft.com/office/officeart/2005/8/layout/orgChart1"/>
    <dgm:cxn modelId="{7E9012F7-123B-4E6F-B040-CD1C7EDCC9D0}" type="presOf" srcId="{B4FC82CB-8252-413C-B8D0-32BD1271E15D}" destId="{C6F21E27-9CA2-4768-89DD-EFCA3A0CAA6C}" srcOrd="0" destOrd="0" presId="urn:microsoft.com/office/officeart/2005/8/layout/orgChart1"/>
    <dgm:cxn modelId="{B08B1B87-6EDF-4167-9603-6CBA47CDDF03}" type="presOf" srcId="{32A28149-F974-4659-A6FD-08CC2AC0C5FE}" destId="{73C98FE2-9B97-4DCB-85A6-8D9276C1712C}" srcOrd="0" destOrd="0" presId="urn:microsoft.com/office/officeart/2005/8/layout/orgChart1"/>
    <dgm:cxn modelId="{D1808335-01D1-4B0D-B5A8-3CFF7FB6DC4D}" srcId="{F0105E1D-B325-4BA9-8E3C-C6FE4F173FF5}" destId="{1EE435BE-33B0-46A2-95F1-E1A4980A37D1}" srcOrd="0" destOrd="0" parTransId="{32A28149-F974-4659-A6FD-08CC2AC0C5FE}" sibTransId="{54ADDFF9-7BFE-459A-9C39-E3513CCE3AA6}"/>
    <dgm:cxn modelId="{56F6BBEA-416D-46A5-B9E6-795F62B654C5}" type="presOf" srcId="{F0105E1D-B325-4BA9-8E3C-C6FE4F173FF5}" destId="{40511D9D-1494-41FC-B707-3C7F77AB81E8}" srcOrd="0" destOrd="0" presId="urn:microsoft.com/office/officeart/2005/8/layout/orgChart1"/>
    <dgm:cxn modelId="{710B99F3-2DE2-48A8-BA45-E90003641635}" srcId="{7CBA2132-325A-4802-BCCA-400206E27D11}" destId="{43CE327C-AF3C-4720-A2DC-E1312ECFD708}" srcOrd="1" destOrd="0" parTransId="{C885FE3F-F53E-4F90-8708-DB17E45C578B}" sibTransId="{E48759CC-D8F6-4A6C-83FE-04A01547520F}"/>
    <dgm:cxn modelId="{C8DD77F9-C2AF-42B6-BAB4-F1126871A498}" type="presOf" srcId="{AFA6F4C5-A87A-4017-9E8E-565BDF597CF4}" destId="{05F39B9C-2E8D-41A9-8D12-62F2FF64B473}" srcOrd="0" destOrd="0" presId="urn:microsoft.com/office/officeart/2005/8/layout/orgChart1"/>
    <dgm:cxn modelId="{61538700-AEB8-4C5D-90A5-5A6FE4AC94E6}" type="presOf" srcId="{B22DEC97-D4F4-46F3-B233-79E64DFEC3DD}" destId="{CAE1DEEE-1733-43E2-8220-15234A52DB70}" srcOrd="0" destOrd="0" presId="urn:microsoft.com/office/officeart/2005/8/layout/orgChart1"/>
    <dgm:cxn modelId="{1EFA3BC4-7CBF-4A45-849E-B59A799F7C4E}" type="presOf" srcId="{D1354173-EDEC-44B9-A87D-3B584835448F}" destId="{FEC113E3-370B-4186-9AA5-C14E0DAFE51A}" srcOrd="0" destOrd="0" presId="urn:microsoft.com/office/officeart/2005/8/layout/orgChart1"/>
    <dgm:cxn modelId="{1D8C1C16-8223-443F-9555-F34029656B23}" srcId="{43CE327C-AF3C-4720-A2DC-E1312ECFD708}" destId="{07550EB2-2525-4E2B-A722-493EC91EA600}" srcOrd="1" destOrd="0" parTransId="{01A85796-8097-43A7-BC80-1EBD13C8ADED}" sibTransId="{F0AF9807-CFF0-4A31-AE54-3A07E0BA485D}"/>
    <dgm:cxn modelId="{8BB6C43B-F460-4336-A894-F4795514557D}" type="presOf" srcId="{7B4A130B-8C1E-4FB7-AF15-095B4D4C281C}" destId="{13298407-6C66-4739-8E5E-0E42302984EE}" srcOrd="1" destOrd="0" presId="urn:microsoft.com/office/officeart/2005/8/layout/orgChart1"/>
    <dgm:cxn modelId="{C61168D3-B426-4DAC-99DA-E8D8CA45FC41}" type="presOf" srcId="{7CBA2132-325A-4802-BCCA-400206E27D11}" destId="{236B09EA-2E01-4747-8B40-CC7104E0EB21}" srcOrd="0" destOrd="0" presId="urn:microsoft.com/office/officeart/2005/8/layout/orgChart1"/>
    <dgm:cxn modelId="{F06705EF-6B30-4FD0-B7F3-ECB9E4DFCFC0}" type="presOf" srcId="{7CBA2132-325A-4802-BCCA-400206E27D11}" destId="{CA303C41-8D55-40D2-BC5C-A21E06518348}" srcOrd="1" destOrd="0" presId="urn:microsoft.com/office/officeart/2005/8/layout/orgChart1"/>
    <dgm:cxn modelId="{00FFD3B1-D6BF-4DAF-BBFF-64C620802C29}" type="presParOf" srcId="{20CF844F-CCA8-4973-AD5B-E9C299B5C486}" destId="{809BC1F3-29BC-4450-80B5-0B57EBBB757B}" srcOrd="0" destOrd="0" presId="urn:microsoft.com/office/officeart/2005/8/layout/orgChart1"/>
    <dgm:cxn modelId="{94D67CB6-3B11-415E-BB02-F4A08F7BFE8B}" type="presParOf" srcId="{809BC1F3-29BC-4450-80B5-0B57EBBB757B}" destId="{6DC2A612-89BB-4097-9F13-E5AAEF484768}" srcOrd="0" destOrd="0" presId="urn:microsoft.com/office/officeart/2005/8/layout/orgChart1"/>
    <dgm:cxn modelId="{F32D7E6D-37D2-4E1E-A256-E6E1A9BCEAC1}" type="presParOf" srcId="{6DC2A612-89BB-4097-9F13-E5AAEF484768}" destId="{ED70AFEA-5A42-47E9-909D-77BC5416CE3B}" srcOrd="0" destOrd="0" presId="urn:microsoft.com/office/officeart/2005/8/layout/orgChart1"/>
    <dgm:cxn modelId="{DE0919C8-30D7-40DA-A050-6E3AABBCB26F}" type="presParOf" srcId="{6DC2A612-89BB-4097-9F13-E5AAEF484768}" destId="{13298407-6C66-4739-8E5E-0E42302984EE}" srcOrd="1" destOrd="0" presId="urn:microsoft.com/office/officeart/2005/8/layout/orgChart1"/>
    <dgm:cxn modelId="{2A9C266F-1C15-4BDA-9B2D-1F51EBDC59D9}" type="presParOf" srcId="{809BC1F3-29BC-4450-80B5-0B57EBBB757B}" destId="{247FBF9E-100F-442F-AC62-84DA295BC15A}" srcOrd="1" destOrd="0" presId="urn:microsoft.com/office/officeart/2005/8/layout/orgChart1"/>
    <dgm:cxn modelId="{A9B40601-B63B-4118-A653-2CBFB5B4E1FB}" type="presParOf" srcId="{247FBF9E-100F-442F-AC62-84DA295BC15A}" destId="{A9EF1061-9C94-4F68-9F3B-EEE631C207C5}" srcOrd="0" destOrd="0" presId="urn:microsoft.com/office/officeart/2005/8/layout/orgChart1"/>
    <dgm:cxn modelId="{CDAAF2EF-2507-48C0-A7D1-F65DD93EB60A}" type="presParOf" srcId="{247FBF9E-100F-442F-AC62-84DA295BC15A}" destId="{7777D2E1-0B4F-4A91-B763-6B48E4C8AC1B}" srcOrd="1" destOrd="0" presId="urn:microsoft.com/office/officeart/2005/8/layout/orgChart1"/>
    <dgm:cxn modelId="{8A985778-4708-4463-A27A-E902070B2219}" type="presParOf" srcId="{7777D2E1-0B4F-4A91-B763-6B48E4C8AC1B}" destId="{464E239F-8CDC-4E4F-993A-AA6C41ADD6D0}" srcOrd="0" destOrd="0" presId="urn:microsoft.com/office/officeart/2005/8/layout/orgChart1"/>
    <dgm:cxn modelId="{C38016D9-89D4-49A8-A143-BAD64B0E3276}" type="presParOf" srcId="{464E239F-8CDC-4E4F-993A-AA6C41ADD6D0}" destId="{DDB9DDF1-E1AA-4E8B-8E73-0950E6082143}" srcOrd="0" destOrd="0" presId="urn:microsoft.com/office/officeart/2005/8/layout/orgChart1"/>
    <dgm:cxn modelId="{99B7479F-F485-47BD-BCF7-E30534E3F68C}" type="presParOf" srcId="{464E239F-8CDC-4E4F-993A-AA6C41ADD6D0}" destId="{84651C9B-1C0D-434C-B30F-127CD0931132}" srcOrd="1" destOrd="0" presId="urn:microsoft.com/office/officeart/2005/8/layout/orgChart1"/>
    <dgm:cxn modelId="{44D6089B-91C7-4574-87AC-BDA0384470D2}" type="presParOf" srcId="{7777D2E1-0B4F-4A91-B763-6B48E4C8AC1B}" destId="{A8BF6A37-523D-4709-BD8B-B7241D662C0D}" srcOrd="1" destOrd="0" presId="urn:microsoft.com/office/officeart/2005/8/layout/orgChart1"/>
    <dgm:cxn modelId="{7F30AFF8-3E35-4CF4-B205-80F75A77092F}" type="presParOf" srcId="{A8BF6A37-523D-4709-BD8B-B7241D662C0D}" destId="{F817D0FD-D856-4AB9-92AB-35862D152F24}" srcOrd="0" destOrd="0" presId="urn:microsoft.com/office/officeart/2005/8/layout/orgChart1"/>
    <dgm:cxn modelId="{59BCBDAE-8DDA-449A-968C-8234BF6D277A}" type="presParOf" srcId="{A8BF6A37-523D-4709-BD8B-B7241D662C0D}" destId="{79C9350E-A710-479A-A545-3D8AE2F5DF4D}" srcOrd="1" destOrd="0" presId="urn:microsoft.com/office/officeart/2005/8/layout/orgChart1"/>
    <dgm:cxn modelId="{72FAEB3B-18D1-4350-8861-CC34D73E2C97}" type="presParOf" srcId="{79C9350E-A710-479A-A545-3D8AE2F5DF4D}" destId="{BB148D41-132A-4318-A6A5-F9128D2DF91D}" srcOrd="0" destOrd="0" presId="urn:microsoft.com/office/officeart/2005/8/layout/orgChart1"/>
    <dgm:cxn modelId="{CEFFD1C3-9EA1-4186-94AF-DB3E1535B54F}" type="presParOf" srcId="{BB148D41-132A-4318-A6A5-F9128D2DF91D}" destId="{FEC113E3-370B-4186-9AA5-C14E0DAFE51A}" srcOrd="0" destOrd="0" presId="urn:microsoft.com/office/officeart/2005/8/layout/orgChart1"/>
    <dgm:cxn modelId="{F28B09CF-845B-4AC1-A6A2-F65EB1915A54}" type="presParOf" srcId="{BB148D41-132A-4318-A6A5-F9128D2DF91D}" destId="{03EC25B2-18ED-4F50-8209-19D0F3FB30FB}" srcOrd="1" destOrd="0" presId="urn:microsoft.com/office/officeart/2005/8/layout/orgChart1"/>
    <dgm:cxn modelId="{DBBC42A2-445A-4658-9438-49CD959EEE1A}" type="presParOf" srcId="{79C9350E-A710-479A-A545-3D8AE2F5DF4D}" destId="{9902FF10-F767-46D2-9C46-B130F281BE70}" srcOrd="1" destOrd="0" presId="urn:microsoft.com/office/officeart/2005/8/layout/orgChart1"/>
    <dgm:cxn modelId="{2DC85525-DE00-4117-B0FD-94C8AC70DE51}" type="presParOf" srcId="{79C9350E-A710-479A-A545-3D8AE2F5DF4D}" destId="{952D7F8D-47B7-4343-B62E-11842DEBE764}" srcOrd="2" destOrd="0" presId="urn:microsoft.com/office/officeart/2005/8/layout/orgChart1"/>
    <dgm:cxn modelId="{99E184F3-B4B5-4F25-96EF-EFA6E8F19BC8}" type="presParOf" srcId="{A8BF6A37-523D-4709-BD8B-B7241D662C0D}" destId="{C6F21E27-9CA2-4768-89DD-EFCA3A0CAA6C}" srcOrd="2" destOrd="0" presId="urn:microsoft.com/office/officeart/2005/8/layout/orgChart1"/>
    <dgm:cxn modelId="{9B4EBEF9-5E79-42CA-B55B-8C55B706BD5C}" type="presParOf" srcId="{A8BF6A37-523D-4709-BD8B-B7241D662C0D}" destId="{02356CB2-B78B-4A0B-AC0C-FEC6967C8BC9}" srcOrd="3" destOrd="0" presId="urn:microsoft.com/office/officeart/2005/8/layout/orgChart1"/>
    <dgm:cxn modelId="{3CC128D3-687F-4396-AA6F-542F39EF6E1A}" type="presParOf" srcId="{02356CB2-B78B-4A0B-AC0C-FEC6967C8BC9}" destId="{1018E95B-62F6-4B42-85ED-B3F5645F4F56}" srcOrd="0" destOrd="0" presId="urn:microsoft.com/office/officeart/2005/8/layout/orgChart1"/>
    <dgm:cxn modelId="{24ED0627-A28B-43D6-AE8B-AA4C811DF08D}" type="presParOf" srcId="{1018E95B-62F6-4B42-85ED-B3F5645F4F56}" destId="{05F39B9C-2E8D-41A9-8D12-62F2FF64B473}" srcOrd="0" destOrd="0" presId="urn:microsoft.com/office/officeart/2005/8/layout/orgChart1"/>
    <dgm:cxn modelId="{FE0C4D91-6403-4F54-9614-BE8583F9F5AE}" type="presParOf" srcId="{1018E95B-62F6-4B42-85ED-B3F5645F4F56}" destId="{104C39C4-6931-43C7-ACE8-7293221F364A}" srcOrd="1" destOrd="0" presId="urn:microsoft.com/office/officeart/2005/8/layout/orgChart1"/>
    <dgm:cxn modelId="{5036D8E6-E11A-4634-8B63-40DCD66CD8BE}" type="presParOf" srcId="{02356CB2-B78B-4A0B-AC0C-FEC6967C8BC9}" destId="{0F4D94DC-1185-4168-9650-FD50571E3CF3}" srcOrd="1" destOrd="0" presId="urn:microsoft.com/office/officeart/2005/8/layout/orgChart1"/>
    <dgm:cxn modelId="{467B7CA0-4700-4FE0-815B-1DE9EC7722E4}" type="presParOf" srcId="{02356CB2-B78B-4A0B-AC0C-FEC6967C8BC9}" destId="{33A43CD8-C7CF-431B-9743-0B50D11AE25C}" srcOrd="2" destOrd="0" presId="urn:microsoft.com/office/officeart/2005/8/layout/orgChart1"/>
    <dgm:cxn modelId="{AAF1AA8F-1315-45BC-94D5-1ED95FA8B7E8}" type="presParOf" srcId="{7777D2E1-0B4F-4A91-B763-6B48E4C8AC1B}" destId="{105C11CB-1A63-46B0-A1DA-20EA24716911}" srcOrd="2" destOrd="0" presId="urn:microsoft.com/office/officeart/2005/8/layout/orgChart1"/>
    <dgm:cxn modelId="{8AD70CE3-D207-477B-A23E-E4F4870B14CE}" type="presParOf" srcId="{247FBF9E-100F-442F-AC62-84DA295BC15A}" destId="{11E7D4A4-EF7D-447F-929B-C7B05F7E1FF8}" srcOrd="2" destOrd="0" presId="urn:microsoft.com/office/officeart/2005/8/layout/orgChart1"/>
    <dgm:cxn modelId="{F4B45126-8D80-4039-BDBB-7E50F3D07A13}" type="presParOf" srcId="{247FBF9E-100F-442F-AC62-84DA295BC15A}" destId="{8393A2F0-BCC9-40E2-8D99-142290CF3C6A}" srcOrd="3" destOrd="0" presId="urn:microsoft.com/office/officeart/2005/8/layout/orgChart1"/>
    <dgm:cxn modelId="{E1E59989-CF30-48F4-83D7-8B3E65CCF2E2}" type="presParOf" srcId="{8393A2F0-BCC9-40E2-8D99-142290CF3C6A}" destId="{ABC4ADCD-2F63-4FE2-94A0-A4ADE31FCB34}" srcOrd="0" destOrd="0" presId="urn:microsoft.com/office/officeart/2005/8/layout/orgChart1"/>
    <dgm:cxn modelId="{BC8CAF02-5CFB-40D5-8F15-04FB2587BA8D}" type="presParOf" srcId="{ABC4ADCD-2F63-4FE2-94A0-A4ADE31FCB34}" destId="{94DEC96D-E253-487E-9B5F-CEB800AA3987}" srcOrd="0" destOrd="0" presId="urn:microsoft.com/office/officeart/2005/8/layout/orgChart1"/>
    <dgm:cxn modelId="{7373F44F-6621-4D84-A0E4-A9698148FB1A}" type="presParOf" srcId="{ABC4ADCD-2F63-4FE2-94A0-A4ADE31FCB34}" destId="{093F2B7D-CA37-4779-B89B-93D624AD50A0}" srcOrd="1" destOrd="0" presId="urn:microsoft.com/office/officeart/2005/8/layout/orgChart1"/>
    <dgm:cxn modelId="{CAFA6557-1A82-4207-B1FD-11C62BAE60A9}" type="presParOf" srcId="{8393A2F0-BCC9-40E2-8D99-142290CF3C6A}" destId="{7A4E5891-DEAB-4EEB-9A0C-325C23C56558}" srcOrd="1" destOrd="0" presId="urn:microsoft.com/office/officeart/2005/8/layout/orgChart1"/>
    <dgm:cxn modelId="{4A399238-BD51-4542-B813-C7900963E8A8}" type="presParOf" srcId="{8393A2F0-BCC9-40E2-8D99-142290CF3C6A}" destId="{ABC260B6-A0E5-41F7-9517-685D2D049794}" srcOrd="2" destOrd="0" presId="urn:microsoft.com/office/officeart/2005/8/layout/orgChart1"/>
    <dgm:cxn modelId="{29A76A61-B30E-4CFD-8EDA-E051E76F4504}" type="presParOf" srcId="{247FBF9E-100F-442F-AC62-84DA295BC15A}" destId="{40CBCD54-9D9A-44BE-991D-7824663C9B25}" srcOrd="4" destOrd="0" presId="urn:microsoft.com/office/officeart/2005/8/layout/orgChart1"/>
    <dgm:cxn modelId="{B56510A8-FB6A-4A09-95EF-7FCA950448E4}" type="presParOf" srcId="{247FBF9E-100F-442F-AC62-84DA295BC15A}" destId="{888297BD-FE08-4A41-BB31-9493366AA7A9}" srcOrd="5" destOrd="0" presId="urn:microsoft.com/office/officeart/2005/8/layout/orgChart1"/>
    <dgm:cxn modelId="{6F770B9B-64AA-4360-83A7-4E6CB1BEEB61}" type="presParOf" srcId="{888297BD-FE08-4A41-BB31-9493366AA7A9}" destId="{5A85E22B-C418-45E7-A065-456827D094CD}" srcOrd="0" destOrd="0" presId="urn:microsoft.com/office/officeart/2005/8/layout/orgChart1"/>
    <dgm:cxn modelId="{E43C7AC4-B831-4AC5-883E-C0AD946898A8}" type="presParOf" srcId="{5A85E22B-C418-45E7-A065-456827D094CD}" destId="{236B09EA-2E01-4747-8B40-CC7104E0EB21}" srcOrd="0" destOrd="0" presId="urn:microsoft.com/office/officeart/2005/8/layout/orgChart1"/>
    <dgm:cxn modelId="{2D3DF3D0-6D6E-4952-AD02-5B827F1C7E79}" type="presParOf" srcId="{5A85E22B-C418-45E7-A065-456827D094CD}" destId="{CA303C41-8D55-40D2-BC5C-A21E06518348}" srcOrd="1" destOrd="0" presId="urn:microsoft.com/office/officeart/2005/8/layout/orgChart1"/>
    <dgm:cxn modelId="{363C10FA-F023-4D1A-A4CC-0EF4464CBAC0}" type="presParOf" srcId="{888297BD-FE08-4A41-BB31-9493366AA7A9}" destId="{E20A24CF-760E-4815-8E87-2040D11D885C}" srcOrd="1" destOrd="0" presId="urn:microsoft.com/office/officeart/2005/8/layout/orgChart1"/>
    <dgm:cxn modelId="{ECF58CFA-F0E6-477D-8B04-B51B69209664}" type="presParOf" srcId="{E20A24CF-760E-4815-8E87-2040D11D885C}" destId="{243B5031-6636-42E7-A676-80C3293C148F}" srcOrd="0" destOrd="0" presId="urn:microsoft.com/office/officeart/2005/8/layout/orgChart1"/>
    <dgm:cxn modelId="{A3C74945-72EC-4110-8F21-D1383F193180}" type="presParOf" srcId="{E20A24CF-760E-4815-8E87-2040D11D885C}" destId="{72D505FF-5EF7-4A38-BB35-895BD5F40384}" srcOrd="1" destOrd="0" presId="urn:microsoft.com/office/officeart/2005/8/layout/orgChart1"/>
    <dgm:cxn modelId="{BDB3E0AB-98EE-4AE0-AC52-E91DFF3264C7}" type="presParOf" srcId="{72D505FF-5EF7-4A38-BB35-895BD5F40384}" destId="{D78C4333-43B9-463B-A88F-D0A90D1F3D65}" srcOrd="0" destOrd="0" presId="urn:microsoft.com/office/officeart/2005/8/layout/orgChart1"/>
    <dgm:cxn modelId="{9052E236-D336-4E69-A8E6-686B6F84871E}" type="presParOf" srcId="{D78C4333-43B9-463B-A88F-D0A90D1F3D65}" destId="{6D81F84C-492E-4DDD-88CB-C5A0D7CF4079}" srcOrd="0" destOrd="0" presId="urn:microsoft.com/office/officeart/2005/8/layout/orgChart1"/>
    <dgm:cxn modelId="{EE09E900-D804-45E0-9C90-8E7179562646}" type="presParOf" srcId="{D78C4333-43B9-463B-A88F-D0A90D1F3D65}" destId="{2DA859DD-86E6-4257-8321-B19F6422D8FC}" srcOrd="1" destOrd="0" presId="urn:microsoft.com/office/officeart/2005/8/layout/orgChart1"/>
    <dgm:cxn modelId="{0FF0AAFC-AABF-4F9A-A3B7-21A25FEDB493}" type="presParOf" srcId="{72D505FF-5EF7-4A38-BB35-895BD5F40384}" destId="{0FD8C3D1-7742-4FB4-98C5-CEB9693CF9C4}" srcOrd="1" destOrd="0" presId="urn:microsoft.com/office/officeart/2005/8/layout/orgChart1"/>
    <dgm:cxn modelId="{B3E833A6-7945-45AE-85B0-FB77767BC7C0}" type="presParOf" srcId="{72D505FF-5EF7-4A38-BB35-895BD5F40384}" destId="{AA47E57E-9252-431C-A109-380BFFBE42DD}" srcOrd="2" destOrd="0" presId="urn:microsoft.com/office/officeart/2005/8/layout/orgChart1"/>
    <dgm:cxn modelId="{BFF5E26E-8976-4C2D-9A43-70A618CB308E}" type="presParOf" srcId="{E20A24CF-760E-4815-8E87-2040D11D885C}" destId="{B71E4A93-AB43-4F57-AD36-B8834553B377}" srcOrd="2" destOrd="0" presId="urn:microsoft.com/office/officeart/2005/8/layout/orgChart1"/>
    <dgm:cxn modelId="{3D019DD7-D5A2-4F42-AEF9-A28D756D7C3A}" type="presParOf" srcId="{E20A24CF-760E-4815-8E87-2040D11D885C}" destId="{7DC8F088-8BAF-4E08-A08A-0FD4A049C157}" srcOrd="3" destOrd="0" presId="urn:microsoft.com/office/officeart/2005/8/layout/orgChart1"/>
    <dgm:cxn modelId="{15785549-9CCB-4CD2-90A3-78AF3E254760}" type="presParOf" srcId="{7DC8F088-8BAF-4E08-A08A-0FD4A049C157}" destId="{2329B7A1-F23A-4952-B635-D20322B485B5}" srcOrd="0" destOrd="0" presId="urn:microsoft.com/office/officeart/2005/8/layout/orgChart1"/>
    <dgm:cxn modelId="{65D460D6-1765-4CAF-9511-1A2979C41818}" type="presParOf" srcId="{2329B7A1-F23A-4952-B635-D20322B485B5}" destId="{14911493-F747-436D-B5E3-FB795BC3E0D0}" srcOrd="0" destOrd="0" presId="urn:microsoft.com/office/officeart/2005/8/layout/orgChart1"/>
    <dgm:cxn modelId="{08A8FD42-E491-48F4-A810-A706EEA2AEBD}" type="presParOf" srcId="{2329B7A1-F23A-4952-B635-D20322B485B5}" destId="{297B4198-CFE6-4257-83A7-8EF82DF033A9}" srcOrd="1" destOrd="0" presId="urn:microsoft.com/office/officeart/2005/8/layout/orgChart1"/>
    <dgm:cxn modelId="{6DBBE0D9-0D8E-424C-A4D6-A38B721053D6}" type="presParOf" srcId="{7DC8F088-8BAF-4E08-A08A-0FD4A049C157}" destId="{39750A58-B0A6-48FD-AD0C-E06EA9B95DA0}" srcOrd="1" destOrd="0" presId="urn:microsoft.com/office/officeart/2005/8/layout/orgChart1"/>
    <dgm:cxn modelId="{8AEA60C4-421D-474E-A4C1-A5E9DE5BBC46}" type="presParOf" srcId="{39750A58-B0A6-48FD-AD0C-E06EA9B95DA0}" destId="{4E14F5F5-30CD-4418-8D23-C19523612E05}" srcOrd="0" destOrd="0" presId="urn:microsoft.com/office/officeart/2005/8/layout/orgChart1"/>
    <dgm:cxn modelId="{8BCEBCA0-E76B-48D0-8CD5-FA9F9C96C3DC}" type="presParOf" srcId="{39750A58-B0A6-48FD-AD0C-E06EA9B95DA0}" destId="{D6337C65-E7AD-4234-AFBF-2B52BFE3F1AB}" srcOrd="1" destOrd="0" presId="urn:microsoft.com/office/officeart/2005/8/layout/orgChart1"/>
    <dgm:cxn modelId="{F2B991A4-9DBC-47E4-8F70-135774420629}" type="presParOf" srcId="{D6337C65-E7AD-4234-AFBF-2B52BFE3F1AB}" destId="{98413C89-BBB5-40BC-959C-C347482291FA}" srcOrd="0" destOrd="0" presId="urn:microsoft.com/office/officeart/2005/8/layout/orgChart1"/>
    <dgm:cxn modelId="{72681FAA-234D-4C3B-8097-BFB0D011C4F4}" type="presParOf" srcId="{98413C89-BBB5-40BC-959C-C347482291FA}" destId="{C5606AEE-8744-4C9C-8032-CA295A028C9E}" srcOrd="0" destOrd="0" presId="urn:microsoft.com/office/officeart/2005/8/layout/orgChart1"/>
    <dgm:cxn modelId="{FBF533AF-D80E-45A5-898C-307E0288EEEE}" type="presParOf" srcId="{98413C89-BBB5-40BC-959C-C347482291FA}" destId="{91CFE3CC-77DC-4CF5-B557-94D7D1E7BEF4}" srcOrd="1" destOrd="0" presId="urn:microsoft.com/office/officeart/2005/8/layout/orgChart1"/>
    <dgm:cxn modelId="{375F7CC0-176D-4021-B6C5-7F7C1FE92852}" type="presParOf" srcId="{D6337C65-E7AD-4234-AFBF-2B52BFE3F1AB}" destId="{5B1E3E06-BA49-4BE9-8097-330E24F0A29B}" srcOrd="1" destOrd="0" presId="urn:microsoft.com/office/officeart/2005/8/layout/orgChart1"/>
    <dgm:cxn modelId="{F1298020-4723-4DF3-BC7C-C5CC09CDB37A}" type="presParOf" srcId="{5B1E3E06-BA49-4BE9-8097-330E24F0A29B}" destId="{CD5CE177-0028-4579-B8BB-0167A9819D36}" srcOrd="0" destOrd="0" presId="urn:microsoft.com/office/officeart/2005/8/layout/orgChart1"/>
    <dgm:cxn modelId="{013E3FB4-7CD0-4684-9B5E-711E930071C7}" type="presParOf" srcId="{5B1E3E06-BA49-4BE9-8097-330E24F0A29B}" destId="{8430DF6A-DF95-4C6B-B13E-C736B7907D0B}" srcOrd="1" destOrd="0" presId="urn:microsoft.com/office/officeart/2005/8/layout/orgChart1"/>
    <dgm:cxn modelId="{F11176DA-9203-45E0-A16C-36D3EA2125AC}" type="presParOf" srcId="{8430DF6A-DF95-4C6B-B13E-C736B7907D0B}" destId="{AAEA8146-1404-45E9-9E44-282895480BF3}" srcOrd="0" destOrd="0" presId="urn:microsoft.com/office/officeart/2005/8/layout/orgChart1"/>
    <dgm:cxn modelId="{D1C1D789-9A23-43C6-9760-EB99A88CFBBB}" type="presParOf" srcId="{AAEA8146-1404-45E9-9E44-282895480BF3}" destId="{54899DDC-EBBC-41A5-A087-0D38CDAE6B6F}" srcOrd="0" destOrd="0" presId="urn:microsoft.com/office/officeart/2005/8/layout/orgChart1"/>
    <dgm:cxn modelId="{5C505FFF-71EF-4E44-82DE-950B55195DFB}" type="presParOf" srcId="{AAEA8146-1404-45E9-9E44-282895480BF3}" destId="{BC3E9690-D2E9-47D1-A122-365926DAFD2C}" srcOrd="1" destOrd="0" presId="urn:microsoft.com/office/officeart/2005/8/layout/orgChart1"/>
    <dgm:cxn modelId="{92F662B5-3EF9-4816-9E67-E1D93894BDF2}" type="presParOf" srcId="{8430DF6A-DF95-4C6B-B13E-C736B7907D0B}" destId="{04CB1064-9F31-4B5E-9338-9D5407307C8F}" srcOrd="1" destOrd="0" presId="urn:microsoft.com/office/officeart/2005/8/layout/orgChart1"/>
    <dgm:cxn modelId="{6F85099A-28C2-40B5-9B8A-22DB3B4FEF01}" type="presParOf" srcId="{8430DF6A-DF95-4C6B-B13E-C736B7907D0B}" destId="{CBC6AE42-9A62-4866-BD94-509FA2FEAA66}" srcOrd="2" destOrd="0" presId="urn:microsoft.com/office/officeart/2005/8/layout/orgChart1"/>
    <dgm:cxn modelId="{14718C01-9A08-4093-86AC-BC8D6AACDB0A}" type="presParOf" srcId="{5B1E3E06-BA49-4BE9-8097-330E24F0A29B}" destId="{461C6F40-496E-443C-91DB-52D1121AF79A}" srcOrd="2" destOrd="0" presId="urn:microsoft.com/office/officeart/2005/8/layout/orgChart1"/>
    <dgm:cxn modelId="{135AE072-3152-4D2D-8052-AE04F9613A95}" type="presParOf" srcId="{5B1E3E06-BA49-4BE9-8097-330E24F0A29B}" destId="{15290DEC-2326-4543-9F22-9FE7FB608B5E}" srcOrd="3" destOrd="0" presId="urn:microsoft.com/office/officeart/2005/8/layout/orgChart1"/>
    <dgm:cxn modelId="{DDCD5482-8243-4DC6-A9FD-ACBA6130E2F8}" type="presParOf" srcId="{15290DEC-2326-4543-9F22-9FE7FB608B5E}" destId="{8C5317BA-4713-4A84-8C77-C7C8989108F0}" srcOrd="0" destOrd="0" presId="urn:microsoft.com/office/officeart/2005/8/layout/orgChart1"/>
    <dgm:cxn modelId="{0FF5C88E-3621-4E01-BA5E-15674613D47F}" type="presParOf" srcId="{8C5317BA-4713-4A84-8C77-C7C8989108F0}" destId="{D4AF2A24-0E09-448A-993E-81079C8512F7}" srcOrd="0" destOrd="0" presId="urn:microsoft.com/office/officeart/2005/8/layout/orgChart1"/>
    <dgm:cxn modelId="{29B2FAAD-0FEC-4527-948B-D077158FE588}" type="presParOf" srcId="{8C5317BA-4713-4A84-8C77-C7C8989108F0}" destId="{542474EC-A578-40F0-A21A-E9F6C2D7F0F4}" srcOrd="1" destOrd="0" presId="urn:microsoft.com/office/officeart/2005/8/layout/orgChart1"/>
    <dgm:cxn modelId="{9832ACA9-06DA-4CDD-840D-6A1EF52B172A}" type="presParOf" srcId="{15290DEC-2326-4543-9F22-9FE7FB608B5E}" destId="{6113D496-766E-4EBB-A628-F300CA0B969C}" srcOrd="1" destOrd="0" presId="urn:microsoft.com/office/officeart/2005/8/layout/orgChart1"/>
    <dgm:cxn modelId="{AC19E280-776E-492F-A2E7-637ACD5073B8}" type="presParOf" srcId="{15290DEC-2326-4543-9F22-9FE7FB608B5E}" destId="{F2C19AB3-667D-4465-A474-85C4B0AB7215}" srcOrd="2" destOrd="0" presId="urn:microsoft.com/office/officeart/2005/8/layout/orgChart1"/>
    <dgm:cxn modelId="{38FF56D6-D886-4FE1-9B8E-6DDC712B9401}" type="presParOf" srcId="{D6337C65-E7AD-4234-AFBF-2B52BFE3F1AB}" destId="{EB1475F1-14B8-421C-88A0-4BC1DF731C45}" srcOrd="2" destOrd="0" presId="urn:microsoft.com/office/officeart/2005/8/layout/orgChart1"/>
    <dgm:cxn modelId="{4BFE68DC-14F0-4FFD-8E84-4B4432B4504D}" type="presParOf" srcId="{39750A58-B0A6-48FD-AD0C-E06EA9B95DA0}" destId="{ED1D1FFD-5F9D-434A-8CC0-CAC4FF2E12F6}" srcOrd="2" destOrd="0" presId="urn:microsoft.com/office/officeart/2005/8/layout/orgChart1"/>
    <dgm:cxn modelId="{A412394B-5255-4161-8222-72303071700E}" type="presParOf" srcId="{39750A58-B0A6-48FD-AD0C-E06EA9B95DA0}" destId="{27381B56-15AE-4B98-9E48-D17F3BDEA18F}" srcOrd="3" destOrd="0" presId="urn:microsoft.com/office/officeart/2005/8/layout/orgChart1"/>
    <dgm:cxn modelId="{EF26FB8D-F75B-42EA-97E0-CFA5F1CB4E4C}" type="presParOf" srcId="{27381B56-15AE-4B98-9E48-D17F3BDEA18F}" destId="{FE22A9FD-0DE9-4D3B-A04A-ED07779B5019}" srcOrd="0" destOrd="0" presId="urn:microsoft.com/office/officeart/2005/8/layout/orgChart1"/>
    <dgm:cxn modelId="{72B5239C-550A-437D-B893-DB14901E0F1C}" type="presParOf" srcId="{FE22A9FD-0DE9-4D3B-A04A-ED07779B5019}" destId="{13C52B8A-43F1-4F92-A8F7-5E75203E64DC}" srcOrd="0" destOrd="0" presId="urn:microsoft.com/office/officeart/2005/8/layout/orgChart1"/>
    <dgm:cxn modelId="{CB9687CB-3B7B-41B7-AB11-EC7DCBDB430C}" type="presParOf" srcId="{FE22A9FD-0DE9-4D3B-A04A-ED07779B5019}" destId="{500ABA37-7CE8-4DD2-AAA5-CC584D7C3DCF}" srcOrd="1" destOrd="0" presId="urn:microsoft.com/office/officeart/2005/8/layout/orgChart1"/>
    <dgm:cxn modelId="{3E2B3191-F491-4F85-9F08-91130BEEED40}" type="presParOf" srcId="{27381B56-15AE-4B98-9E48-D17F3BDEA18F}" destId="{430DB431-1146-4B2D-A461-4A2D78FCED00}" srcOrd="1" destOrd="0" presId="urn:microsoft.com/office/officeart/2005/8/layout/orgChart1"/>
    <dgm:cxn modelId="{4854C021-7034-4433-9EE9-59341D386FCF}" type="presParOf" srcId="{430DB431-1146-4B2D-A461-4A2D78FCED00}" destId="{493E5058-FBB4-4183-82C0-7C659A3722F5}" srcOrd="0" destOrd="0" presId="urn:microsoft.com/office/officeart/2005/8/layout/orgChart1"/>
    <dgm:cxn modelId="{B4124C69-5022-45A9-AF3B-96C0691374C6}" type="presParOf" srcId="{430DB431-1146-4B2D-A461-4A2D78FCED00}" destId="{D38D6092-B463-4521-94D8-4E9CA96705B9}" srcOrd="1" destOrd="0" presId="urn:microsoft.com/office/officeart/2005/8/layout/orgChart1"/>
    <dgm:cxn modelId="{5D6E15C4-97DF-4BF2-A701-B7A1E24E4EB2}" type="presParOf" srcId="{D38D6092-B463-4521-94D8-4E9CA96705B9}" destId="{81D1BE84-BABF-4CD3-9A63-82EE1E229E37}" srcOrd="0" destOrd="0" presId="urn:microsoft.com/office/officeart/2005/8/layout/orgChart1"/>
    <dgm:cxn modelId="{1AB71FBC-E2F1-4201-AC16-E4765ACE646E}" type="presParOf" srcId="{81D1BE84-BABF-4CD3-9A63-82EE1E229E37}" destId="{5F5A91C3-0DEF-469B-B995-98B8A9F22F9C}" srcOrd="0" destOrd="0" presId="urn:microsoft.com/office/officeart/2005/8/layout/orgChart1"/>
    <dgm:cxn modelId="{C0621A3F-9F31-440F-BF7F-DC767E96E85F}" type="presParOf" srcId="{81D1BE84-BABF-4CD3-9A63-82EE1E229E37}" destId="{2BAACF28-9772-4409-A391-36CFD67F4C22}" srcOrd="1" destOrd="0" presId="urn:microsoft.com/office/officeart/2005/8/layout/orgChart1"/>
    <dgm:cxn modelId="{0CFD2D54-E6BA-4D40-9B36-DB301DB605FB}" type="presParOf" srcId="{D38D6092-B463-4521-94D8-4E9CA96705B9}" destId="{12D781DB-D765-4042-A32D-968056798682}" srcOrd="1" destOrd="0" presId="urn:microsoft.com/office/officeart/2005/8/layout/orgChart1"/>
    <dgm:cxn modelId="{CE069F9D-EFDB-4A5D-BF20-65A3C2830661}" type="presParOf" srcId="{D38D6092-B463-4521-94D8-4E9CA96705B9}" destId="{3D9F60E2-AEC0-40C7-B62A-060CD0F58EEE}" srcOrd="2" destOrd="0" presId="urn:microsoft.com/office/officeart/2005/8/layout/orgChart1"/>
    <dgm:cxn modelId="{87111F92-A7EC-4628-83EB-5F99128B4F77}" type="presParOf" srcId="{430DB431-1146-4B2D-A461-4A2D78FCED00}" destId="{4B6C87B0-29D3-46B0-ACFC-18C8DEEDEF4A}" srcOrd="2" destOrd="0" presId="urn:microsoft.com/office/officeart/2005/8/layout/orgChart1"/>
    <dgm:cxn modelId="{615E0122-F28C-408D-BE96-76700340AA87}" type="presParOf" srcId="{430DB431-1146-4B2D-A461-4A2D78FCED00}" destId="{94B17951-324D-4EB8-9217-57D4C6912379}" srcOrd="3" destOrd="0" presId="urn:microsoft.com/office/officeart/2005/8/layout/orgChart1"/>
    <dgm:cxn modelId="{F01A683D-FD40-45FC-8948-1F2B2E21A8A2}" type="presParOf" srcId="{94B17951-324D-4EB8-9217-57D4C6912379}" destId="{082F67C9-0776-400E-95B5-125D3924B695}" srcOrd="0" destOrd="0" presId="urn:microsoft.com/office/officeart/2005/8/layout/orgChart1"/>
    <dgm:cxn modelId="{D939E7F9-D454-496E-BA5A-73C7877B112F}" type="presParOf" srcId="{082F67C9-0776-400E-95B5-125D3924B695}" destId="{A8BBEDA5-E1BE-4EFB-8E7B-9BE60649897B}" srcOrd="0" destOrd="0" presId="urn:microsoft.com/office/officeart/2005/8/layout/orgChart1"/>
    <dgm:cxn modelId="{D5EDF3D4-80BF-4FF3-A9B0-E89CAD38F1FC}" type="presParOf" srcId="{082F67C9-0776-400E-95B5-125D3924B695}" destId="{8AAAFC07-F124-4FA8-B578-923F12E4C132}" srcOrd="1" destOrd="0" presId="urn:microsoft.com/office/officeart/2005/8/layout/orgChart1"/>
    <dgm:cxn modelId="{A67AAD7D-6CFF-4A2B-82EC-288BBED16CE8}" type="presParOf" srcId="{94B17951-324D-4EB8-9217-57D4C6912379}" destId="{8B4A48C7-2173-4CCB-8A5C-2EDDD2821DF1}" srcOrd="1" destOrd="0" presId="urn:microsoft.com/office/officeart/2005/8/layout/orgChart1"/>
    <dgm:cxn modelId="{2CF68E83-7F54-4E7E-880B-EDF3465B9156}" type="presParOf" srcId="{94B17951-324D-4EB8-9217-57D4C6912379}" destId="{8C6CF89C-2C2B-4529-81EA-FD5E63F707DB}" srcOrd="2" destOrd="0" presId="urn:microsoft.com/office/officeart/2005/8/layout/orgChart1"/>
    <dgm:cxn modelId="{8A33EC51-56B6-477C-A341-2F968AD7A89C}" type="presParOf" srcId="{430DB431-1146-4B2D-A461-4A2D78FCED00}" destId="{0C0AC7C4-6324-44AD-AB17-53DB586BFBCC}" srcOrd="4" destOrd="0" presId="urn:microsoft.com/office/officeart/2005/8/layout/orgChart1"/>
    <dgm:cxn modelId="{DBEC54DD-652E-4E18-B8CD-2BC4DBD06B93}" type="presParOf" srcId="{430DB431-1146-4B2D-A461-4A2D78FCED00}" destId="{F3B9ECB3-A562-447A-B27A-0A61D5CDF2DA}" srcOrd="5" destOrd="0" presId="urn:microsoft.com/office/officeart/2005/8/layout/orgChart1"/>
    <dgm:cxn modelId="{848E52FC-44AA-4911-8E34-B87CFFBD08EA}" type="presParOf" srcId="{F3B9ECB3-A562-447A-B27A-0A61D5CDF2DA}" destId="{2A647971-92B8-4EB7-8098-61C0EAAF53BE}" srcOrd="0" destOrd="0" presId="urn:microsoft.com/office/officeart/2005/8/layout/orgChart1"/>
    <dgm:cxn modelId="{F54E7163-245B-46B7-9659-1E0BA487AEFA}" type="presParOf" srcId="{2A647971-92B8-4EB7-8098-61C0EAAF53BE}" destId="{6B892BC1-E75A-4A6C-9A3E-002706B5AA82}" srcOrd="0" destOrd="0" presId="urn:microsoft.com/office/officeart/2005/8/layout/orgChart1"/>
    <dgm:cxn modelId="{C99B67BC-06A9-4CAF-9F6E-5328AEB3B757}" type="presParOf" srcId="{2A647971-92B8-4EB7-8098-61C0EAAF53BE}" destId="{FD6BF56D-E40E-40C8-8BA5-AFE34FF27165}" srcOrd="1" destOrd="0" presId="urn:microsoft.com/office/officeart/2005/8/layout/orgChart1"/>
    <dgm:cxn modelId="{48C8785A-8E0E-46F8-B1C5-1AB43A447447}" type="presParOf" srcId="{F3B9ECB3-A562-447A-B27A-0A61D5CDF2DA}" destId="{0001B32E-8B30-4D93-8697-857966ABD477}" srcOrd="1" destOrd="0" presId="urn:microsoft.com/office/officeart/2005/8/layout/orgChart1"/>
    <dgm:cxn modelId="{440F821F-D0E7-4CBF-9D09-2C1486580215}" type="presParOf" srcId="{F3B9ECB3-A562-447A-B27A-0A61D5CDF2DA}" destId="{D99BCA68-52B4-4611-907D-475B35E9D2C7}" srcOrd="2" destOrd="0" presId="urn:microsoft.com/office/officeart/2005/8/layout/orgChart1"/>
    <dgm:cxn modelId="{DA410366-CCC9-4111-A2C8-BBDCF9E2DD57}" type="presParOf" srcId="{27381B56-15AE-4B98-9E48-D17F3BDEA18F}" destId="{715FCFA6-FCAF-48E8-9C1D-4C5903D7D909}" srcOrd="2" destOrd="0" presId="urn:microsoft.com/office/officeart/2005/8/layout/orgChart1"/>
    <dgm:cxn modelId="{55DE5276-971C-4B23-BB58-FE25148A938C}" type="presParOf" srcId="{7DC8F088-8BAF-4E08-A08A-0FD4A049C157}" destId="{57E8631B-562E-4374-8C07-9FF1AD01AFC3}" srcOrd="2" destOrd="0" presId="urn:microsoft.com/office/officeart/2005/8/layout/orgChart1"/>
    <dgm:cxn modelId="{C137AA4F-414C-4C1C-B6D7-459A09A26878}" type="presParOf" srcId="{888297BD-FE08-4A41-BB31-9493366AA7A9}" destId="{952E917A-59FA-4D6D-90BF-E055E2180780}" srcOrd="2" destOrd="0" presId="urn:microsoft.com/office/officeart/2005/8/layout/orgChart1"/>
    <dgm:cxn modelId="{8918027D-3531-4E66-934C-EADF066DD296}" type="presParOf" srcId="{247FBF9E-100F-442F-AC62-84DA295BC15A}" destId="{6D898413-C30B-4E42-8C0B-1AAE298D94A4}" srcOrd="6" destOrd="0" presId="urn:microsoft.com/office/officeart/2005/8/layout/orgChart1"/>
    <dgm:cxn modelId="{2BBB7021-E04D-4811-B893-B97709FB40A3}" type="presParOf" srcId="{247FBF9E-100F-442F-AC62-84DA295BC15A}" destId="{00D274FD-6C91-4FE0-9D29-D6F415F95044}" srcOrd="7" destOrd="0" presId="urn:microsoft.com/office/officeart/2005/8/layout/orgChart1"/>
    <dgm:cxn modelId="{1FF3EA8A-B7F3-498D-A0A4-215361573BDB}" type="presParOf" srcId="{00D274FD-6C91-4FE0-9D29-D6F415F95044}" destId="{52A0F72F-45C1-481D-9F1F-AAE91D9EE34A}" srcOrd="0" destOrd="0" presId="urn:microsoft.com/office/officeart/2005/8/layout/orgChart1"/>
    <dgm:cxn modelId="{C71761CA-7AD0-4916-B388-992157DC94DD}" type="presParOf" srcId="{52A0F72F-45C1-481D-9F1F-AAE91D9EE34A}" destId="{40511D9D-1494-41FC-B707-3C7F77AB81E8}" srcOrd="0" destOrd="0" presId="urn:microsoft.com/office/officeart/2005/8/layout/orgChart1"/>
    <dgm:cxn modelId="{011DAE01-DE46-4AC0-9E7B-2D4633A55568}" type="presParOf" srcId="{52A0F72F-45C1-481D-9F1F-AAE91D9EE34A}" destId="{A7B838C6-9A6B-4B6B-8DDA-0AA16893B977}" srcOrd="1" destOrd="0" presId="urn:microsoft.com/office/officeart/2005/8/layout/orgChart1"/>
    <dgm:cxn modelId="{B719B68A-B048-48B9-A27C-6EA30E869F23}" type="presParOf" srcId="{00D274FD-6C91-4FE0-9D29-D6F415F95044}" destId="{E8D5D9E0-24CC-4D09-BF47-CBE308A43479}" srcOrd="1" destOrd="0" presId="urn:microsoft.com/office/officeart/2005/8/layout/orgChart1"/>
    <dgm:cxn modelId="{D193BB8B-125D-4C4B-A8C3-23BA31E70EF2}" type="presParOf" srcId="{E8D5D9E0-24CC-4D09-BF47-CBE308A43479}" destId="{73C98FE2-9B97-4DCB-85A6-8D9276C1712C}" srcOrd="0" destOrd="0" presId="urn:microsoft.com/office/officeart/2005/8/layout/orgChart1"/>
    <dgm:cxn modelId="{1CE71DF6-17C5-49DE-900B-490C569E108E}" type="presParOf" srcId="{E8D5D9E0-24CC-4D09-BF47-CBE308A43479}" destId="{FD4034D7-0BED-46E1-B9CF-0044228BA81C}" srcOrd="1" destOrd="0" presId="urn:microsoft.com/office/officeart/2005/8/layout/orgChart1"/>
    <dgm:cxn modelId="{E8445B28-810D-4834-B741-D4B9A2D1BA00}" type="presParOf" srcId="{FD4034D7-0BED-46E1-B9CF-0044228BA81C}" destId="{DE248ED9-1A86-4B2C-8E5D-514EA53B6C05}" srcOrd="0" destOrd="0" presId="urn:microsoft.com/office/officeart/2005/8/layout/orgChart1"/>
    <dgm:cxn modelId="{2BF61E4F-8E5B-4961-A31D-11EF74B82930}" type="presParOf" srcId="{DE248ED9-1A86-4B2C-8E5D-514EA53B6C05}" destId="{12ADA52F-D550-4855-8243-1974E8FAB516}" srcOrd="0" destOrd="0" presId="urn:microsoft.com/office/officeart/2005/8/layout/orgChart1"/>
    <dgm:cxn modelId="{3D149488-0226-4E30-B6F4-FA17F4DAD16E}" type="presParOf" srcId="{DE248ED9-1A86-4B2C-8E5D-514EA53B6C05}" destId="{F13BCE0B-67BC-42D4-ABBC-73A41A23B206}" srcOrd="1" destOrd="0" presId="urn:microsoft.com/office/officeart/2005/8/layout/orgChart1"/>
    <dgm:cxn modelId="{198EF7E2-D613-4FCF-AEE5-EF558B2A5796}" type="presParOf" srcId="{FD4034D7-0BED-46E1-B9CF-0044228BA81C}" destId="{36D1C4E0-F140-4376-A638-2C641E607B4A}" srcOrd="1" destOrd="0" presId="urn:microsoft.com/office/officeart/2005/8/layout/orgChart1"/>
    <dgm:cxn modelId="{544DC52E-11AC-4BD7-AB3B-AC234BAE05AC}" type="presParOf" srcId="{FD4034D7-0BED-46E1-B9CF-0044228BA81C}" destId="{AD15A69A-5296-4C6F-B0B3-CAF238768A4A}" srcOrd="2" destOrd="0" presId="urn:microsoft.com/office/officeart/2005/8/layout/orgChart1"/>
    <dgm:cxn modelId="{CA835320-5A96-4C93-A97C-07FCB271B7E7}" type="presParOf" srcId="{E8D5D9E0-24CC-4D09-BF47-CBE308A43479}" destId="{DB3F6564-24FF-4490-948B-E6783FE9BDB5}" srcOrd="2" destOrd="0" presId="urn:microsoft.com/office/officeart/2005/8/layout/orgChart1"/>
    <dgm:cxn modelId="{14230B7B-3C2F-4B06-935A-0D9D70A35714}" type="presParOf" srcId="{E8D5D9E0-24CC-4D09-BF47-CBE308A43479}" destId="{2649E92F-8DFD-4467-9E3E-B0E908F144B3}" srcOrd="3" destOrd="0" presId="urn:microsoft.com/office/officeart/2005/8/layout/orgChart1"/>
    <dgm:cxn modelId="{41FFC10D-9129-42C3-92A8-CBE99474D161}" type="presParOf" srcId="{2649E92F-8DFD-4467-9E3E-B0E908F144B3}" destId="{7F0BE708-D8F0-49C4-A719-41D9342EF3E9}" srcOrd="0" destOrd="0" presId="urn:microsoft.com/office/officeart/2005/8/layout/orgChart1"/>
    <dgm:cxn modelId="{68A226BB-98FC-4A2C-B1E8-F0FFA4A4B507}" type="presParOf" srcId="{7F0BE708-D8F0-49C4-A719-41D9342EF3E9}" destId="{CAE1DEEE-1733-43E2-8220-15234A52DB70}" srcOrd="0" destOrd="0" presId="urn:microsoft.com/office/officeart/2005/8/layout/orgChart1"/>
    <dgm:cxn modelId="{6887DEAE-9135-4E95-B1F2-0A0336873713}" type="presParOf" srcId="{7F0BE708-D8F0-49C4-A719-41D9342EF3E9}" destId="{B9FE8ACF-F7E8-4A84-890E-6D4624695C8A}" srcOrd="1" destOrd="0" presId="urn:microsoft.com/office/officeart/2005/8/layout/orgChart1"/>
    <dgm:cxn modelId="{1A3737F1-9233-45C2-9240-C66BF0E3D18A}" type="presParOf" srcId="{2649E92F-8DFD-4467-9E3E-B0E908F144B3}" destId="{6885A82D-DA73-4AF1-B1BD-F51226F8E879}" srcOrd="1" destOrd="0" presId="urn:microsoft.com/office/officeart/2005/8/layout/orgChart1"/>
    <dgm:cxn modelId="{1230B956-0059-4DD5-80C7-E814825D7BDD}" type="presParOf" srcId="{2649E92F-8DFD-4467-9E3E-B0E908F144B3}" destId="{ACC8A788-9131-42D7-9486-23C997F79451}" srcOrd="2" destOrd="0" presId="urn:microsoft.com/office/officeart/2005/8/layout/orgChart1"/>
    <dgm:cxn modelId="{610B40F6-3144-4017-8FAE-5B80E4DDD657}" type="presParOf" srcId="{E8D5D9E0-24CC-4D09-BF47-CBE308A43479}" destId="{3685695E-CFA9-4136-908C-5BC283C426EC}" srcOrd="4" destOrd="0" presId="urn:microsoft.com/office/officeart/2005/8/layout/orgChart1"/>
    <dgm:cxn modelId="{83D8A6A3-6498-459B-B7F3-805A82A3EF27}" type="presParOf" srcId="{E8D5D9E0-24CC-4D09-BF47-CBE308A43479}" destId="{DF216C60-D026-4CC1-9228-8A34B3F7572D}" srcOrd="5" destOrd="0" presId="urn:microsoft.com/office/officeart/2005/8/layout/orgChart1"/>
    <dgm:cxn modelId="{062EA786-46D4-4E5D-B3B5-551B23DD0416}" type="presParOf" srcId="{DF216C60-D026-4CC1-9228-8A34B3F7572D}" destId="{078DD958-9F37-43F2-8481-64E4E7F3665B}" srcOrd="0" destOrd="0" presId="urn:microsoft.com/office/officeart/2005/8/layout/orgChart1"/>
    <dgm:cxn modelId="{3747A27F-7AC1-43B3-893B-8CF77DCF7C15}" type="presParOf" srcId="{078DD958-9F37-43F2-8481-64E4E7F3665B}" destId="{67E9F91F-5769-4504-88A6-EDE57591FC2C}" srcOrd="0" destOrd="0" presId="urn:microsoft.com/office/officeart/2005/8/layout/orgChart1"/>
    <dgm:cxn modelId="{DA58E7D4-DEC0-45C7-9F04-DF1441AA803E}" type="presParOf" srcId="{078DD958-9F37-43F2-8481-64E4E7F3665B}" destId="{7D400CDF-8125-433A-BC36-44B0ABE6BD49}" srcOrd="1" destOrd="0" presId="urn:microsoft.com/office/officeart/2005/8/layout/orgChart1"/>
    <dgm:cxn modelId="{78AD90B8-228B-427E-978E-0B8C864E7D77}" type="presParOf" srcId="{DF216C60-D026-4CC1-9228-8A34B3F7572D}" destId="{83CFBDD8-6A22-4BB7-8D31-99B5F9D00A41}" srcOrd="1" destOrd="0" presId="urn:microsoft.com/office/officeart/2005/8/layout/orgChart1"/>
    <dgm:cxn modelId="{A71A6F9F-3268-47DF-AFA2-98D90762E9CD}" type="presParOf" srcId="{DF216C60-D026-4CC1-9228-8A34B3F7572D}" destId="{9BD164C4-F8FF-49E9-B410-3491728B351A}" srcOrd="2" destOrd="0" presId="urn:microsoft.com/office/officeart/2005/8/layout/orgChart1"/>
    <dgm:cxn modelId="{AC272A79-46D8-4417-A95F-A982805BDB09}" type="presParOf" srcId="{00D274FD-6C91-4FE0-9D29-D6F415F95044}" destId="{14E69FF0-A70E-4A96-9CA3-B3D6CECCD13E}" srcOrd="2" destOrd="0" presId="urn:microsoft.com/office/officeart/2005/8/layout/orgChart1"/>
    <dgm:cxn modelId="{B1C85E7E-B8D9-42BD-AC38-3EC2832212EF}" type="presParOf" srcId="{809BC1F3-29BC-4450-80B5-0B57EBBB757B}" destId="{CE8325AD-B618-4710-B0E0-C959159CBAC4}" srcOrd="2" destOrd="0" presId="urn:microsoft.com/office/officeart/2005/8/layout/orgChar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A014CE-1570-4E2F-9141-E15FB6D99B4E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F8B1-3DD8-4650-BC7F-EE043EF57F6C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tr-TR" smtClean="0"/>
              <a:t>Kritik: steril doku veya vasküler sisteme giren</a:t>
            </a:r>
          </a:p>
          <a:p>
            <a:pPr eaLnBrk="1" hangingPunct="1">
              <a:spcBef>
                <a:spcPct val="0"/>
              </a:spcBef>
            </a:pPr>
            <a:r>
              <a:rPr lang="tr-TR" smtClean="0"/>
              <a:t>Yarı kritik: müköz membranlara temas eden</a:t>
            </a:r>
          </a:p>
          <a:p>
            <a:pPr eaLnBrk="1" hangingPunct="1">
              <a:spcBef>
                <a:spcPct val="0"/>
              </a:spcBef>
            </a:pPr>
            <a:r>
              <a:rPr lang="tr-TR" smtClean="0"/>
              <a:t>Non kritik: sağlam deri ile temas</a:t>
            </a:r>
          </a:p>
        </p:txBody>
      </p:sp>
      <p:sp>
        <p:nvSpPr>
          <p:cNvPr id="33795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4CD17F52-6BE8-461F-8B39-1EEA1B398B9E}" type="slidenum">
              <a:rPr lang="tr-TR"/>
              <a:pPr/>
              <a:t>10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tr-TR" smtClean="0"/>
              <a:t>Charles Chamberland </a:t>
            </a:r>
            <a:r>
              <a:rPr lang="tr-TR" smtClean="0">
                <a:sym typeface="Wingdings" pitchFamily="2" charset="2"/>
              </a:rPr>
              <a:t> </a:t>
            </a:r>
            <a:r>
              <a:rPr lang="tr-TR" smtClean="0"/>
              <a:t>1879’da buhar otoklav</a:t>
            </a:r>
          </a:p>
          <a:p>
            <a:pPr eaLnBrk="1" hangingPunct="1">
              <a:spcBef>
                <a:spcPct val="0"/>
              </a:spcBef>
            </a:pPr>
            <a:r>
              <a:rPr lang="tr-TR" smtClean="0"/>
              <a:t>Sterilizasyon </a:t>
            </a:r>
            <a:r>
              <a:rPr lang="tr-TR" smtClean="0">
                <a:sym typeface="Wingdings" pitchFamily="2" charset="2"/>
              </a:rPr>
              <a:t> spesifik disiplin</a:t>
            </a:r>
          </a:p>
          <a:p>
            <a:pPr eaLnBrk="1" hangingPunct="1">
              <a:spcBef>
                <a:spcPct val="0"/>
              </a:spcBef>
            </a:pPr>
            <a:r>
              <a:rPr lang="tr-TR" smtClean="0">
                <a:sym typeface="Wingdings" pitchFamily="2" charset="2"/>
              </a:rPr>
              <a:t>139 yıl önce manuel kontrollü otoklavlar  bugün bilgisayar kontrollü</a:t>
            </a:r>
          </a:p>
          <a:p>
            <a:pPr eaLnBrk="1" hangingPunct="1">
              <a:spcBef>
                <a:spcPct val="0"/>
              </a:spcBef>
            </a:pPr>
            <a:r>
              <a:rPr lang="tr-TR" smtClean="0">
                <a:sym typeface="Wingdings" pitchFamily="2" charset="2"/>
              </a:rPr>
              <a:t>Isıya dayanıklı materyal için en ucuz, en kısa süreli, en az toksik           b</a:t>
            </a:r>
            <a:r>
              <a:rPr lang="tr-TR" smtClean="0"/>
              <a:t>asınçlı buhar</a:t>
            </a:r>
          </a:p>
          <a:p>
            <a:pPr eaLnBrk="1" hangingPunct="1">
              <a:spcBef>
                <a:spcPct val="0"/>
              </a:spcBef>
            </a:pPr>
            <a:r>
              <a:rPr lang="tr-TR" smtClean="0"/>
              <a:t>Araştırmalar , bu nedenle düşük ısılı sterilizasyon yöntemleri üzerinde</a:t>
            </a:r>
          </a:p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35843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1186FE2B-898F-4913-B222-86A821095CB2}" type="slidenum">
              <a:rPr lang="tr-TR"/>
              <a:pPr/>
              <a:t>11</a:t>
            </a:fld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1351CE-248A-4D7B-A0A6-7AAC1FC432F9}" type="slidenum">
              <a:rPr lang="tr-TR" smtClean="0"/>
              <a:pPr/>
              <a:t>18</a:t>
            </a:fld>
            <a:endParaRPr lang="tr-TR" smtClean="0"/>
          </a:p>
        </p:txBody>
      </p:sp>
      <p:sp>
        <p:nvSpPr>
          <p:cNvPr id="120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1CA20-90EB-4A07-A1B4-2C19C35633CC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172D1-C283-4A0C-8209-85D30CAC2FC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1CA20-90EB-4A07-A1B4-2C19C35633CC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172D1-C283-4A0C-8209-85D30CAC2FC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1CA20-90EB-4A07-A1B4-2C19C35633CC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172D1-C283-4A0C-8209-85D30CAC2FC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1CA20-90EB-4A07-A1B4-2C19C35633CC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172D1-C283-4A0C-8209-85D30CAC2FC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1CA20-90EB-4A07-A1B4-2C19C35633CC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172D1-C283-4A0C-8209-85D30CAC2FC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1CA20-90EB-4A07-A1B4-2C19C35633CC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172D1-C283-4A0C-8209-85D30CAC2FC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1CA20-90EB-4A07-A1B4-2C19C35633CC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172D1-C283-4A0C-8209-85D30CAC2FC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1CA20-90EB-4A07-A1B4-2C19C35633CC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172D1-C283-4A0C-8209-85D30CAC2FC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1CA20-90EB-4A07-A1B4-2C19C35633CC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172D1-C283-4A0C-8209-85D30CAC2FC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1CA20-90EB-4A07-A1B4-2C19C35633CC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172D1-C283-4A0C-8209-85D30CAC2FC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1CA20-90EB-4A07-A1B4-2C19C35633CC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172D1-C283-4A0C-8209-85D30CAC2FC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1CA20-90EB-4A07-A1B4-2C19C35633CC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172D1-C283-4A0C-8209-85D30CAC2FCD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066800"/>
          </a:xfrm>
        </p:spPr>
        <p:txBody>
          <a:bodyPr/>
          <a:lstStyle/>
          <a:p>
            <a:r>
              <a:rPr lang="tr-TR" dirty="0" smtClean="0">
                <a:solidFill>
                  <a:srgbClr val="00B0F0"/>
                </a:solidFill>
              </a:rPr>
              <a:t>ÇAPRAZ ENFEKSİYON</a:t>
            </a:r>
            <a:endParaRPr lang="tr-TR" dirty="0">
              <a:solidFill>
                <a:srgbClr val="00B0F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325112"/>
          </a:xfrm>
        </p:spPr>
        <p:txBody>
          <a:bodyPr/>
          <a:lstStyle/>
          <a:p>
            <a:r>
              <a:rPr lang="tr-TR" dirty="0" smtClean="0"/>
              <a:t>Ağız florası en az 350 kültüre edilebilir farklı bakteri türü barındırır.</a:t>
            </a:r>
          </a:p>
          <a:p>
            <a:r>
              <a:rPr lang="tr-TR" dirty="0" smtClean="0"/>
              <a:t>Toplumların yaklaşık 1/3 ünde </a:t>
            </a:r>
            <a:r>
              <a:rPr lang="tr-TR" dirty="0" err="1" smtClean="0"/>
              <a:t>candida</a:t>
            </a:r>
            <a:r>
              <a:rPr lang="tr-TR" dirty="0" smtClean="0"/>
              <a:t> </a:t>
            </a:r>
            <a:r>
              <a:rPr lang="tr-TR" dirty="0" err="1" smtClean="0"/>
              <a:t>albicans</a:t>
            </a:r>
            <a:r>
              <a:rPr lang="tr-TR" dirty="0" smtClean="0"/>
              <a:t> gözlenmektedir ve ayrıca </a:t>
            </a:r>
            <a:r>
              <a:rPr lang="tr-TR" dirty="0" err="1" smtClean="0"/>
              <a:t>epstein</a:t>
            </a:r>
            <a:r>
              <a:rPr lang="tr-TR" dirty="0" smtClean="0"/>
              <a:t>-</a:t>
            </a:r>
            <a:r>
              <a:rPr lang="tr-TR" dirty="0" err="1" smtClean="0"/>
              <a:t>barr</a:t>
            </a:r>
            <a:r>
              <a:rPr lang="tr-TR" dirty="0" smtClean="0"/>
              <a:t> ve </a:t>
            </a:r>
            <a:r>
              <a:rPr lang="tr-TR" dirty="0" err="1" smtClean="0"/>
              <a:t>herpes</a:t>
            </a:r>
            <a:r>
              <a:rPr lang="tr-TR" dirty="0" smtClean="0"/>
              <a:t> virüs 6 gibi </a:t>
            </a:r>
            <a:r>
              <a:rPr lang="tr-TR" dirty="0" err="1" smtClean="0"/>
              <a:t>virüüsler</a:t>
            </a:r>
            <a:r>
              <a:rPr lang="tr-TR" dirty="0" smtClean="0"/>
              <a:t> de insan </a:t>
            </a:r>
            <a:r>
              <a:rPr lang="tr-TR" dirty="0" err="1" smtClean="0"/>
              <a:t>tükrüğünde</a:t>
            </a:r>
            <a:r>
              <a:rPr lang="tr-TR" dirty="0" smtClean="0"/>
              <a:t> yer almaktadır.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79" name="Group 27"/>
          <p:cNvGraphicFramePr>
            <a:graphicFrameLocks noGrp="1"/>
          </p:cNvGraphicFramePr>
          <p:nvPr>
            <p:ph sz="quarter" idx="1"/>
          </p:nvPr>
        </p:nvGraphicFramePr>
        <p:xfrm>
          <a:off x="214313" y="1714500"/>
          <a:ext cx="8501062" cy="4783774"/>
        </p:xfrm>
        <a:graphic>
          <a:graphicData uri="http://schemas.openxmlformats.org/drawingml/2006/table">
            <a:tbl>
              <a:tblPr/>
              <a:tblGrid>
                <a:gridCol w="2286000"/>
                <a:gridCol w="3143250"/>
                <a:gridCol w="3071812"/>
              </a:tblGrid>
              <a:tr h="706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SINIF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5CD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5CD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5CD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CD2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CİHAZ,  ALET VE MALZEME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5CD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5CD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CD2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GEREKLİ İŞLEM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F5CD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5CD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5CD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CD2D"/>
                    </a:solidFill>
                  </a:tcPr>
                </a:tc>
              </a:tr>
              <a:tr h="1169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Schoolbook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KRİTİK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5CD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5CD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5CD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6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Cerrahi aletler,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kardiyak ve üriner kateterler, implantlar, vb.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5CD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5CD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6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Sterilizasyon 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F5CD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5CD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5CD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6E8"/>
                    </a:solidFill>
                  </a:tcPr>
                </a:tc>
              </a:tr>
              <a:tr h="1624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Schoolbook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YARI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KRİTİK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5CD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5CD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5CD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Fleksible endoskoplar, nazal kanüller, airway, aspirasyon sondaları, vb.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Civalı cam termometreler, hidroterapi tankı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5CD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5CD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Yüksek düzey dezenfeksiyon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Orta düzey dezenfeksiyon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F5CD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5CD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5CD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169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Schoolbook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KRİTİK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OLMAYAN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5CD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5CD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5CD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6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Steteskop, tansiyon aleti manşonu, küvöz, sürgü, yüz maskeleri, vb.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5CD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5CD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6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Düşük düzey dezenfeksiyon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F5CD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5CD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5CD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6E8"/>
                    </a:solidFill>
                  </a:tcPr>
                </a:tc>
              </a:tr>
            </a:tbl>
          </a:graphicData>
        </a:graphic>
      </p:graphicFrame>
      <p:sp>
        <p:nvSpPr>
          <p:cNvPr id="23574" name="5 Dikdörtgen"/>
          <p:cNvSpPr>
            <a:spLocks noChangeArrowheads="1"/>
          </p:cNvSpPr>
          <p:nvPr/>
        </p:nvSpPr>
        <p:spPr bwMode="auto">
          <a:xfrm>
            <a:off x="234950" y="1143000"/>
            <a:ext cx="19796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800">
                <a:latin typeface="Century Schoolbook" pitchFamily="18" charset="0"/>
              </a:rPr>
              <a:t>Spaulding, 1968 </a:t>
            </a:r>
          </a:p>
        </p:txBody>
      </p:sp>
      <p:sp>
        <p:nvSpPr>
          <p:cNvPr id="7" name="1 Başlık"/>
          <p:cNvSpPr>
            <a:spLocks noGrp="1"/>
          </p:cNvSpPr>
          <p:nvPr>
            <p:ph type="title"/>
          </p:nvPr>
        </p:nvSpPr>
        <p:spPr>
          <a:xfrm>
            <a:off x="533400" y="285750"/>
            <a:ext cx="7467600" cy="703263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200" b="1" dirty="0" smtClean="0">
                <a:solidFill>
                  <a:schemeClr val="tx1"/>
                </a:solidFill>
                <a:latin typeface="Calibri" pitchFamily="34" charset="0"/>
              </a:rPr>
              <a:t>ENFEKSİYON RİSKİNE GÖRE TIBBİ MALZEMELER</a:t>
            </a:r>
            <a:endParaRPr lang="tr-TR" sz="3200" b="1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sz="quarter" idx="4294967295"/>
          </p:nvPr>
        </p:nvGraphicFramePr>
        <p:xfrm>
          <a:off x="134907" y="454025"/>
          <a:ext cx="8429684" cy="63579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4582" name="Oval 6"/>
          <p:cNvSpPr>
            <a:spLocks noChangeArrowheads="1"/>
          </p:cNvSpPr>
          <p:nvPr/>
        </p:nvSpPr>
        <p:spPr bwMode="auto">
          <a:xfrm>
            <a:off x="179388" y="2924175"/>
            <a:ext cx="1944687" cy="1655763"/>
          </a:xfrm>
          <a:prstGeom prst="ellips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24583" name="Oval 7"/>
          <p:cNvSpPr>
            <a:spLocks noChangeArrowheads="1"/>
          </p:cNvSpPr>
          <p:nvPr/>
        </p:nvSpPr>
        <p:spPr bwMode="auto">
          <a:xfrm>
            <a:off x="3132138" y="4868863"/>
            <a:ext cx="2016125" cy="863600"/>
          </a:xfrm>
          <a:prstGeom prst="ellips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2" grpId="0" animBg="1"/>
      <p:bldP spid="2458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285720" y="1071546"/>
            <a:ext cx="8229600" cy="53578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ISI İLE STERİLİZASYON</a:t>
            </a:r>
          </a:p>
          <a:p>
            <a:endParaRPr lang="tr-TR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Güvenlik, etkinlik, zararsızlık, kolay kullanım ve ekonomik açıdan üstün özellikleriyle ısı en sık kullanılan mikrop öldürme yöntemidir.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Belirli sıcaklıklar üzerinde proteinler pıhtılaşmaya başladığından mikroplar ölmeye başlarlar.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Sıvı veya buhar halindeki nemli ısı kuru ısıya göre çok daha yüksek enerji taşır ve ısısını kolay iletir.</a:t>
            </a:r>
          </a:p>
          <a:p>
            <a:pPr>
              <a:lnSpc>
                <a:spcPct val="90000"/>
              </a:lnSpc>
            </a:pP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214282" y="785794"/>
            <a:ext cx="8229600" cy="432511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tr-T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ISI İLE STERİLİZASYON</a:t>
            </a:r>
          </a:p>
          <a:p>
            <a:pPr>
              <a:lnSpc>
                <a:spcPct val="80000"/>
              </a:lnSpc>
              <a:buNone/>
            </a:pPr>
            <a:endParaRPr lang="tr-TR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tr-T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Kuru ısı ile sterilizasyon</a:t>
            </a:r>
          </a:p>
          <a:p>
            <a:pPr>
              <a:lnSpc>
                <a:spcPct val="80000"/>
              </a:lnSpc>
              <a:buNone/>
            </a:pPr>
            <a:endParaRPr lang="tr-TR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	-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Bu amaçla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pastör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fırını adı verilen kuru sıcak hava 	sterilizasyon cihazı kullanılır. </a:t>
            </a:r>
          </a:p>
          <a:p>
            <a:pPr>
              <a:lnSpc>
                <a:spcPct val="80000"/>
              </a:lnSpc>
              <a:buNone/>
            </a:pP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		-Kuru sıcak ısı ile cam ve metalden yapılmış malzemeler ve buna 	benzer yüksek ısıda bozulmayacak maddeler steril edilir. </a:t>
            </a:r>
          </a:p>
          <a:p>
            <a:pPr>
              <a:lnSpc>
                <a:spcPct val="80000"/>
              </a:lnSpc>
              <a:buNone/>
            </a:pP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tr-TR" sz="2000" dirty="0" smtClean="0"/>
              <a:t>			</a:t>
            </a:r>
            <a:r>
              <a:rPr lang="fi-FI" sz="2000" dirty="0" smtClean="0"/>
              <a:t>140 °C </a:t>
            </a:r>
            <a:r>
              <a:rPr lang="tr-TR" sz="2000" dirty="0" smtClean="0"/>
              <a:t> de  </a:t>
            </a:r>
            <a:r>
              <a:rPr lang="fi-FI" sz="2000" dirty="0" smtClean="0"/>
              <a:t>4 saat </a:t>
            </a:r>
            <a:endParaRPr lang="tr-TR" sz="2000" dirty="0" smtClean="0"/>
          </a:p>
          <a:p>
            <a:pPr>
              <a:lnSpc>
                <a:spcPct val="80000"/>
              </a:lnSpc>
              <a:buNone/>
            </a:pPr>
            <a:r>
              <a:rPr lang="tr-TR" sz="2000" dirty="0" smtClean="0"/>
              <a:t>			</a:t>
            </a:r>
            <a:r>
              <a:rPr lang="fi-FI" sz="2000" dirty="0" smtClean="0"/>
              <a:t>160 °C</a:t>
            </a:r>
            <a:r>
              <a:rPr lang="tr-TR" sz="2000" dirty="0" smtClean="0"/>
              <a:t> de  </a:t>
            </a:r>
            <a:r>
              <a:rPr lang="fi-FI" sz="2000" dirty="0" smtClean="0"/>
              <a:t>2 saat </a:t>
            </a:r>
            <a:endParaRPr lang="tr-TR" sz="2000" dirty="0" smtClean="0"/>
          </a:p>
          <a:p>
            <a:pPr>
              <a:lnSpc>
                <a:spcPct val="80000"/>
              </a:lnSpc>
              <a:buNone/>
            </a:pPr>
            <a:r>
              <a:rPr lang="tr-TR" sz="2000" dirty="0" smtClean="0"/>
              <a:t>			</a:t>
            </a:r>
            <a:r>
              <a:rPr lang="fi-FI" sz="2000" dirty="0" smtClean="0"/>
              <a:t>180 °C </a:t>
            </a:r>
            <a:r>
              <a:rPr lang="tr-TR" sz="2000" dirty="0" smtClean="0"/>
              <a:t> de  </a:t>
            </a:r>
            <a:r>
              <a:rPr lang="fi-FI" sz="2000" dirty="0" smtClean="0"/>
              <a:t>30 dk.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endParaRPr lang="tr-TR" dirty="0"/>
          </a:p>
        </p:txBody>
      </p:sp>
      <p:pic>
        <p:nvPicPr>
          <p:cNvPr id="5" name="Picture 2" descr="C:\Users\deniz\Desktop\M420B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3504" y="3714752"/>
            <a:ext cx="3312368" cy="1872208"/>
          </a:xfrm>
          <a:prstGeom prst="rect">
            <a:avLst/>
          </a:prstGeom>
          <a:noFill/>
        </p:spPr>
      </p:pic>
      <p:sp>
        <p:nvSpPr>
          <p:cNvPr id="6" name="5 Dikdörtgen"/>
          <p:cNvSpPr/>
          <p:nvPr/>
        </p:nvSpPr>
        <p:spPr>
          <a:xfrm>
            <a:off x="357158" y="5786454"/>
            <a:ext cx="78581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rgbClr val="002060"/>
                </a:solidFill>
              </a:rPr>
              <a:t>Yüksek ısı uzun sürede cerrahi aletlere zarar verdiğinden ve ortamdaki ısı homojen dağılmadığından kuru ısı kullanımı önerilmemektedir </a:t>
            </a:r>
            <a:endParaRPr lang="tr-TR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 txBox="1">
            <a:spLocks/>
          </p:cNvSpPr>
          <p:nvPr/>
        </p:nvSpPr>
        <p:spPr>
          <a:xfrm>
            <a:off x="428596" y="1071546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</a:t>
            </a: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Kızıl Dereceye Kadar Isıtma Ve Yakma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endParaRPr kumimoji="0" lang="tr-T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	</a:t>
            </a: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Genellikle iğne ve öze denilen mikrobiyoloji </a:t>
            </a:r>
            <a:r>
              <a:rPr kumimoji="0" lang="tr-TR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laboratuvarında</a:t>
            </a: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kullanılan ekim aletlerinin sterilizasyonunda kullanılan bir yöntemdir. 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Char char="•"/>
              <a:tabLst/>
              <a:defRPr/>
            </a:pP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Picture 2" descr="C:\Users\Pc\Desktop\images75OQPQCP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3799851"/>
            <a:ext cx="3571900" cy="28603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285720" y="642918"/>
            <a:ext cx="8229600" cy="5431552"/>
          </a:xfrm>
        </p:spPr>
        <p:txBody>
          <a:bodyPr>
            <a:normAutofit fontScale="55000" lnSpcReduction="20000"/>
          </a:bodyPr>
          <a:lstStyle/>
          <a:p>
            <a:endParaRPr lang="tr-TR" b="1" dirty="0" smtClean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6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NEMLİ ISI İLE STERİLİZASYON</a:t>
            </a:r>
          </a:p>
          <a:p>
            <a:pPr>
              <a:buNone/>
            </a:pPr>
            <a:endParaRPr lang="tr-TR" sz="6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tr-TR" sz="55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1-Sıcak su ile sterilizasyon</a:t>
            </a:r>
          </a:p>
          <a:p>
            <a:pPr>
              <a:buNone/>
            </a:pPr>
            <a:r>
              <a:rPr lang="tr-TR" sz="42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			</a:t>
            </a:r>
          </a:p>
          <a:p>
            <a:pPr>
              <a:buNone/>
            </a:pPr>
            <a:endParaRPr lang="tr-TR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4900" b="1" dirty="0" smtClean="0">
                <a:latin typeface="Times New Roman" pitchFamily="18" charset="0"/>
                <a:cs typeface="Times New Roman" pitchFamily="18" charset="0"/>
              </a:rPr>
              <a:t>-Kaynatma: </a:t>
            </a:r>
            <a:r>
              <a:rPr lang="tr-TR" sz="4900" dirty="0" smtClean="0">
                <a:latin typeface="Times New Roman" pitchFamily="18" charset="0"/>
                <a:cs typeface="Times New Roman" pitchFamily="18" charset="0"/>
              </a:rPr>
              <a:t>100 </a:t>
            </a:r>
            <a:r>
              <a:rPr lang="tr-TR" sz="4900" baseline="30000" dirty="0" err="1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tr-TR" sz="4900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tr-TR" sz="4900" dirty="0" smtClean="0">
                <a:latin typeface="Times New Roman" pitchFamily="18" charset="0"/>
                <a:cs typeface="Times New Roman" pitchFamily="18" charset="0"/>
              </a:rPr>
              <a:t> de 5-10 </a:t>
            </a:r>
            <a:r>
              <a:rPr lang="tr-TR" sz="4900" dirty="0" err="1" smtClean="0">
                <a:latin typeface="Times New Roman" pitchFamily="18" charset="0"/>
                <a:cs typeface="Times New Roman" pitchFamily="18" charset="0"/>
              </a:rPr>
              <a:t>dk</a:t>
            </a:r>
            <a:r>
              <a:rPr lang="tr-TR" sz="4900" dirty="0" smtClean="0">
                <a:latin typeface="Times New Roman" pitchFamily="18" charset="0"/>
                <a:cs typeface="Times New Roman" pitchFamily="18" charset="0"/>
              </a:rPr>
              <a:t> kaynatma ile dezenfeksiyon, 30 	dakika kaynatma ile sterilizasyon sağlanabilir</a:t>
            </a:r>
            <a:r>
              <a:rPr lang="en-US" sz="4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4900" dirty="0" smtClean="0">
                <a:latin typeface="Times New Roman" pitchFamily="18" charset="0"/>
                <a:cs typeface="Times New Roman" pitchFamily="18" charset="0"/>
              </a:rPr>
              <a:t>. Musluk suyu kireçli olabileceğinden, damıtık su tercih edilmelidir</a:t>
            </a:r>
          </a:p>
          <a:p>
            <a:pPr>
              <a:buNone/>
            </a:pPr>
            <a:endParaRPr lang="tr-TR" sz="4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4900" b="1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>
              <a:buNone/>
            </a:pPr>
            <a:r>
              <a:rPr lang="tr-TR" sz="49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4900" b="1" dirty="0" err="1" smtClean="0">
                <a:latin typeface="Times New Roman" pitchFamily="18" charset="0"/>
                <a:cs typeface="Times New Roman" pitchFamily="18" charset="0"/>
              </a:rPr>
              <a:t>Tindalizasyon</a:t>
            </a:r>
            <a:r>
              <a:rPr lang="tr-TR" sz="4900" dirty="0" smtClean="0">
                <a:latin typeface="Times New Roman" pitchFamily="18" charset="0"/>
                <a:cs typeface="Times New Roman" pitchFamily="18" charset="0"/>
              </a:rPr>
              <a:t>: Yüksek ısıda bozulabilecek antijen, serum ve şeker solüsyonları gibi sıvı maddelerin, belirli ısı derecelerinde birkaç gün üst üste tutulması ile olur.</a:t>
            </a:r>
            <a:r>
              <a:rPr lang="en-US" sz="49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4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4900" dirty="0" smtClean="0">
              <a:latin typeface="Times New Roman" pitchFamily="18" charset="0"/>
              <a:cs typeface="Times New Roman" pitchFamily="18" charset="0"/>
            </a:endParaRPr>
          </a:p>
          <a:p>
            <a:pPr lvl="4">
              <a:buNone/>
            </a:pPr>
            <a:endParaRPr lang="tr-TR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142844" y="857232"/>
            <a:ext cx="8229600" cy="57864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NEMLİ ISI İLE STERİLİZASYON</a:t>
            </a:r>
          </a:p>
          <a:p>
            <a:pPr>
              <a:buNone/>
            </a:pPr>
            <a:endParaRPr lang="tr-TR" b="1" dirty="0" smtClean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2" indent="-342900">
              <a:buNone/>
            </a:pPr>
            <a:r>
              <a:rPr lang="tr-TR" sz="28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2 – Buharlı ısı ile sterilizasyon</a:t>
            </a:r>
            <a:endParaRPr lang="tr-TR" sz="3200" b="1" dirty="0" smtClean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5000"/>
              </a:lnSpc>
              <a:buNone/>
              <a:defRPr/>
            </a:pPr>
            <a:r>
              <a:rPr lang="tr-TR" sz="26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Basınçlı buharla sterilizasyon</a:t>
            </a:r>
          </a:p>
          <a:p>
            <a:pPr>
              <a:lnSpc>
                <a:spcPct val="125000"/>
              </a:lnSpc>
              <a:buNone/>
              <a:defRPr/>
            </a:pPr>
            <a:endParaRPr lang="tr-TR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5000"/>
              </a:lnSpc>
              <a:buNone/>
              <a:defRPr/>
            </a:pPr>
            <a:endParaRPr lang="tr-TR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5000"/>
              </a:lnSpc>
              <a:buNone/>
              <a:defRPr/>
            </a:pPr>
            <a:endParaRPr lang="tr-TR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tr-TR" sz="1800" b="1" dirty="0" smtClean="0"/>
          </a:p>
          <a:p>
            <a:pPr>
              <a:lnSpc>
                <a:spcPct val="80000"/>
              </a:lnSpc>
              <a:buNone/>
            </a:pPr>
            <a:endParaRPr lang="tr-TR" sz="1800" b="1" dirty="0" smtClean="0"/>
          </a:p>
          <a:p>
            <a:pPr>
              <a:lnSpc>
                <a:spcPct val="80000"/>
              </a:lnSpc>
            </a:pPr>
            <a:endParaRPr lang="tr-TR" sz="1800" b="1" dirty="0" smtClean="0"/>
          </a:p>
          <a:p>
            <a:pPr>
              <a:lnSpc>
                <a:spcPct val="80000"/>
              </a:lnSpc>
            </a:pPr>
            <a:r>
              <a:rPr lang="tr-TR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Otoklav </a:t>
            </a:r>
            <a:r>
              <a:rPr lang="tr-TR" sz="1800" dirty="0" smtClean="0"/>
              <a:t>denilen cihaz kullanılarak yapılır. </a:t>
            </a:r>
          </a:p>
          <a:p>
            <a:pPr>
              <a:lnSpc>
                <a:spcPct val="80000"/>
              </a:lnSpc>
            </a:pPr>
            <a:endParaRPr lang="tr-TR" sz="1800" dirty="0" smtClean="0"/>
          </a:p>
          <a:p>
            <a:pPr>
              <a:lnSpc>
                <a:spcPct val="80000"/>
              </a:lnSpc>
            </a:pPr>
            <a:endParaRPr lang="tr-TR" sz="1800" dirty="0" smtClean="0"/>
          </a:p>
          <a:p>
            <a:pPr>
              <a:lnSpc>
                <a:spcPct val="80000"/>
              </a:lnSpc>
            </a:pPr>
            <a:r>
              <a:rPr lang="tr-TR" sz="1800" b="1" dirty="0" smtClean="0">
                <a:solidFill>
                  <a:srgbClr val="00B050"/>
                </a:solidFill>
              </a:rPr>
              <a:t>121 </a:t>
            </a:r>
            <a:r>
              <a:rPr lang="tr-TR" sz="1800" b="1" baseline="30000" dirty="0" err="1" smtClean="0">
                <a:solidFill>
                  <a:srgbClr val="00B050"/>
                </a:solidFill>
              </a:rPr>
              <a:t>o</a:t>
            </a:r>
            <a:r>
              <a:rPr lang="tr-TR" sz="1800" b="1" dirty="0" err="1" smtClean="0">
                <a:solidFill>
                  <a:srgbClr val="00B050"/>
                </a:solidFill>
              </a:rPr>
              <a:t>C'de</a:t>
            </a:r>
            <a:r>
              <a:rPr lang="tr-TR" sz="1800" b="1" dirty="0" smtClean="0">
                <a:solidFill>
                  <a:srgbClr val="00B050"/>
                </a:solidFill>
              </a:rPr>
              <a:t>, 1 atmosfer basınç altında, içerisine konan malzemenin büyüklüğüne bağlı olarak 15-45 dakika sterilizasyon uygulanır.</a:t>
            </a:r>
          </a:p>
          <a:p>
            <a:pPr>
              <a:lnSpc>
                <a:spcPct val="80000"/>
              </a:lnSpc>
            </a:pPr>
            <a:endParaRPr lang="tr-TR" sz="1800" dirty="0" smtClean="0"/>
          </a:p>
          <a:p>
            <a:endParaRPr lang="tr-TR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8" y="2643182"/>
            <a:ext cx="2966193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Dikdörtgen"/>
          <p:cNvSpPr/>
          <p:nvPr/>
        </p:nvSpPr>
        <p:spPr>
          <a:xfrm>
            <a:off x="285720" y="3000372"/>
            <a:ext cx="5643602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tr-TR" dirty="0" smtClean="0"/>
              <a:t>Kolay uygulanması, ucuz ve güvenilir bir yöntem olması nedeni ile gerek mikrobiyoloji </a:t>
            </a:r>
            <a:r>
              <a:rPr lang="tr-TR" dirty="0" err="1" smtClean="0"/>
              <a:t>laboratuvarlarında</a:t>
            </a:r>
            <a:r>
              <a:rPr lang="tr-TR" dirty="0" smtClean="0"/>
              <a:t>, gerekse hastanenin merkezi sterilizasyon ünitesinde çok sık kullanılan bir yöntemdir</a:t>
            </a:r>
          </a:p>
          <a:p>
            <a:pPr>
              <a:lnSpc>
                <a:spcPct val="80000"/>
              </a:lnSpc>
            </a:pPr>
            <a:endParaRPr lang="tr-TR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428596" y="1500174"/>
            <a:ext cx="778674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tr-TR" dirty="0" smtClean="0"/>
              <a:t>En hızlı,en güvenilir ve en kolay sterilizasyon yöntemidir.</a:t>
            </a:r>
          </a:p>
          <a:p>
            <a:pPr>
              <a:buFont typeface="Wingdings" pitchFamily="2" charset="2"/>
              <a:buChar char="v"/>
            </a:pPr>
            <a:endParaRPr lang="tr-TR" dirty="0" smtClean="0"/>
          </a:p>
          <a:p>
            <a:pPr>
              <a:buFont typeface="Wingdings" pitchFamily="2" charset="2"/>
              <a:buChar char="v"/>
            </a:pPr>
            <a:endParaRPr lang="tr-TR" dirty="0" smtClean="0"/>
          </a:p>
          <a:p>
            <a:pPr>
              <a:buFont typeface="Wingdings" pitchFamily="2" charset="2"/>
              <a:buChar char="v"/>
            </a:pPr>
            <a:r>
              <a:rPr lang="tr-TR" dirty="0" smtClean="0"/>
              <a:t>Hidroliz yoluyla proteinler </a:t>
            </a:r>
            <a:r>
              <a:rPr lang="tr-TR" dirty="0" err="1" smtClean="0"/>
              <a:t>denatüre</a:t>
            </a:r>
            <a:r>
              <a:rPr lang="tr-TR" dirty="0" smtClean="0"/>
              <a:t> edilir. Su buharının taşıdığı yüksek enerji kısa sürede proteinleri </a:t>
            </a:r>
            <a:r>
              <a:rPr lang="tr-TR" dirty="0" err="1" smtClean="0"/>
              <a:t>denatüre</a:t>
            </a:r>
            <a:r>
              <a:rPr lang="tr-TR" dirty="0" smtClean="0"/>
              <a:t> eder. </a:t>
            </a:r>
          </a:p>
          <a:p>
            <a:pPr>
              <a:buFont typeface="Wingdings" pitchFamily="2" charset="2"/>
              <a:buChar char="v"/>
            </a:pPr>
            <a:endParaRPr lang="tr-TR" dirty="0" smtClean="0"/>
          </a:p>
          <a:p>
            <a:pPr>
              <a:buFont typeface="Wingdings" pitchFamily="2" charset="2"/>
              <a:buChar char="v"/>
            </a:pPr>
            <a:endParaRPr lang="tr-TR" dirty="0" smtClean="0"/>
          </a:p>
          <a:p>
            <a:pPr>
              <a:buFont typeface="Wingdings" pitchFamily="2" charset="2"/>
              <a:buChar char="v"/>
            </a:pPr>
            <a:r>
              <a:rPr lang="tr-TR" dirty="0" smtClean="0"/>
              <a:t>Bu yöntemde </a:t>
            </a:r>
            <a:r>
              <a:rPr lang="tr-TR" dirty="0" err="1" smtClean="0"/>
              <a:t>toksik</a:t>
            </a:r>
            <a:r>
              <a:rPr lang="tr-TR" dirty="0" smtClean="0"/>
              <a:t> madde kullanılmaması ve su buharının </a:t>
            </a:r>
            <a:r>
              <a:rPr lang="tr-TR" dirty="0" err="1" smtClean="0"/>
              <a:t>toksik</a:t>
            </a:r>
            <a:r>
              <a:rPr lang="tr-TR" dirty="0" smtClean="0"/>
              <a:t> etkisinin olmaması önemli avantajlardır. </a:t>
            </a:r>
          </a:p>
          <a:p>
            <a:pPr>
              <a:buFont typeface="Wingdings" pitchFamily="2" charset="2"/>
              <a:buChar char="v"/>
            </a:pPr>
            <a:endParaRPr lang="tr-TR" dirty="0" smtClean="0"/>
          </a:p>
          <a:p>
            <a:pPr>
              <a:buFont typeface="Wingdings" pitchFamily="2" charset="2"/>
              <a:buChar char="v"/>
            </a:pPr>
            <a:endParaRPr lang="tr-TR" dirty="0" smtClean="0"/>
          </a:p>
          <a:p>
            <a:pPr>
              <a:buFont typeface="Wingdings" pitchFamily="2" charset="2"/>
              <a:buChar char="v"/>
            </a:pPr>
            <a:r>
              <a:rPr lang="tr-TR" dirty="0" smtClean="0"/>
              <a:t>CDC ye göre buhar basıncı ve ısısına dayanabilen her türlü tıbbi malzemeler bu yöntemle steril edilmelidir. </a:t>
            </a:r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4"/>
          <p:cNvSpPr>
            <a:spLocks noChangeArrowheads="1"/>
          </p:cNvSpPr>
          <p:nvPr/>
        </p:nvSpPr>
        <p:spPr bwMode="auto">
          <a:xfrm>
            <a:off x="857224" y="571480"/>
            <a:ext cx="78470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>
              <a:defRPr/>
            </a:pPr>
            <a:r>
              <a:rPr lang="en-US" sz="2000" b="1" dirty="0" err="1">
                <a:solidFill>
                  <a:srgbClr val="FF0000"/>
                </a:solidFill>
                <a:latin typeface="+mn-lt"/>
              </a:rPr>
              <a:t>Otoklava</a:t>
            </a:r>
            <a:r>
              <a:rPr lang="en-US" sz="20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+mn-lt"/>
              </a:rPr>
              <a:t>malzeme</a:t>
            </a:r>
            <a:r>
              <a:rPr lang="en-US" sz="20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+mn-lt"/>
              </a:rPr>
              <a:t>yerleştirilirken</a:t>
            </a:r>
            <a:r>
              <a:rPr lang="en-US" sz="20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+mn-lt"/>
              </a:rPr>
              <a:t>nelere</a:t>
            </a:r>
            <a:r>
              <a:rPr lang="en-US" sz="20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+mn-lt"/>
              </a:rPr>
              <a:t>dikkat</a:t>
            </a:r>
            <a:r>
              <a:rPr lang="en-US" sz="20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+mn-lt"/>
              </a:rPr>
              <a:t>edilmeli</a:t>
            </a:r>
            <a:r>
              <a:rPr lang="tr-TR" sz="20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+mn-lt"/>
              </a:rPr>
              <a:t>?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98488" y="928688"/>
            <a:ext cx="8545512" cy="5478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>
              <a:lnSpc>
                <a:spcPct val="125000"/>
              </a:lnSpc>
              <a:buFontTx/>
              <a:buAutoNum type="arabicPeriod"/>
              <a:defRPr/>
            </a:pPr>
            <a:r>
              <a:rPr lang="tr-TR" sz="2000" dirty="0">
                <a:latin typeface="+mn-lt"/>
              </a:rPr>
              <a:t>Buhar geçirgenliğine sahip malzeme ile paketleme yapılmalı.</a:t>
            </a:r>
          </a:p>
          <a:p>
            <a:pPr marL="457200" indent="-457200">
              <a:lnSpc>
                <a:spcPct val="125000"/>
              </a:lnSpc>
              <a:buFontTx/>
              <a:buAutoNum type="arabicPeriod"/>
              <a:defRPr/>
            </a:pPr>
            <a:r>
              <a:rPr lang="tr-TR" sz="2000" dirty="0">
                <a:latin typeface="+mn-lt"/>
              </a:rPr>
              <a:t>Eşyalar çok sıkışık olarak yerleştirilmemeli, aralarında buhar geçişine ve dolanımına uygun boşluk bulunmalı.</a:t>
            </a:r>
          </a:p>
          <a:p>
            <a:pPr marL="457200" indent="-457200">
              <a:lnSpc>
                <a:spcPct val="125000"/>
              </a:lnSpc>
              <a:buFontTx/>
              <a:buAutoNum type="arabicPeriod"/>
              <a:defRPr/>
            </a:pPr>
            <a:r>
              <a:rPr lang="tr-TR" sz="2000" dirty="0">
                <a:latin typeface="+mn-lt"/>
              </a:rPr>
              <a:t>Malzeme otoklava girmeden önce temizlenip kurutulmalı, sonra paketlenmeli.</a:t>
            </a:r>
          </a:p>
          <a:p>
            <a:pPr marL="457200" indent="-457200">
              <a:lnSpc>
                <a:spcPct val="125000"/>
              </a:lnSpc>
              <a:buFontTx/>
              <a:buAutoNum type="arabicPeriod"/>
              <a:defRPr/>
            </a:pPr>
            <a:r>
              <a:rPr lang="tr-TR" sz="2000" dirty="0">
                <a:latin typeface="+mn-lt"/>
              </a:rPr>
              <a:t>Buhar girişini ve vakumlamayı engelleyecek büyüklükte paketleme yapılmamalı. </a:t>
            </a:r>
          </a:p>
          <a:p>
            <a:pPr marL="457200" indent="-457200">
              <a:lnSpc>
                <a:spcPct val="125000"/>
              </a:lnSpc>
              <a:buFontTx/>
              <a:buAutoNum type="arabicPeriod"/>
              <a:defRPr/>
            </a:pPr>
            <a:r>
              <a:rPr lang="tr-TR" sz="2000" dirty="0">
                <a:latin typeface="+mn-lt"/>
              </a:rPr>
              <a:t>Kullanılan buharın kalitesi çok iyi olmalı ve içerisinde sıvı halde su bulunmamalı. </a:t>
            </a:r>
          </a:p>
          <a:p>
            <a:pPr marL="457200" indent="-457200">
              <a:lnSpc>
                <a:spcPct val="125000"/>
              </a:lnSpc>
              <a:buFontTx/>
              <a:buAutoNum type="arabicPeriod"/>
              <a:defRPr/>
            </a:pPr>
            <a:r>
              <a:rPr lang="tr-TR" sz="2000" dirty="0">
                <a:latin typeface="+mn-lt"/>
              </a:rPr>
              <a:t>Sıvıların sterilizasyonunda, çözeltiler bulundukları kabın % 80 ine kadar doldurulmalı.</a:t>
            </a:r>
          </a:p>
          <a:p>
            <a:pPr marL="457200" indent="-457200">
              <a:lnSpc>
                <a:spcPct val="125000"/>
              </a:lnSpc>
              <a:buFontTx/>
              <a:buAutoNum type="arabicPeriod"/>
              <a:defRPr/>
            </a:pPr>
            <a:r>
              <a:rPr lang="tr-TR" sz="2000" dirty="0">
                <a:latin typeface="+mn-lt"/>
              </a:rPr>
              <a:t>Sterilizasyon sırasında otoklav içinde kesinlikle hava kalmamalı. Bu, ısının yükselmesini ve havanın bulunduğu kısımdaki malzemeye (genellikle cihazın alt kısmı) buharın girmesini engeller (hava yastığı).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928670"/>
            <a:ext cx="8229600" cy="5286412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tr-TR" dirty="0" smtClean="0">
                <a:solidFill>
                  <a:srgbClr val="FF0000"/>
                </a:solidFill>
              </a:rPr>
              <a:t>Sterilizasyona Hazırlık</a:t>
            </a:r>
          </a:p>
          <a:p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 smtClean="0">
                <a:solidFill>
                  <a:srgbClr val="FF0000"/>
                </a:solidFill>
              </a:rPr>
              <a:t>Cerrahi araç ve gereçlerin yıkanması: </a:t>
            </a:r>
            <a:r>
              <a:rPr lang="tr-TR" dirty="0" smtClean="0"/>
              <a:t>Yıkama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smtClean="0"/>
              <a:t>işlemi otomatik </a:t>
            </a:r>
            <a:r>
              <a:rPr lang="tr-TR" dirty="0" err="1" smtClean="0"/>
              <a:t>makinelar</a:t>
            </a:r>
            <a:r>
              <a:rPr lang="tr-TR" dirty="0" smtClean="0"/>
              <a:t> ve dezenfeksiyon makineleri ile yapılır. </a:t>
            </a:r>
          </a:p>
          <a:p>
            <a:endParaRPr lang="tr-TR" dirty="0" smtClean="0"/>
          </a:p>
          <a:p>
            <a:r>
              <a:rPr lang="tr-TR" dirty="0" smtClean="0">
                <a:solidFill>
                  <a:srgbClr val="FF0000"/>
                </a:solidFill>
              </a:rPr>
              <a:t>Organik kirlerden arındırılmaları:</a:t>
            </a:r>
            <a:r>
              <a:rPr lang="tr-TR" dirty="0" smtClean="0"/>
              <a:t>Aletler üzerindeki organik kirler aynı zamanda sterilizasyon ajanının aletlere temasını engelleyerek sterilizasyon işlemini etkisiz hale getirir.Kural olarak temizlenmeyen hiçbir madde steril edilemez. </a:t>
            </a:r>
          </a:p>
          <a:p>
            <a:endParaRPr lang="tr-TR" dirty="0" smtClean="0"/>
          </a:p>
          <a:p>
            <a:r>
              <a:rPr lang="tr-TR" dirty="0" smtClean="0">
                <a:solidFill>
                  <a:srgbClr val="FF0000"/>
                </a:solidFill>
              </a:rPr>
              <a:t>Araç ve gereçlerin </a:t>
            </a:r>
            <a:r>
              <a:rPr lang="tr-TR" dirty="0" err="1" smtClean="0">
                <a:solidFill>
                  <a:srgbClr val="FF0000"/>
                </a:solidFill>
              </a:rPr>
              <a:t>dekontaminasyonu</a:t>
            </a:r>
            <a:r>
              <a:rPr lang="tr-TR" dirty="0" smtClean="0">
                <a:solidFill>
                  <a:srgbClr val="FF0000"/>
                </a:solidFill>
              </a:rPr>
              <a:t>: </a:t>
            </a:r>
            <a:r>
              <a:rPr lang="tr-TR" dirty="0" err="1" smtClean="0"/>
              <a:t>Quarterner</a:t>
            </a:r>
            <a:r>
              <a:rPr lang="tr-TR" dirty="0" smtClean="0"/>
              <a:t> amonyum bileşenleri kullanılarak </a:t>
            </a:r>
            <a:r>
              <a:rPr lang="tr-TR" dirty="0" err="1" smtClean="0"/>
              <a:t>m.o</a:t>
            </a:r>
            <a:r>
              <a:rPr lang="tr-TR" dirty="0" smtClean="0"/>
              <a:t> yoğunluğu azaltılır. </a:t>
            </a:r>
          </a:p>
          <a:p>
            <a:endParaRPr lang="tr-TR" dirty="0" smtClean="0"/>
          </a:p>
          <a:p>
            <a:r>
              <a:rPr lang="tr-TR" dirty="0" smtClean="0"/>
              <a:t>Sterilizasyon işlerinde çalışan personeller bulaşmayı önlemek amacıyla eldiven, maske, gözlük, özel elbiseler ve önlük giyme gibi üniversal önlemler almalıdır.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857232"/>
            <a:ext cx="8229600" cy="5072098"/>
          </a:xfrm>
        </p:spPr>
        <p:txBody>
          <a:bodyPr>
            <a:normAutofit fontScale="92500" lnSpcReduction="20000"/>
          </a:bodyPr>
          <a:lstStyle/>
          <a:p>
            <a:r>
              <a:rPr lang="tr-TR" u="sng" dirty="0" smtClean="0">
                <a:solidFill>
                  <a:srgbClr val="00B0F0"/>
                </a:solidFill>
              </a:rPr>
              <a:t>Enfeksiyon</a:t>
            </a:r>
            <a:r>
              <a:rPr lang="tr-TR" dirty="0" smtClean="0"/>
              <a:t>; Mikroorganizmaların vücuda girerek bulunduğu bölgede canlılığını sürdürebilmesi ve çoğalabilmesidir.</a:t>
            </a:r>
          </a:p>
          <a:p>
            <a:endParaRPr lang="tr-TR" dirty="0" smtClean="0"/>
          </a:p>
          <a:p>
            <a:r>
              <a:rPr lang="tr-TR" dirty="0" err="1" smtClean="0">
                <a:solidFill>
                  <a:srgbClr val="00B0F0"/>
                </a:solidFill>
              </a:rPr>
              <a:t>Endojen</a:t>
            </a:r>
            <a:r>
              <a:rPr lang="tr-TR" dirty="0" smtClean="0">
                <a:solidFill>
                  <a:srgbClr val="00B0F0"/>
                </a:solidFill>
              </a:rPr>
              <a:t> enfeksiyon</a:t>
            </a:r>
            <a:r>
              <a:rPr lang="tr-TR" dirty="0" smtClean="0"/>
              <a:t>; Koşullar uygun olduğunda normal ağız florasında yer alan fırsatçı patojen mikroorganizmaların sebep olduğu enfeksiyonlardır</a:t>
            </a:r>
          </a:p>
          <a:p>
            <a:endParaRPr lang="tr-TR" dirty="0" smtClean="0"/>
          </a:p>
          <a:p>
            <a:r>
              <a:rPr lang="tr-TR" dirty="0" err="1" smtClean="0">
                <a:solidFill>
                  <a:srgbClr val="00B0F0"/>
                </a:solidFill>
              </a:rPr>
              <a:t>Eksojen</a:t>
            </a:r>
            <a:r>
              <a:rPr lang="tr-TR" dirty="0" smtClean="0">
                <a:solidFill>
                  <a:srgbClr val="00B0F0"/>
                </a:solidFill>
              </a:rPr>
              <a:t> enfeksiyon</a:t>
            </a:r>
            <a:r>
              <a:rPr lang="tr-TR" dirty="0" smtClean="0"/>
              <a:t>; dış çevreden vücuda giren mikroorganizmaların neden olduğu enfeksiyonlardır.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1142984"/>
            <a:ext cx="8229600" cy="514353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Paketleme</a:t>
            </a:r>
          </a:p>
          <a:p>
            <a:pPr>
              <a:buNone/>
            </a:pPr>
            <a:r>
              <a:rPr lang="tr-TR" dirty="0" smtClean="0"/>
              <a:t> Steril edilen araç/gereç kullanım anına kadar sterilliğini koruyacak şekilde paketlenmiş olmalıdır. </a:t>
            </a:r>
          </a:p>
          <a:p>
            <a:pPr>
              <a:buNone/>
            </a:pPr>
            <a:r>
              <a:rPr lang="tr-TR" dirty="0" smtClean="0"/>
              <a:t>Paket sterilizasyon ajanına karşı geçirgen ancak </a:t>
            </a:r>
            <a:r>
              <a:rPr lang="tr-TR" dirty="0" err="1" smtClean="0"/>
              <a:t>m.o</a:t>
            </a:r>
            <a:r>
              <a:rPr lang="tr-TR" dirty="0" smtClean="0"/>
              <a:t>.</a:t>
            </a:r>
            <a:r>
              <a:rPr lang="tr-TR" dirty="0" err="1" smtClean="0"/>
              <a:t>lara</a:t>
            </a:r>
            <a:r>
              <a:rPr lang="tr-TR" dirty="0" smtClean="0"/>
              <a:t> karşı geçirgen olmamalıdır.</a:t>
            </a:r>
          </a:p>
          <a:p>
            <a:endParaRPr lang="tr-TR" dirty="0" smtClean="0"/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Sterilizasyonun Kontrolü </a:t>
            </a:r>
          </a:p>
          <a:p>
            <a:pPr>
              <a:buNone/>
            </a:pPr>
            <a:r>
              <a:rPr lang="tr-TR" dirty="0" err="1" smtClean="0"/>
              <a:t>Sterilizatörler</a:t>
            </a:r>
            <a:r>
              <a:rPr lang="tr-TR" dirty="0" smtClean="0"/>
              <a:t> ve sterilizasyon işleminde kullanılan her türlü cihazın bakım ve kalibrasyonu düzenli olarak yapılmalıdır. Bu amaçla fiziksel, kimyasal ve biyolojik indikatörler kullanılmaktadır. </a:t>
            </a:r>
          </a:p>
          <a:p>
            <a:pPr>
              <a:buNone/>
            </a:pPr>
            <a:endParaRPr lang="tr-T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Steril Malzemenin Korunması</a:t>
            </a:r>
          </a:p>
          <a:p>
            <a:pPr>
              <a:buNone/>
            </a:pPr>
            <a:r>
              <a:rPr lang="tr-TR" dirty="0" smtClean="0"/>
              <a:t> Steril malzemeler eğitim almış görevli personel dışında kimsenin girmediği, toz ve haşereden korunmuş doğrudan güneş ışığı almayan bir bölümde korunmalıdır.Personel depoya girerken önlük, bone ve eldiven giymelidir. </a:t>
            </a:r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066800"/>
          </a:xfrm>
        </p:spPr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Dezenfeksiyon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500174"/>
            <a:ext cx="9401212" cy="4786346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Ortamın istenmeyen </a:t>
            </a:r>
            <a:r>
              <a:rPr lang="tr-TR" dirty="0" err="1" smtClean="0"/>
              <a:t>m.o</a:t>
            </a:r>
            <a:r>
              <a:rPr lang="tr-TR" dirty="0" smtClean="0"/>
              <a:t>.</a:t>
            </a:r>
            <a:r>
              <a:rPr lang="tr-TR" dirty="0" err="1" smtClean="0"/>
              <a:t>lardan</a:t>
            </a:r>
            <a:r>
              <a:rPr lang="tr-TR" dirty="0" smtClean="0"/>
              <a:t> arındırılmasıdır. </a:t>
            </a:r>
          </a:p>
          <a:p>
            <a:endParaRPr lang="tr-TR" dirty="0" smtClean="0"/>
          </a:p>
          <a:p>
            <a:r>
              <a:rPr lang="tr-TR" dirty="0" smtClean="0"/>
              <a:t>Sterilizasyondan daha az etkili bir işlemdir. </a:t>
            </a:r>
          </a:p>
          <a:p>
            <a:endParaRPr lang="tr-TR" dirty="0" smtClean="0"/>
          </a:p>
          <a:p>
            <a:r>
              <a:rPr lang="tr-TR" dirty="0" smtClean="0"/>
              <a:t>Bakteri sporlarına etkisizdir. </a:t>
            </a:r>
          </a:p>
          <a:p>
            <a:endParaRPr lang="tr-TR" dirty="0" smtClean="0"/>
          </a:p>
          <a:p>
            <a:r>
              <a:rPr lang="tr-TR" dirty="0" smtClean="0"/>
              <a:t>Sağlık kurumlarında bu işlem genellikle kimyasal madde kullanarak ve ısı ile gerçekleştirilir.</a:t>
            </a:r>
          </a:p>
          <a:p>
            <a:endParaRPr lang="tr-TR" dirty="0" smtClean="0"/>
          </a:p>
          <a:p>
            <a:r>
              <a:rPr lang="tr-TR" dirty="0" smtClean="0">
                <a:solidFill>
                  <a:srgbClr val="FF0000"/>
                </a:solidFill>
              </a:rPr>
              <a:t>Dezenfektan</a:t>
            </a:r>
            <a:r>
              <a:rPr lang="tr-TR" dirty="0" smtClean="0"/>
              <a:t>: Mikrop öldürücü kimyasal maddelerin cansız ortamda kullanılanlarına denir.	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857232"/>
            <a:ext cx="8229600" cy="528641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dirty="0" smtClean="0">
                <a:solidFill>
                  <a:srgbClr val="FF0000"/>
                </a:solidFill>
              </a:rPr>
              <a:t>İdeal Bir Dezenfektanın Özellikleri</a:t>
            </a:r>
          </a:p>
          <a:p>
            <a:pPr marL="609600" indent="-609600">
              <a:buNone/>
            </a:pPr>
            <a:endParaRPr lang="tr-TR" dirty="0" smtClean="0">
              <a:solidFill>
                <a:srgbClr val="FF0000"/>
              </a:solidFill>
            </a:endParaRPr>
          </a:p>
          <a:p>
            <a:pPr marL="609600" indent="-609600">
              <a:buClr>
                <a:srgbClr val="FF0000"/>
              </a:buClr>
              <a:buFontTx/>
              <a:buAutoNum type="arabicPeriod"/>
            </a:pPr>
            <a:r>
              <a:rPr lang="tr-TR" dirty="0" smtClean="0"/>
              <a:t>Geniş spektrum</a:t>
            </a:r>
          </a:p>
          <a:p>
            <a:pPr marL="609600" indent="-609600">
              <a:buClr>
                <a:srgbClr val="FF0000"/>
              </a:buClr>
              <a:buFontTx/>
              <a:buAutoNum type="arabicPeriod"/>
            </a:pPr>
            <a:r>
              <a:rPr lang="tr-TR" dirty="0" smtClean="0"/>
              <a:t>Hızlı etki</a:t>
            </a:r>
          </a:p>
          <a:p>
            <a:pPr marL="609600" indent="-609600">
              <a:buClr>
                <a:srgbClr val="FF0000"/>
              </a:buClr>
              <a:buFontTx/>
              <a:buAutoNum type="arabicPeriod"/>
            </a:pPr>
            <a:r>
              <a:rPr lang="tr-TR" dirty="0" smtClean="0"/>
              <a:t>Çevresel faktörlerden etkilenmeme</a:t>
            </a:r>
          </a:p>
          <a:p>
            <a:pPr marL="609600" indent="-609600">
              <a:buClr>
                <a:srgbClr val="FF0000"/>
              </a:buClr>
              <a:buFontTx/>
              <a:buAutoNum type="arabicPeriod"/>
            </a:pPr>
            <a:r>
              <a:rPr lang="tr-TR" dirty="0" err="1" smtClean="0"/>
              <a:t>Toksik</a:t>
            </a:r>
            <a:r>
              <a:rPr lang="tr-TR" dirty="0" smtClean="0"/>
              <a:t> olmama</a:t>
            </a:r>
          </a:p>
          <a:p>
            <a:pPr marL="609600" indent="-609600">
              <a:buClr>
                <a:srgbClr val="FF0000"/>
              </a:buClr>
              <a:buFontTx/>
              <a:buAutoNum type="arabicPeriod"/>
            </a:pPr>
            <a:r>
              <a:rPr lang="tr-TR" dirty="0" smtClean="0"/>
              <a:t>Yüzeye uyum göstermesi</a:t>
            </a:r>
          </a:p>
          <a:p>
            <a:pPr marL="609600" indent="-609600">
              <a:buClr>
                <a:srgbClr val="FF0000"/>
              </a:buClr>
              <a:buFontTx/>
              <a:buAutoNum type="arabicPeriod"/>
            </a:pPr>
            <a:r>
              <a:rPr lang="tr-TR" dirty="0" smtClean="0"/>
              <a:t>Uygulanan yüzeye kalıcı etki</a:t>
            </a:r>
          </a:p>
          <a:p>
            <a:pPr marL="609600" indent="-609600">
              <a:buClr>
                <a:srgbClr val="FF0000"/>
              </a:buClr>
              <a:buFontTx/>
              <a:buAutoNum type="arabicPeriod"/>
            </a:pPr>
            <a:r>
              <a:rPr lang="tr-TR" dirty="0" smtClean="0"/>
              <a:t>Kokusuz olması</a:t>
            </a:r>
          </a:p>
          <a:p>
            <a:pPr marL="609600" indent="-609600">
              <a:buClr>
                <a:srgbClr val="FF0000"/>
              </a:buClr>
              <a:buFontTx/>
              <a:buAutoNum type="arabicPeriod"/>
            </a:pPr>
            <a:r>
              <a:rPr lang="tr-TR" dirty="0" smtClean="0"/>
              <a:t>Suda çözünebilmesi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857232"/>
            <a:ext cx="8229600" cy="485778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dirty="0" smtClean="0">
                <a:solidFill>
                  <a:srgbClr val="FF0000"/>
                </a:solidFill>
              </a:rPr>
              <a:t>Dezenfeksiyona Etki Eden Faktörler </a:t>
            </a:r>
          </a:p>
          <a:p>
            <a:r>
              <a:rPr lang="tr-TR" dirty="0" smtClean="0"/>
              <a:t>Maddenin işlem öncesi temizliği </a:t>
            </a:r>
          </a:p>
          <a:p>
            <a:r>
              <a:rPr lang="tr-TR" dirty="0" smtClean="0"/>
              <a:t>Kan, </a:t>
            </a:r>
            <a:r>
              <a:rPr lang="tr-TR" dirty="0" err="1" smtClean="0"/>
              <a:t>püy</a:t>
            </a:r>
            <a:r>
              <a:rPr lang="tr-TR" dirty="0" smtClean="0"/>
              <a:t> gibi organik maddelerin varlığı ve miktarı </a:t>
            </a:r>
          </a:p>
          <a:p>
            <a:r>
              <a:rPr lang="tr-TR" dirty="0" smtClean="0"/>
              <a:t>Mikroorganizmanın yapısı </a:t>
            </a:r>
          </a:p>
          <a:p>
            <a:r>
              <a:rPr lang="tr-TR" dirty="0" smtClean="0"/>
              <a:t>Dezenfeksiyona tabi nesnenin biçimi </a:t>
            </a:r>
          </a:p>
          <a:p>
            <a:r>
              <a:rPr lang="tr-TR" dirty="0" smtClean="0"/>
              <a:t>Dezenfektanın konsantrasyonu </a:t>
            </a:r>
          </a:p>
          <a:p>
            <a:r>
              <a:rPr lang="tr-TR" dirty="0" smtClean="0"/>
              <a:t>Dezenfektana maruz kalma süresi </a:t>
            </a:r>
          </a:p>
          <a:p>
            <a:r>
              <a:rPr lang="tr-TR" dirty="0" smtClean="0"/>
              <a:t>Dezenfeksiyon işlemini uygulayan elemanın bu konudaki eğitim düzeyi</a:t>
            </a:r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565150" y="549275"/>
            <a:ext cx="6499225" cy="838200"/>
          </a:xfrm>
          <a:noFill/>
        </p:spPr>
        <p:txBody>
          <a:bodyPr anchor="ctr"/>
          <a:lstStyle/>
          <a:p>
            <a:pPr eaLnBrk="1" hangingPunct="1"/>
            <a:r>
              <a:rPr lang="tr-TR" sz="2600" b="1" cap="none" dirty="0" smtClean="0">
                <a:solidFill>
                  <a:srgbClr val="FF0000"/>
                </a:solidFill>
                <a:latin typeface="Arial Black" pitchFamily="34" charset="0"/>
              </a:rPr>
              <a:t>Genel kurallar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38125" y="1412875"/>
            <a:ext cx="8736013" cy="4911725"/>
          </a:xfrm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tr-TR" sz="2800" dirty="0" smtClean="0">
                <a:latin typeface="Arial" charset="0"/>
                <a:cs typeface="Arial" charset="0"/>
              </a:rPr>
              <a:t>Dezenfektan doğru </a:t>
            </a:r>
            <a:r>
              <a:rPr lang="tr-TR" sz="2800" dirty="0" err="1" smtClean="0">
                <a:latin typeface="Arial" charset="0"/>
                <a:cs typeface="Arial" charset="0"/>
              </a:rPr>
              <a:t>sulandırımlarda</a:t>
            </a:r>
            <a:r>
              <a:rPr lang="tr-TR" sz="2800" dirty="0" smtClean="0">
                <a:latin typeface="Arial" charset="0"/>
                <a:cs typeface="Arial" charset="0"/>
              </a:rPr>
              <a:t> en iyi çalışırlar. Kılavuz ve üretici firma önerilerini dikkate alınmalıdır</a:t>
            </a:r>
          </a:p>
          <a:p>
            <a:pPr eaLnBrk="1" hangingPunct="1">
              <a:spcBef>
                <a:spcPct val="50000"/>
              </a:spcBef>
            </a:pPr>
            <a:r>
              <a:rPr lang="tr-TR" sz="2800" dirty="0" err="1" smtClean="0">
                <a:latin typeface="Arial" charset="0"/>
                <a:cs typeface="Arial" charset="0"/>
              </a:rPr>
              <a:t>Dilüe</a:t>
            </a:r>
            <a:r>
              <a:rPr lang="tr-TR" sz="2800" dirty="0" smtClean="0">
                <a:latin typeface="Arial" charset="0"/>
                <a:cs typeface="Arial" charset="0"/>
              </a:rPr>
              <a:t> edildikten sonra hızla </a:t>
            </a:r>
            <a:r>
              <a:rPr lang="tr-TR" sz="2800" dirty="0" err="1" smtClean="0">
                <a:latin typeface="Arial" charset="0"/>
                <a:cs typeface="Arial" charset="0"/>
              </a:rPr>
              <a:t>inaktive</a:t>
            </a:r>
            <a:r>
              <a:rPr lang="tr-TR" sz="2800" dirty="0" smtClean="0">
                <a:latin typeface="Arial" charset="0"/>
                <a:cs typeface="Arial" charset="0"/>
              </a:rPr>
              <a:t> olurlar. Çoğu aynı gün içinde kullanılmalıdır.</a:t>
            </a:r>
          </a:p>
          <a:p>
            <a:pPr eaLnBrk="1" hangingPunct="1">
              <a:spcBef>
                <a:spcPct val="50000"/>
              </a:spcBef>
            </a:pPr>
            <a:r>
              <a:rPr lang="tr-TR" sz="2800" dirty="0" smtClean="0">
                <a:latin typeface="Arial" charset="0"/>
                <a:cs typeface="Arial" charset="0"/>
              </a:rPr>
              <a:t>Daima temiz ve ayrı bir kap içinde temiz su ile karıştırılmalıdır</a:t>
            </a:r>
          </a:p>
          <a:p>
            <a:pPr eaLnBrk="1" hangingPunct="1">
              <a:spcBef>
                <a:spcPct val="50000"/>
              </a:spcBef>
            </a:pPr>
            <a:r>
              <a:rPr lang="tr-TR" sz="2800" dirty="0" smtClean="0">
                <a:latin typeface="Arial" charset="0"/>
                <a:cs typeface="Arial" charset="0"/>
              </a:rPr>
              <a:t>Personel koruyucu ekipman daima ve uygun olarak kullanılmalıdır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066800"/>
          </a:xfrm>
        </p:spPr>
        <p:txBody>
          <a:bodyPr>
            <a:normAutofit/>
          </a:bodyPr>
          <a:lstStyle/>
          <a:p>
            <a:r>
              <a:rPr lang="tr-TR" sz="3200" dirty="0" smtClean="0"/>
              <a:t>Klinik ve Hasta Güvenliğinin Sağlanması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1357298"/>
            <a:ext cx="8229600" cy="5072098"/>
          </a:xfrm>
        </p:spPr>
        <p:txBody>
          <a:bodyPr>
            <a:normAutofit fontScale="77500" lnSpcReduction="2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Hasta güvenliğini sağlamak için;</a:t>
            </a:r>
          </a:p>
          <a:p>
            <a:endParaRPr lang="tr-TR" dirty="0" smtClean="0">
              <a:solidFill>
                <a:srgbClr val="FF0000"/>
              </a:solidFill>
            </a:endParaRPr>
          </a:p>
          <a:p>
            <a:pPr lvl="1"/>
            <a:r>
              <a:rPr lang="tr-TR" dirty="0" smtClean="0"/>
              <a:t>Küçük çocukların ulaşabileceği pencerelerde tedbir alınmalı</a:t>
            </a:r>
          </a:p>
          <a:p>
            <a:pPr lvl="1"/>
            <a:r>
              <a:rPr lang="tr-TR" dirty="0" smtClean="0"/>
              <a:t>Zarar görebilecek cihaz veya kimyasallar hastaların ulaşamayacağı yerlerde bulunmalı</a:t>
            </a:r>
          </a:p>
          <a:p>
            <a:pPr lvl="1"/>
            <a:r>
              <a:rPr lang="tr-TR" dirty="0" smtClean="0"/>
              <a:t>Zemin ve merdivenler hastaların kayıp düşmesine sebep vermeyecek şekilde önlem alınmalı</a:t>
            </a:r>
          </a:p>
          <a:p>
            <a:pPr lvl="1"/>
            <a:r>
              <a:rPr lang="tr-TR" dirty="0" smtClean="0"/>
              <a:t>Hasta bilincini zayıflatacak ilaç kullanıyorsa hareket ederken kendisine eşlik edilmeli</a:t>
            </a:r>
          </a:p>
          <a:p>
            <a:pPr lvl="1"/>
            <a:r>
              <a:rPr lang="tr-TR" dirty="0" smtClean="0"/>
              <a:t>Hasta kimlik bilgileri tedaviden hemen önce doğrulanmalı</a:t>
            </a:r>
          </a:p>
          <a:p>
            <a:pPr lvl="1"/>
            <a:r>
              <a:rPr lang="tr-TR" dirty="0" smtClean="0"/>
              <a:t>İşlemler için hastalardan sözlü ve yazılı onam alınmalı</a:t>
            </a:r>
          </a:p>
          <a:p>
            <a:pPr lvl="1"/>
            <a:r>
              <a:rPr lang="tr-TR" dirty="0" smtClean="0"/>
              <a:t>Klinikte ilaç ve kimyasallar kullanılırken çok dikkatli olunmalı, </a:t>
            </a:r>
            <a:r>
              <a:rPr lang="tr-TR" dirty="0" err="1" smtClean="0"/>
              <a:t>anestezik</a:t>
            </a:r>
            <a:r>
              <a:rPr lang="tr-TR" dirty="0" smtClean="0"/>
              <a:t> solüsyonla vb tedaviden hemen önce enjektöre çekilmeli, kimyasalların üzerine mutlaka isim yazılmalı</a:t>
            </a:r>
          </a:p>
          <a:p>
            <a:pPr lvl="1"/>
            <a:r>
              <a:rPr lang="tr-TR" dirty="0" smtClean="0"/>
              <a:t>Hastalara randevu bilgileri ve işlem sonrası uyarılar sorgulanarak teyit edilmeli ve yazılı olarak verilmeli</a:t>
            </a:r>
          </a:p>
          <a:p>
            <a:pPr lvl="1"/>
            <a:r>
              <a:rPr lang="tr-TR" dirty="0" smtClean="0"/>
              <a:t>Görüntüleme yapılan alanlar yeterli kalınlıkta beton duvarlar ve kurşun paravanlarla tecrit edilmeli</a:t>
            </a:r>
          </a:p>
          <a:p>
            <a:pPr lvl="1"/>
            <a:endParaRPr lang="tr-TR" dirty="0" smtClean="0"/>
          </a:p>
          <a:p>
            <a:pPr lvl="1"/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4714908"/>
          </a:xfrm>
        </p:spPr>
        <p:txBody>
          <a:bodyPr>
            <a:normAutofit fontScale="92500"/>
          </a:bodyPr>
          <a:lstStyle/>
          <a:p>
            <a:r>
              <a:rPr lang="tr-TR" dirty="0" smtClean="0"/>
              <a:t>Enfeksiyon hastalığını belirleyen 3 temel faktör;</a:t>
            </a:r>
          </a:p>
          <a:p>
            <a:endParaRPr lang="tr-TR" dirty="0" smtClean="0"/>
          </a:p>
          <a:p>
            <a:pPr lvl="1"/>
            <a:r>
              <a:rPr lang="tr-TR" dirty="0" smtClean="0">
                <a:solidFill>
                  <a:srgbClr val="0070C0"/>
                </a:solidFill>
              </a:rPr>
              <a:t>Vücuda giren mikroorganizma sayısı (Doz)</a:t>
            </a:r>
          </a:p>
          <a:p>
            <a:pPr lvl="1"/>
            <a:r>
              <a:rPr lang="tr-TR" dirty="0" smtClean="0">
                <a:solidFill>
                  <a:srgbClr val="0070C0"/>
                </a:solidFill>
              </a:rPr>
              <a:t>Mikroorganizmanın hastalığa neden olabilme yeteneği (</a:t>
            </a:r>
            <a:r>
              <a:rPr lang="tr-TR" dirty="0" err="1" smtClean="0">
                <a:solidFill>
                  <a:srgbClr val="0070C0"/>
                </a:solidFill>
              </a:rPr>
              <a:t>Virulans</a:t>
            </a:r>
            <a:r>
              <a:rPr lang="tr-TR" dirty="0" smtClean="0">
                <a:solidFill>
                  <a:srgbClr val="0070C0"/>
                </a:solidFill>
              </a:rPr>
              <a:t>)</a:t>
            </a:r>
          </a:p>
          <a:p>
            <a:pPr lvl="1"/>
            <a:r>
              <a:rPr lang="tr-TR" dirty="0" smtClean="0">
                <a:solidFill>
                  <a:srgbClr val="0070C0"/>
                </a:solidFill>
              </a:rPr>
              <a:t>Vücudun mikroorganizmaya karşı kendini koruyabilme yeteneği (Vücut direnci)</a:t>
            </a:r>
          </a:p>
          <a:p>
            <a:pPr lvl="1">
              <a:buNone/>
            </a:pPr>
            <a:endParaRPr lang="tr-TR" dirty="0" smtClean="0"/>
          </a:p>
          <a:p>
            <a:pPr lvl="1">
              <a:buNone/>
            </a:pPr>
            <a:r>
              <a:rPr lang="tr-TR" dirty="0" smtClean="0">
                <a:solidFill>
                  <a:schemeClr val="tx1"/>
                </a:solidFill>
              </a:rPr>
              <a:t>Enfeksiyon hastalığı doz ve </a:t>
            </a:r>
            <a:r>
              <a:rPr lang="tr-TR" dirty="0" err="1" smtClean="0">
                <a:solidFill>
                  <a:schemeClr val="tx1"/>
                </a:solidFill>
              </a:rPr>
              <a:t>virulansla</a:t>
            </a:r>
            <a:r>
              <a:rPr lang="tr-TR" dirty="0" smtClean="0">
                <a:solidFill>
                  <a:schemeClr val="tx1"/>
                </a:solidFill>
              </a:rPr>
              <a:t> doğru orantılı, vücut direnciyle ters orantılıdır.</a:t>
            </a:r>
            <a:endParaRPr lang="tr-T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1714488"/>
            <a:ext cx="8229600" cy="4286280"/>
          </a:xfrm>
        </p:spPr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Çapraz enfeksiyon; </a:t>
            </a:r>
            <a:r>
              <a:rPr lang="tr-TR" dirty="0" smtClean="0">
                <a:solidFill>
                  <a:schemeClr val="tx1"/>
                </a:solidFill>
              </a:rPr>
              <a:t>Diş hekimliği çalışma ortamında hasta, hekim ve yardımcı personel arasında hatta teknisyenlere kolayca transfer edilebilen enfeksiyondur.</a:t>
            </a:r>
          </a:p>
          <a:p>
            <a:pPr lvl="1">
              <a:buNone/>
            </a:pPr>
            <a:endParaRPr lang="tr-TR" dirty="0" smtClean="0">
              <a:solidFill>
                <a:schemeClr val="tx1"/>
              </a:solidFill>
            </a:endParaRPr>
          </a:p>
          <a:p>
            <a:pPr lvl="1">
              <a:buNone/>
            </a:pPr>
            <a:r>
              <a:rPr lang="tr-TR" dirty="0" smtClean="0">
                <a:solidFill>
                  <a:schemeClr val="tx1"/>
                </a:solidFill>
              </a:rPr>
              <a:t>Hastadan diş hekimi veya yardımcı personele geçiş direk veya </a:t>
            </a:r>
            <a:r>
              <a:rPr lang="tr-TR" dirty="0" err="1" smtClean="0">
                <a:solidFill>
                  <a:schemeClr val="tx1"/>
                </a:solidFill>
              </a:rPr>
              <a:t>indirek</a:t>
            </a:r>
            <a:r>
              <a:rPr lang="tr-TR" dirty="0" smtClean="0">
                <a:solidFill>
                  <a:schemeClr val="tx1"/>
                </a:solidFill>
              </a:rPr>
              <a:t> temas ve damlacık </a:t>
            </a:r>
            <a:r>
              <a:rPr lang="tr-TR" dirty="0" err="1" smtClean="0">
                <a:solidFill>
                  <a:schemeClr val="tx1"/>
                </a:solidFill>
              </a:rPr>
              <a:t>inhalasyonu</a:t>
            </a:r>
            <a:r>
              <a:rPr lang="tr-TR" dirty="0" smtClean="0">
                <a:solidFill>
                  <a:schemeClr val="tx1"/>
                </a:solidFill>
              </a:rPr>
              <a:t> ile olabilir</a:t>
            </a:r>
          </a:p>
          <a:p>
            <a:pPr lvl="1">
              <a:buNone/>
            </a:pPr>
            <a:endParaRPr lang="tr-TR" dirty="0" smtClean="0">
              <a:solidFill>
                <a:schemeClr val="tx1"/>
              </a:solidFill>
            </a:endParaRPr>
          </a:p>
          <a:p>
            <a:pPr lvl="1">
              <a:buNone/>
            </a:pPr>
            <a:endParaRPr lang="tr-TR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4325112"/>
          </a:xfrm>
        </p:spPr>
        <p:txBody>
          <a:bodyPr>
            <a:normAutofit lnSpcReduction="10000"/>
          </a:bodyPr>
          <a:lstStyle/>
          <a:p>
            <a:pPr lvl="1">
              <a:buNone/>
            </a:pPr>
            <a:r>
              <a:rPr lang="tr-TR" dirty="0" smtClean="0">
                <a:solidFill>
                  <a:schemeClr val="tx1"/>
                </a:solidFill>
              </a:rPr>
              <a:t>Direkt temas, hastanın salya ve kanının hekimin cildine mevcut kesik veya yaradan direkt olarak geçiş yolu bulmasıdır </a:t>
            </a:r>
          </a:p>
          <a:p>
            <a:pPr lvl="1">
              <a:buNone/>
            </a:pPr>
            <a:endParaRPr lang="tr-TR" dirty="0" smtClean="0">
              <a:solidFill>
                <a:schemeClr val="tx1"/>
              </a:solidFill>
            </a:endParaRPr>
          </a:p>
          <a:p>
            <a:pPr lvl="1">
              <a:buNone/>
            </a:pPr>
            <a:r>
              <a:rPr lang="tr-TR" dirty="0" smtClean="0">
                <a:solidFill>
                  <a:schemeClr val="tx1"/>
                </a:solidFill>
              </a:rPr>
              <a:t>Hasta ağzından kaynaklanan </a:t>
            </a:r>
            <a:r>
              <a:rPr lang="tr-TR" dirty="0" err="1" smtClean="0">
                <a:solidFill>
                  <a:schemeClr val="tx1"/>
                </a:solidFill>
              </a:rPr>
              <a:t>aerosol</a:t>
            </a:r>
            <a:r>
              <a:rPr lang="tr-TR" dirty="0" smtClean="0">
                <a:solidFill>
                  <a:schemeClr val="tx1"/>
                </a:solidFill>
              </a:rPr>
              <a:t> ve sıçramalar da damlacık enfeksiyonuna yol açan direkt temas şeklidir </a:t>
            </a:r>
          </a:p>
          <a:p>
            <a:pPr lvl="1">
              <a:buNone/>
            </a:pPr>
            <a:endParaRPr lang="tr-TR" dirty="0" smtClean="0">
              <a:solidFill>
                <a:schemeClr val="tx1"/>
              </a:solidFill>
            </a:endParaRPr>
          </a:p>
          <a:p>
            <a:pPr lvl="1">
              <a:buNone/>
            </a:pPr>
            <a:r>
              <a:rPr lang="tr-TR" dirty="0" err="1" smtClean="0">
                <a:solidFill>
                  <a:schemeClr val="tx1"/>
                </a:solidFill>
              </a:rPr>
              <a:t>İndirekt</a:t>
            </a:r>
            <a:r>
              <a:rPr lang="tr-TR" dirty="0" smtClean="0">
                <a:solidFill>
                  <a:schemeClr val="tx1"/>
                </a:solidFill>
              </a:rPr>
              <a:t> temas, </a:t>
            </a:r>
            <a:r>
              <a:rPr lang="tr-TR" dirty="0" err="1" smtClean="0">
                <a:solidFill>
                  <a:schemeClr val="tx1"/>
                </a:solidFill>
              </a:rPr>
              <a:t>kontamine</a:t>
            </a:r>
            <a:r>
              <a:rPr lang="tr-TR" dirty="0" smtClean="0">
                <a:solidFill>
                  <a:schemeClr val="tx1"/>
                </a:solidFill>
              </a:rPr>
              <a:t> aletlerle yaralanma veya </a:t>
            </a:r>
            <a:r>
              <a:rPr lang="tr-TR" dirty="0" err="1" smtClean="0">
                <a:solidFill>
                  <a:schemeClr val="tx1"/>
                </a:solidFill>
              </a:rPr>
              <a:t>kontamine</a:t>
            </a:r>
            <a:r>
              <a:rPr lang="tr-TR" dirty="0" smtClean="0">
                <a:solidFill>
                  <a:schemeClr val="tx1"/>
                </a:solidFill>
              </a:rPr>
              <a:t> yüzeyle temas sonucu oluşur</a:t>
            </a:r>
          </a:p>
          <a:p>
            <a:pPr lvl="1">
              <a:buNone/>
            </a:pPr>
            <a:endParaRPr lang="tr-TR" dirty="0" smtClean="0">
              <a:solidFill>
                <a:schemeClr val="tx1"/>
              </a:solidFill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714356"/>
            <a:ext cx="8229600" cy="5715040"/>
          </a:xfrm>
        </p:spPr>
        <p:txBody>
          <a:bodyPr>
            <a:noAutofit/>
          </a:bodyPr>
          <a:lstStyle/>
          <a:p>
            <a:r>
              <a:rPr lang="tr-TR" sz="2400" dirty="0" smtClean="0"/>
              <a:t>Diş hekiminden hastaya geçiş nadirdir (</a:t>
            </a:r>
            <a:r>
              <a:rPr lang="tr-TR" sz="2000" dirty="0" smtClean="0"/>
              <a:t>Eldeki yara ile hasta ağzındaki dokuların veya aletlerin teması, damlacık enfeksiyonu</a:t>
            </a:r>
            <a:r>
              <a:rPr lang="tr-TR" sz="2400" dirty="0" smtClean="0"/>
              <a:t>)</a:t>
            </a:r>
          </a:p>
          <a:p>
            <a:endParaRPr lang="tr-TR" sz="2400" dirty="0" smtClean="0"/>
          </a:p>
          <a:p>
            <a:r>
              <a:rPr lang="tr-TR" sz="2400" dirty="0" smtClean="0"/>
              <a:t>Hastadan hastaya geçiş en dramatik çapraz enfeksiyondur</a:t>
            </a:r>
          </a:p>
          <a:p>
            <a:pPr lvl="1"/>
            <a:r>
              <a:rPr lang="tr-TR" sz="2400" dirty="0" smtClean="0"/>
              <a:t>Steril edilmemiş aletlerin kullanımı</a:t>
            </a:r>
          </a:p>
          <a:p>
            <a:pPr lvl="1"/>
            <a:r>
              <a:rPr lang="tr-TR" sz="2400" dirty="0" err="1" smtClean="0"/>
              <a:t>Mikromotor</a:t>
            </a:r>
            <a:r>
              <a:rPr lang="tr-TR" sz="2400" dirty="0" smtClean="0"/>
              <a:t> veya </a:t>
            </a:r>
            <a:r>
              <a:rPr lang="tr-TR" sz="2400" dirty="0" err="1" smtClean="0"/>
              <a:t>piyasemenlerin</a:t>
            </a:r>
            <a:r>
              <a:rPr lang="tr-TR" sz="2400" dirty="0" smtClean="0"/>
              <a:t> temizlenmeden kullanımı</a:t>
            </a:r>
          </a:p>
          <a:p>
            <a:pPr lvl="1"/>
            <a:r>
              <a:rPr lang="tr-TR" sz="2400" dirty="0" err="1" smtClean="0"/>
              <a:t>Kontamine</a:t>
            </a:r>
            <a:r>
              <a:rPr lang="tr-TR" sz="2400" dirty="0" smtClean="0"/>
              <a:t> yüzeylerle temas</a:t>
            </a:r>
          </a:p>
          <a:p>
            <a:pPr lvl="1">
              <a:buNone/>
            </a:pPr>
            <a:endParaRPr lang="tr-TR" sz="2400" dirty="0" smtClean="0"/>
          </a:p>
          <a:p>
            <a:pPr lvl="1">
              <a:buNone/>
            </a:pPr>
            <a:r>
              <a:rPr lang="tr-TR" sz="2400" dirty="0" err="1" smtClean="0">
                <a:solidFill>
                  <a:schemeClr val="tx1"/>
                </a:solidFill>
              </a:rPr>
              <a:t>Kontamine</a:t>
            </a:r>
            <a:r>
              <a:rPr lang="tr-TR" sz="2400" dirty="0" smtClean="0">
                <a:solidFill>
                  <a:schemeClr val="tx1"/>
                </a:solidFill>
              </a:rPr>
              <a:t> alet ve atıkların hatalı toplanması, transferi ve eliminasyonu; klinikte alınan ölçü ve kayıtların temizlenmeden </a:t>
            </a:r>
            <a:r>
              <a:rPr lang="tr-TR" sz="2400" dirty="0" err="1" smtClean="0">
                <a:solidFill>
                  <a:schemeClr val="tx1"/>
                </a:solidFill>
              </a:rPr>
              <a:t>laboratuvara</a:t>
            </a:r>
            <a:r>
              <a:rPr lang="tr-TR" sz="2400" dirty="0" smtClean="0">
                <a:solidFill>
                  <a:schemeClr val="tx1"/>
                </a:solidFill>
              </a:rPr>
              <a:t> transferi diş hekimliği çalışma ortamından topluma enfeksiyon geçişine sebep olabilir</a:t>
            </a:r>
            <a:endParaRPr lang="tr-TR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285860"/>
            <a:ext cx="8229600" cy="4325112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Bugün diş hekimliğinde kullanılan enfeksiyon kontrol işlemlerinin büyük çoğunluğu ABD’de yer alan “Hastalık Kontrol ve Önleme Merkezi” ve Amerikan Diş Hekimleri Birliği’nin öneri veya yönergelerine dayanmaktadır.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Evrensel olan bu yönerge ve öneriler aynı enfeksiyon kontrol yöntemlerinin risk taşısın veya taşımasın tüm hasta gruplarına aynı şekilde uygulanmasını emretmiştir.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928670"/>
            <a:ext cx="8229600" cy="5500726"/>
          </a:xfrm>
        </p:spPr>
        <p:txBody>
          <a:bodyPr>
            <a:normAutofit/>
          </a:bodyPr>
          <a:lstStyle/>
          <a:p>
            <a:r>
              <a:rPr lang="tr-TR" sz="1800" dirty="0" smtClean="0">
                <a:solidFill>
                  <a:srgbClr val="FF0000"/>
                </a:solidFill>
              </a:rPr>
              <a:t>Enfeksiyon Kontrolünde Uyulması Gereken Standart Önlemler</a:t>
            </a:r>
          </a:p>
          <a:p>
            <a:pPr lvl="1"/>
            <a:r>
              <a:rPr lang="tr-TR" sz="1600" dirty="0" smtClean="0">
                <a:solidFill>
                  <a:schemeClr val="tx1"/>
                </a:solidFill>
              </a:rPr>
              <a:t>Şüphe taşısın veya taşımasın tüm hastalara ait medikal hikaye ve özgeçmişler dikkatle gözden geçirilip değerlendirilmeli</a:t>
            </a:r>
          </a:p>
          <a:p>
            <a:pPr lvl="1"/>
            <a:r>
              <a:rPr lang="tr-TR" sz="1600" dirty="0" smtClean="0">
                <a:solidFill>
                  <a:schemeClr val="tx1"/>
                </a:solidFill>
              </a:rPr>
              <a:t>Diş hekimi ve yardımcı personel bulaşıcı hastalık taşımamalı ve bulaşma riski olan hastalıklara karşı aşılanmalı</a:t>
            </a:r>
          </a:p>
          <a:p>
            <a:pPr lvl="1"/>
            <a:r>
              <a:rPr lang="tr-TR" sz="1600" dirty="0" smtClean="0">
                <a:solidFill>
                  <a:schemeClr val="tx1"/>
                </a:solidFill>
              </a:rPr>
              <a:t>Etkin bir el hijyeni sağlanmalı( </a:t>
            </a:r>
            <a:r>
              <a:rPr lang="tr-TR" sz="1200" dirty="0" smtClean="0">
                <a:solidFill>
                  <a:schemeClr val="tx1"/>
                </a:solidFill>
              </a:rPr>
              <a:t>eldiven giymeden önce, çıkardıktan sonra, </a:t>
            </a:r>
            <a:r>
              <a:rPr lang="tr-TR" sz="1200" dirty="0" err="1" smtClean="0">
                <a:solidFill>
                  <a:schemeClr val="tx1"/>
                </a:solidFill>
              </a:rPr>
              <a:t>kontamine</a:t>
            </a:r>
            <a:r>
              <a:rPr lang="tr-TR" sz="1200" dirty="0" smtClean="0">
                <a:solidFill>
                  <a:schemeClr val="tx1"/>
                </a:solidFill>
              </a:rPr>
              <a:t> nesnelerle temastan sonra mutlaka yıkanmalı</a:t>
            </a:r>
            <a:r>
              <a:rPr lang="tr-TR" sz="1600" dirty="0" smtClean="0">
                <a:solidFill>
                  <a:schemeClr val="tx1"/>
                </a:solidFill>
              </a:rPr>
              <a:t>). Ellerin ve parmakların yaralanmasını önleyecek tedbirler alınmalı</a:t>
            </a:r>
          </a:p>
          <a:p>
            <a:pPr lvl="1"/>
            <a:r>
              <a:rPr lang="tr-TR" sz="1600" dirty="0" smtClean="0">
                <a:solidFill>
                  <a:schemeClr val="tx1"/>
                </a:solidFill>
              </a:rPr>
              <a:t>Çalışma alnında yeterli sayıda lavabo bulunmalı, musluklar kolla ya da dizle kumanda edilebilmeli, temizlik ajanları ve havlular kolay ulaşılabilir şekilde yerleştirilmeli</a:t>
            </a:r>
          </a:p>
          <a:p>
            <a:pPr lvl="1"/>
            <a:r>
              <a:rPr lang="tr-TR" sz="1600" dirty="0" smtClean="0">
                <a:solidFill>
                  <a:schemeClr val="tx1"/>
                </a:solidFill>
              </a:rPr>
              <a:t>Cilt, </a:t>
            </a:r>
            <a:r>
              <a:rPr lang="tr-TR" sz="1600" dirty="0" err="1" smtClean="0">
                <a:solidFill>
                  <a:schemeClr val="tx1"/>
                </a:solidFill>
              </a:rPr>
              <a:t>muköz</a:t>
            </a:r>
            <a:r>
              <a:rPr lang="tr-TR" sz="1600" dirty="0" smtClean="0">
                <a:solidFill>
                  <a:schemeClr val="tx1"/>
                </a:solidFill>
              </a:rPr>
              <a:t> </a:t>
            </a:r>
            <a:r>
              <a:rPr lang="tr-TR" sz="1600" dirty="0" err="1" smtClean="0">
                <a:solidFill>
                  <a:schemeClr val="tx1"/>
                </a:solidFill>
              </a:rPr>
              <a:t>membran</a:t>
            </a:r>
            <a:r>
              <a:rPr lang="tr-TR" sz="1600" dirty="0" smtClean="0">
                <a:solidFill>
                  <a:schemeClr val="tx1"/>
                </a:solidFill>
              </a:rPr>
              <a:t>, vücut sıvıları vs ile temas edileceği zaman mutlaka eldiven giyilmeli ve her hastada değiştirilmeli</a:t>
            </a:r>
          </a:p>
          <a:p>
            <a:pPr lvl="1"/>
            <a:r>
              <a:rPr lang="tr-TR" sz="1600" dirty="0" smtClean="0">
                <a:solidFill>
                  <a:schemeClr val="tx1"/>
                </a:solidFill>
              </a:rPr>
              <a:t>Yüz, oral ve nazal mukozanın korunması için maske veya </a:t>
            </a:r>
            <a:r>
              <a:rPr lang="tr-TR" sz="1600" dirty="0" err="1" smtClean="0">
                <a:solidFill>
                  <a:schemeClr val="tx1"/>
                </a:solidFill>
              </a:rPr>
              <a:t>sperlik</a:t>
            </a:r>
            <a:r>
              <a:rPr lang="tr-TR" sz="1600" dirty="0" smtClean="0">
                <a:solidFill>
                  <a:schemeClr val="tx1"/>
                </a:solidFill>
              </a:rPr>
              <a:t>, gözleri korumak için koruyucu gözlük ve tedaviden sonra çıkarılan giy siler kullanılmalı</a:t>
            </a:r>
          </a:p>
          <a:p>
            <a:pPr lvl="1"/>
            <a:r>
              <a:rPr lang="tr-TR" sz="1600" dirty="0" smtClean="0">
                <a:solidFill>
                  <a:schemeClr val="tx1"/>
                </a:solidFill>
              </a:rPr>
              <a:t>Tedavi odasında hava </a:t>
            </a:r>
            <a:r>
              <a:rPr lang="tr-TR" sz="1600" dirty="0" err="1" smtClean="0">
                <a:solidFill>
                  <a:schemeClr val="tx1"/>
                </a:solidFill>
              </a:rPr>
              <a:t>filtrasyonu</a:t>
            </a:r>
            <a:r>
              <a:rPr lang="tr-TR" sz="1600" dirty="0" smtClean="0">
                <a:solidFill>
                  <a:schemeClr val="tx1"/>
                </a:solidFill>
              </a:rPr>
              <a:t> ve </a:t>
            </a:r>
            <a:r>
              <a:rPr lang="tr-TR" sz="1600" dirty="0" err="1" smtClean="0">
                <a:solidFill>
                  <a:schemeClr val="tx1"/>
                </a:solidFill>
              </a:rPr>
              <a:t>ventilasyonu</a:t>
            </a:r>
            <a:r>
              <a:rPr lang="tr-TR" sz="1600" dirty="0" smtClean="0">
                <a:solidFill>
                  <a:schemeClr val="tx1"/>
                </a:solidFill>
              </a:rPr>
              <a:t> sağlanmalı</a:t>
            </a:r>
          </a:p>
          <a:p>
            <a:pPr lvl="1"/>
            <a:r>
              <a:rPr lang="tr-TR" sz="1600" dirty="0" smtClean="0">
                <a:solidFill>
                  <a:schemeClr val="tx1"/>
                </a:solidFill>
              </a:rPr>
              <a:t>Kesici delici aletler dikkatli kullanılmalı iletimi dikkatli sağlanmalı</a:t>
            </a:r>
          </a:p>
          <a:p>
            <a:pPr lvl="1"/>
            <a:r>
              <a:rPr lang="tr-TR" sz="1600" dirty="0" smtClean="0">
                <a:solidFill>
                  <a:schemeClr val="tx1"/>
                </a:solidFill>
              </a:rPr>
              <a:t>Dezenfeksiyon ve sterilizasyona çok dikkat edilmeli</a:t>
            </a:r>
          </a:p>
          <a:p>
            <a:pPr lvl="1"/>
            <a:r>
              <a:rPr lang="tr-TR" sz="1600" dirty="0" smtClean="0">
                <a:solidFill>
                  <a:schemeClr val="tx1"/>
                </a:solidFill>
              </a:rPr>
              <a:t>Ölçüler ve protezler </a:t>
            </a:r>
            <a:r>
              <a:rPr lang="tr-TR" sz="1600" dirty="0" err="1" smtClean="0">
                <a:solidFill>
                  <a:schemeClr val="tx1"/>
                </a:solidFill>
              </a:rPr>
              <a:t>laboratuvara</a:t>
            </a:r>
            <a:r>
              <a:rPr lang="tr-TR" sz="1600" dirty="0" smtClean="0">
                <a:solidFill>
                  <a:schemeClr val="tx1"/>
                </a:solidFill>
              </a:rPr>
              <a:t> </a:t>
            </a:r>
            <a:r>
              <a:rPr lang="tr-TR" sz="1600" dirty="0" err="1" smtClean="0">
                <a:solidFill>
                  <a:schemeClr val="tx1"/>
                </a:solidFill>
              </a:rPr>
              <a:t>göderilmeden</a:t>
            </a:r>
            <a:r>
              <a:rPr lang="tr-TR" sz="1600" dirty="0" smtClean="0">
                <a:solidFill>
                  <a:schemeClr val="tx1"/>
                </a:solidFill>
              </a:rPr>
              <a:t> önce yıkanmalı, dezenfekte dilmeli</a:t>
            </a:r>
          </a:p>
          <a:p>
            <a:pPr lvl="1"/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928670"/>
            <a:ext cx="8229600" cy="432511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Dezenfeksiyon: </a:t>
            </a:r>
            <a:r>
              <a:rPr lang="tr-TR" dirty="0" smtClean="0"/>
              <a:t>Çeşitli kimyasal ajanlar yardımıyla, cansız maddeler üzerindeki patojen mikroorganizmaların çoğalmasının önlenmesi veya tamamen öldürülmesi işlemidir. </a:t>
            </a:r>
            <a:r>
              <a:rPr lang="tr-TR" b="1" dirty="0" smtClean="0"/>
              <a:t/>
            </a:r>
            <a:br>
              <a:rPr lang="tr-TR" b="1" dirty="0" smtClean="0"/>
            </a:br>
            <a:endParaRPr lang="tr-TR" b="1" dirty="0" smtClean="0"/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Dezenfeksiyon cansız ortamlar, eşya ve aletler üzerinde uygulanan bir işlemdir. </a:t>
            </a:r>
            <a:endParaRPr lang="tr-TR" b="1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>
                <a:solidFill>
                  <a:srgbClr val="FF0000"/>
                </a:solidFill>
              </a:rPr>
              <a:t>Sterilizasyon: </a:t>
            </a:r>
            <a:r>
              <a:rPr lang="tr-TR" dirty="0" smtClean="0"/>
              <a:t>Ortamdaki TÜM mikroorganizmaların her türlü canlı ve aktif şekillerinin yok edilmesidir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1405</Words>
  <Application>Microsoft Office PowerPoint</Application>
  <PresentationFormat>Ekran Gösterisi (4:3)</PresentationFormat>
  <Paragraphs>236</Paragraphs>
  <Slides>25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26" baseType="lpstr">
      <vt:lpstr>Ofis Teması</vt:lpstr>
      <vt:lpstr>ÇAPRAZ ENFEKSİYON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ENFEKSİYON RİSKİNE GÖRE TIBBİ MALZEMELER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Dezenfeksiyon</vt:lpstr>
      <vt:lpstr>Slayt 22</vt:lpstr>
      <vt:lpstr>Slayt 23</vt:lpstr>
      <vt:lpstr>Genel kurallar</vt:lpstr>
      <vt:lpstr>Klinik ve Hasta Güvenliğinin Sağlanması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ÇAPRAZ ENFEKSİYON</dc:title>
  <dc:creator>Asus</dc:creator>
  <cp:lastModifiedBy>Asus</cp:lastModifiedBy>
  <cp:revision>1</cp:revision>
  <dcterms:created xsi:type="dcterms:W3CDTF">2018-03-13T09:41:56Z</dcterms:created>
  <dcterms:modified xsi:type="dcterms:W3CDTF">2018-03-13T09:42:18Z</dcterms:modified>
</cp:coreProperties>
</file>