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9" d="100"/>
          <a:sy n="89" d="100"/>
        </p:scale>
        <p:origin x="61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35E5E-2D6E-4797-9409-DF4954A71F4C}" type="datetimeFigureOut">
              <a:rPr lang="tr-TR" smtClean="0"/>
              <a:t>21.10.2020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02B7D-A151-45BE-AEA7-B5B5356FEE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8689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35E5E-2D6E-4797-9409-DF4954A71F4C}" type="datetimeFigureOut">
              <a:rPr lang="tr-TR" smtClean="0"/>
              <a:t>21.10.2020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02B7D-A151-45BE-AEA7-B5B5356FEE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6369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35E5E-2D6E-4797-9409-DF4954A71F4C}" type="datetimeFigureOut">
              <a:rPr lang="tr-TR" smtClean="0"/>
              <a:t>21.10.2020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02B7D-A151-45BE-AEA7-B5B5356FEE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7999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35E5E-2D6E-4797-9409-DF4954A71F4C}" type="datetimeFigureOut">
              <a:rPr lang="tr-TR" smtClean="0"/>
              <a:t>21.10.2020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02B7D-A151-45BE-AEA7-B5B5356FEE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1642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35E5E-2D6E-4797-9409-DF4954A71F4C}" type="datetimeFigureOut">
              <a:rPr lang="tr-TR" smtClean="0"/>
              <a:t>21.10.2020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02B7D-A151-45BE-AEA7-B5B5356FEE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4815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35E5E-2D6E-4797-9409-DF4954A71F4C}" type="datetimeFigureOut">
              <a:rPr lang="tr-TR" smtClean="0"/>
              <a:t>21.10.2020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02B7D-A151-45BE-AEA7-B5B5356FEE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2808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35E5E-2D6E-4797-9409-DF4954A71F4C}" type="datetimeFigureOut">
              <a:rPr lang="tr-TR" smtClean="0"/>
              <a:t>21.10.2020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02B7D-A151-45BE-AEA7-B5B5356FEE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2635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35E5E-2D6E-4797-9409-DF4954A71F4C}" type="datetimeFigureOut">
              <a:rPr lang="tr-TR" smtClean="0"/>
              <a:t>21.10.2020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02B7D-A151-45BE-AEA7-B5B5356FEE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149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35E5E-2D6E-4797-9409-DF4954A71F4C}" type="datetimeFigureOut">
              <a:rPr lang="tr-TR" smtClean="0"/>
              <a:t>21.10.2020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02B7D-A151-45BE-AEA7-B5B5356FEE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9506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35E5E-2D6E-4797-9409-DF4954A71F4C}" type="datetimeFigureOut">
              <a:rPr lang="tr-TR" smtClean="0"/>
              <a:t>21.10.2020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02B7D-A151-45BE-AEA7-B5B5356FEE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4496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35E5E-2D6E-4797-9409-DF4954A71F4C}" type="datetimeFigureOut">
              <a:rPr lang="tr-TR" smtClean="0"/>
              <a:t>21.10.2020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02B7D-A151-45BE-AEA7-B5B5356FEE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6841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835E5E-2D6E-4797-9409-DF4954A71F4C}" type="datetimeFigureOut">
              <a:rPr lang="tr-TR" smtClean="0"/>
              <a:t>21.10.2020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F02B7D-A151-45BE-AEA7-B5B5356FEE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3353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Principles</a:t>
            </a:r>
            <a:r>
              <a:rPr lang="tr-TR" dirty="0" smtClean="0"/>
              <a:t> of </a:t>
            </a:r>
            <a:r>
              <a:rPr lang="tr-TR" dirty="0" err="1" smtClean="0"/>
              <a:t>formal</a:t>
            </a:r>
            <a:r>
              <a:rPr lang="tr-TR" dirty="0" smtClean="0"/>
              <a:t> e-</a:t>
            </a:r>
            <a:r>
              <a:rPr lang="tr-TR" dirty="0" err="1" smtClean="0"/>
              <a:t>mailing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015658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Resim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1384"/>
            <a:ext cx="12118428" cy="6816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378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818" y="0"/>
            <a:ext cx="12095182" cy="6782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973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374" y="523762"/>
            <a:ext cx="12134626" cy="6825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06222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Geniş ekran</PresentationFormat>
  <Paragraphs>1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Teması</vt:lpstr>
      <vt:lpstr>Principles of formal e-mailing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Principles of formal e-mailing</dc:title>
  <dc:creator>Barbaros</dc:creator>
  <cp:lastModifiedBy>Barbaros</cp:lastModifiedBy>
  <cp:revision>1</cp:revision>
  <dcterms:created xsi:type="dcterms:W3CDTF">2020-10-21T07:39:51Z</dcterms:created>
  <dcterms:modified xsi:type="dcterms:W3CDTF">2020-10-21T07:40:00Z</dcterms:modified>
</cp:coreProperties>
</file>