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28"/>
  </p:notesMasterIdLst>
  <p:sldIdLst>
    <p:sldId id="256" r:id="rId2"/>
    <p:sldId id="263" r:id="rId3"/>
    <p:sldId id="258" r:id="rId4"/>
    <p:sldId id="259" r:id="rId5"/>
    <p:sldId id="264" r:id="rId6"/>
    <p:sldId id="265" r:id="rId7"/>
    <p:sldId id="266" r:id="rId8"/>
    <p:sldId id="267" r:id="rId9"/>
    <p:sldId id="268" r:id="rId10"/>
    <p:sldId id="270" r:id="rId11"/>
    <p:sldId id="272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2" r:id="rId20"/>
    <p:sldId id="284" r:id="rId21"/>
    <p:sldId id="291" r:id="rId22"/>
    <p:sldId id="286" r:id="rId23"/>
    <p:sldId id="287" r:id="rId24"/>
    <p:sldId id="288" r:id="rId25"/>
    <p:sldId id="289" r:id="rId26"/>
    <p:sldId id="292" r:id="rId2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649ED2-6C74-400A-89C7-65C6B989C9C9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F71BD5-0CBD-4470-B17E-CD6DE211AC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2796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F71BD5-0CBD-4470-B17E-CD6DE211AC04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8231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Başlık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Veri Yer Tutucusu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Slayt Numarası Yer Tutucus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aşlık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İçerik Yer Tutucus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Veri Yer Tutucus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19" name="Altbilgi Yer Tutucusu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Veri Yer Tutucusu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11" name="Altbilgi Yer Tutucusu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8" name="Başlık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aşlık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İçerik Yer Tutucus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Veri Yer Tutucusu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ayt Numarası Yer Tutucus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aşlık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Metin Yer Tutucusu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İçerik Yer Tutucus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Veri Yer Tutucusu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şlık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Veri Yer Tutucusu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1" name="Altbilgi Yer Tutucusu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4" name="Altbilgi Yer Tutucusu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Başlık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Metin Yer Tutucusu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İçerik Yer Tutucus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Veri Yer Tutucus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9" name="Altbilgi Yer Tutucusu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sim Yer Tutucusu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ayt Numarası Yer Tutucus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Başlık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Metin Yer Tutucusu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Metin Yer Tutucusu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Veri Yer Tutucusu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8" name="Altbilgi Yer Tutucusu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Başlık Yer Tutucusu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üz Bağlayıcı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şlık 1"/>
          <p:cNvSpPr txBox="1">
            <a:spLocks/>
          </p:cNvSpPr>
          <p:nvPr/>
        </p:nvSpPr>
        <p:spPr>
          <a:xfrm>
            <a:off x="280393" y="764704"/>
            <a:ext cx="8686800" cy="170194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4000" dirty="0" smtClean="0"/>
              <a:t>   </a:t>
            </a:r>
            <a:br>
              <a:rPr lang="tr-TR" sz="4000" dirty="0" smtClean="0"/>
            </a:br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a-  Küçük </a:t>
            </a:r>
            <a:r>
              <a:rPr lang="tr-TR" dirty="0" err="1"/>
              <a:t>ruminantlarda</a:t>
            </a:r>
            <a:endParaRPr lang="tr-TR" dirty="0"/>
          </a:p>
          <a:p>
            <a:r>
              <a:rPr lang="tr-TR" dirty="0"/>
              <a:t>  * Aşım sezonuna girişteki girişimler  </a:t>
            </a:r>
          </a:p>
          <a:p>
            <a:r>
              <a:rPr lang="tr-TR" dirty="0"/>
              <a:t>  * Aşım sezonundaki girişimler</a:t>
            </a:r>
          </a:p>
          <a:p>
            <a:r>
              <a:rPr lang="tr-TR" dirty="0"/>
              <a:t>  * </a:t>
            </a:r>
            <a:r>
              <a:rPr lang="tr-TR" dirty="0" err="1"/>
              <a:t>Anöstrus</a:t>
            </a:r>
            <a:r>
              <a:rPr lang="tr-TR" dirty="0"/>
              <a:t> dönemindeki girişimler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93009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VAIO\AppData\Local\Microsoft\Windows\Temporary Internet Files\Content.IE5\VTUOO2PG\Cartoon-Cow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0"/>
            <a:ext cx="1356148" cy="1052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44474" y="1555332"/>
            <a:ext cx="6407451" cy="4523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3226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13314" name="Picture 2" descr="C:\Users\VAIO\AppData\Local\Microsoft\Windows\Temporary Internet Files\Content.IE5\VTUOO2PG\425px-Cow_cartoon_04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944" y="0"/>
            <a:ext cx="1593388" cy="112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43858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87206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tr-TR" dirty="0"/>
          </a:p>
        </p:txBody>
      </p:sp>
      <p:pic>
        <p:nvPicPr>
          <p:cNvPr id="3074" name="Picture 2" descr="C:\Users\VAIO\AppData\Local\Microsoft\Windows\Temporary Internet Files\Content.IE5\HUYLUB2P\Holstein-Cow-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266" y="116423"/>
            <a:ext cx="2342153" cy="1555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78006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56944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443664" cy="838200"/>
          </a:xfrm>
        </p:spPr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184576"/>
          </a:xfrm>
        </p:spPr>
        <p:txBody>
          <a:bodyPr>
            <a:normAutofit/>
          </a:bodyPr>
          <a:lstStyle/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VAIO\AppData\Local\Microsoft\Windows\Temporary Internet Files\Content.IE5\VTUOO2PG\animated_cows[1]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228" y="7633"/>
            <a:ext cx="1803771" cy="1045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36514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32210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1440160"/>
          </a:xfrm>
        </p:spPr>
        <p:txBody>
          <a:bodyPr>
            <a:normAutofit/>
          </a:bodyPr>
          <a:lstStyle/>
          <a:p>
            <a:pPr algn="ctr"/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628800"/>
            <a:ext cx="8686800" cy="5112568"/>
          </a:xfrm>
        </p:spPr>
        <p:txBody>
          <a:bodyPr>
            <a:norm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84451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42512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15198"/>
          </a:xfrm>
        </p:spPr>
        <p:txBody>
          <a:bodyPr/>
          <a:lstStyle/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VAIO\AppData\Local\Microsoft\Windows\Temporary Internet Files\Content.IE5\II85169W\cow1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237" y="0"/>
            <a:ext cx="1117763" cy="1046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64409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VAIO\AppData\Local\Microsoft\Windows\Temporary Internet Files\Content.IE5\VTUOO2PG\425px-Cow_cartoon_04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489" y="0"/>
            <a:ext cx="1484511" cy="104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66697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340768"/>
            <a:ext cx="8686800" cy="5328592"/>
          </a:xfrm>
        </p:spPr>
        <p:txBody>
          <a:bodyPr>
            <a:normAutofit/>
          </a:bodyPr>
          <a:lstStyle/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Enjeksiyon</a:t>
            </a:r>
          </a:p>
          <a:p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Vaginal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sponj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Progesteron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salan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intravaginal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spiral (PRID)</a:t>
            </a: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Kontrollü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intravaginal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ilaç salınımı (CIDR)</a:t>
            </a:r>
          </a:p>
          <a:p>
            <a:endParaRPr lang="tr-TR" sz="2800" dirty="0">
              <a:latin typeface="Times New Roman" pitchFamily="18" charset="0"/>
              <a:cs typeface="Times New Roman" pitchFamily="18" charset="0"/>
            </a:endParaRPr>
          </a:p>
          <a:p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1981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2997" y="502568"/>
            <a:ext cx="8686800" cy="838200"/>
          </a:xfrm>
        </p:spPr>
        <p:txBody>
          <a:bodyPr>
            <a:normAutofit/>
          </a:bodyPr>
          <a:lstStyle/>
          <a:p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340768"/>
            <a:ext cx="8686800" cy="5517232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3495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92464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79512" y="1412776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Kısa Program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4644008" y="1412776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Uzun Program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15222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686800" cy="838200"/>
          </a:xfrm>
        </p:spPr>
        <p:txBody>
          <a:bodyPr>
            <a:normAutofit/>
          </a:bodyPr>
          <a:lstStyle/>
          <a:p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30483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56892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4800" y="476466"/>
            <a:ext cx="8686800" cy="838200"/>
          </a:xfrm>
        </p:spPr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7"/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VAIO\AppData\Local\Microsoft\Windows\Temporary Internet Files\Content.IE5\HUYLUB2P\animal-1299116_960_72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0"/>
            <a:ext cx="1615278" cy="107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39100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..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5796136" y="5229845"/>
            <a:ext cx="2874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359631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41110" y="188640"/>
            <a:ext cx="8686800" cy="60486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 </a:t>
            </a:r>
            <a:endParaRPr lang="tr-TR" dirty="0" smtClean="0"/>
          </a:p>
        </p:txBody>
      </p:sp>
      <p:pic>
        <p:nvPicPr>
          <p:cNvPr id="15362" name="Picture 2" descr="Gonadolibérin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2330" y="22029"/>
            <a:ext cx="2861670" cy="169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463" y="685562"/>
            <a:ext cx="7773074" cy="5486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0876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8274" y="1167188"/>
            <a:ext cx="6407451" cy="4523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355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691680" y="2492896"/>
            <a:ext cx="55263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Aşım sezonuna girişte</a:t>
            </a:r>
          </a:p>
          <a:p>
            <a:r>
              <a:rPr lang="tr-TR" dirty="0"/>
              <a:t>      </a:t>
            </a:r>
            <a:r>
              <a:rPr lang="tr-TR" dirty="0" err="1"/>
              <a:t>Progestagen</a:t>
            </a:r>
            <a:r>
              <a:rPr lang="tr-TR" dirty="0"/>
              <a:t> veya </a:t>
            </a:r>
            <a:r>
              <a:rPr lang="tr-TR" dirty="0" err="1"/>
              <a:t>progestagen+PMSG</a:t>
            </a:r>
            <a:endParaRPr lang="tr-TR" dirty="0"/>
          </a:p>
          <a:p>
            <a:r>
              <a:rPr lang="tr-TR" dirty="0"/>
              <a:t>      Koç katımı</a:t>
            </a:r>
          </a:p>
          <a:p>
            <a:r>
              <a:rPr lang="tr-TR" dirty="0"/>
              <a:t>      Koç katımından önce </a:t>
            </a:r>
            <a:r>
              <a:rPr lang="tr-TR" dirty="0" err="1"/>
              <a:t>progestagen</a:t>
            </a:r>
            <a:endParaRPr lang="tr-TR" dirty="0"/>
          </a:p>
          <a:p>
            <a:r>
              <a:rPr lang="tr-TR" dirty="0"/>
              <a:t>      Koç katımıyla beraber PGF2 alfa</a:t>
            </a:r>
          </a:p>
          <a:p>
            <a:r>
              <a:rPr lang="tr-TR" dirty="0"/>
              <a:t>      Melatonin</a:t>
            </a:r>
          </a:p>
        </p:txBody>
      </p:sp>
    </p:spTree>
    <p:extLst>
      <p:ext uri="{BB962C8B-B14F-4D97-AF65-F5344CB8AC3E}">
        <p14:creationId xmlns:p14="http://schemas.microsoft.com/office/powerpoint/2010/main" val="12235164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Aşım sezonuna girmiş</a:t>
            </a:r>
          </a:p>
          <a:p>
            <a:r>
              <a:rPr lang="tr-TR" dirty="0"/>
              <a:t>      </a:t>
            </a:r>
            <a:r>
              <a:rPr lang="tr-TR" dirty="0" err="1"/>
              <a:t>Progestagenler</a:t>
            </a:r>
            <a:r>
              <a:rPr lang="tr-TR" dirty="0"/>
              <a:t> (14 gün) + PMSG (500 IU)</a:t>
            </a:r>
          </a:p>
          <a:p>
            <a:r>
              <a:rPr lang="tr-TR" dirty="0"/>
              <a:t>              48. ve 60. saatlerde iki ya da 54. saatte bir kez tohumlama.</a:t>
            </a:r>
          </a:p>
          <a:p>
            <a:r>
              <a:rPr lang="tr-TR" dirty="0"/>
              <a:t>      Keçide </a:t>
            </a:r>
            <a:r>
              <a:rPr lang="tr-TR" dirty="0" err="1"/>
              <a:t>vaginal</a:t>
            </a:r>
            <a:r>
              <a:rPr lang="tr-TR" dirty="0"/>
              <a:t> sünger 16-20 gün tutulur. 2-3 gün içinde </a:t>
            </a:r>
            <a:r>
              <a:rPr lang="tr-TR" dirty="0" err="1"/>
              <a:t>östrus</a:t>
            </a:r>
            <a:r>
              <a:rPr lang="tr-TR" dirty="0"/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99868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747664"/>
          </a:xfrm>
        </p:spPr>
        <p:txBody>
          <a:bodyPr>
            <a:norm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32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tr-TR" sz="3200" dirty="0">
                <a:effectLst/>
                <a:latin typeface="Calibri"/>
                <a:ea typeface="Calibri"/>
                <a:cs typeface="Times New Roman"/>
              </a:rPr>
            </a:br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4474" y="1555332"/>
            <a:ext cx="6407451" cy="4523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562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4087" y="1554163"/>
            <a:ext cx="6408225" cy="452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2639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*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415" y="682514"/>
            <a:ext cx="7779170" cy="5492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5721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zinti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570</TotalTime>
  <Words>115</Words>
  <Application>Microsoft Office PowerPoint</Application>
  <PresentationFormat>Ekran Gösterisi (4:3)</PresentationFormat>
  <Paragraphs>30</Paragraphs>
  <Slides>26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32" baseType="lpstr">
      <vt:lpstr>Calibri</vt:lpstr>
      <vt:lpstr>Franklin Gothic Book</vt:lpstr>
      <vt:lpstr>Franklin Gothic Medium</vt:lpstr>
      <vt:lpstr>Times New Roman</vt:lpstr>
      <vt:lpstr>Wingdings 2</vt:lpstr>
      <vt:lpstr>Gezinti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</vt:lpstr>
      <vt:lpstr>PowerPoint Sunusu</vt:lpstr>
      <vt:lpstr>PowerPoint Sunusu</vt:lpstr>
      <vt:lpstr>PowerPoint Sunusu</vt:lpstr>
      <vt:lpstr>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Progressive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BÜYÜK RUMİNANTlarda GnRH İLE SEKSÜEL SİNKRONİZASYON</dc:title>
  <dc:creator>VAIO</dc:creator>
  <cp:lastModifiedBy>DELL</cp:lastModifiedBy>
  <cp:revision>55</cp:revision>
  <dcterms:created xsi:type="dcterms:W3CDTF">2016-12-23T16:42:25Z</dcterms:created>
  <dcterms:modified xsi:type="dcterms:W3CDTF">2018-02-07T07:54:18Z</dcterms:modified>
</cp:coreProperties>
</file>