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263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70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4" r:id="rId21"/>
    <p:sldId id="291" r:id="rId22"/>
    <p:sldId id="286" r:id="rId23"/>
    <p:sldId id="287" r:id="rId24"/>
    <p:sldId id="288" r:id="rId25"/>
    <p:sldId id="289" r:id="rId26"/>
    <p:sldId id="29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49ED2-6C74-400A-89C7-65C6B989C9C9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1BD5-0CBD-4470-B17E-CD6DE211AC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7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1BD5-0CBD-4470-B17E-CD6DE211AC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2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1"/>
          <p:cNvSpPr txBox="1">
            <a:spLocks/>
          </p:cNvSpPr>
          <p:nvPr/>
        </p:nvSpPr>
        <p:spPr>
          <a:xfrm>
            <a:off x="280393" y="764704"/>
            <a:ext cx="8686800" cy="17019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/>
              <a:t>   </a:t>
            </a:r>
            <a:br>
              <a:rPr lang="tr-TR" sz="4000" dirty="0" smtClean="0"/>
            </a:b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a-  Küçük </a:t>
            </a:r>
            <a:r>
              <a:rPr lang="tr-TR" dirty="0" err="1"/>
              <a:t>ruminantlarda</a:t>
            </a:r>
            <a:endParaRPr lang="tr-TR" dirty="0"/>
          </a:p>
          <a:p>
            <a:r>
              <a:rPr lang="tr-TR" dirty="0"/>
              <a:t>  * Aşım sezonuna girişteki girişimler  </a:t>
            </a:r>
          </a:p>
          <a:p>
            <a:r>
              <a:rPr lang="tr-TR" dirty="0"/>
              <a:t>  * Aşım sezonundaki girişimler</a:t>
            </a:r>
          </a:p>
          <a:p>
            <a:r>
              <a:rPr lang="tr-TR" dirty="0"/>
              <a:t>  * </a:t>
            </a:r>
            <a:r>
              <a:rPr lang="tr-TR" dirty="0" err="1"/>
              <a:t>Anöstrus</a:t>
            </a:r>
            <a:r>
              <a:rPr lang="tr-TR" dirty="0"/>
              <a:t> dönemindeki girişimler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930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IO\AppData\Local\Microsoft\Windows\Temporary Internet Files\Content.IE5\VTUOO2PG\Cartoon-C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356148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4474" y="1555332"/>
            <a:ext cx="6407451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22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3314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44" y="0"/>
            <a:ext cx="15933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38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3074" name="Picture 2" descr="C:\Users\VAIO\AppData\Local\Microsoft\Windows\Temporary Internet Files\Content.IE5\HUYLUB2P\Holstein-Cow-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66" y="116423"/>
            <a:ext cx="2342153" cy="15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00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694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3664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/>
          </a:bodyPr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VAIO\AppData\Local\Microsoft\Windows\Temporary Internet Files\Content.IE5\VTUOO2PG\animated_cow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28" y="7633"/>
            <a:ext cx="1803771" cy="10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51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21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440160"/>
          </a:xfrm>
        </p:spPr>
        <p:txBody>
          <a:bodyPr>
            <a:normAutofit/>
          </a:bodyPr>
          <a:lstStyle/>
          <a:p>
            <a:pPr algn="ctr"/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511256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844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25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VAIO\AppData\Local\Microsoft\Windows\Temporary Internet Files\Content.IE5\II85169W\cow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37" y="0"/>
            <a:ext cx="1117763" cy="10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40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89" y="0"/>
            <a:ext cx="1484511" cy="10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6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328592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Enjeksiyon</a:t>
            </a:r>
          </a:p>
          <a:p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Vaginal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sponj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Progesteron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salan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intravaginal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spiral (PRID)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Kontrollü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intravaginal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ilaç salınımı (CIDR)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2997" y="50256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49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924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Kısa Program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44008" y="14127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Uzun Program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152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304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8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76466"/>
            <a:ext cx="8686800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VAIO\AppData\Local\Microsoft\Windows\Temporary Internet Files\Content.IE5\HUYLUB2P\animal-129911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5278" cy="10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1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..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796136" y="5229845"/>
            <a:ext cx="287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963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110" y="188640"/>
            <a:ext cx="86868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</p:txBody>
      </p:sp>
      <p:pic>
        <p:nvPicPr>
          <p:cNvPr id="15362" name="Picture 2" descr="Gonadolibér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30" y="22029"/>
            <a:ext cx="2861670" cy="16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3" y="685562"/>
            <a:ext cx="7773074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87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274" y="1167188"/>
            <a:ext cx="6407451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5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691680" y="2492896"/>
            <a:ext cx="5526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Aşım sezonuna girişte</a:t>
            </a:r>
          </a:p>
          <a:p>
            <a:r>
              <a:rPr lang="tr-TR" dirty="0"/>
              <a:t>      </a:t>
            </a:r>
            <a:r>
              <a:rPr lang="tr-TR" dirty="0" err="1"/>
              <a:t>Progestagen</a:t>
            </a:r>
            <a:r>
              <a:rPr lang="tr-TR" dirty="0"/>
              <a:t> veya </a:t>
            </a:r>
            <a:r>
              <a:rPr lang="tr-TR" dirty="0" err="1"/>
              <a:t>progestagen+PMSG</a:t>
            </a:r>
            <a:endParaRPr lang="tr-TR" dirty="0"/>
          </a:p>
          <a:p>
            <a:r>
              <a:rPr lang="tr-TR" dirty="0"/>
              <a:t>      Koç katımı</a:t>
            </a:r>
          </a:p>
          <a:p>
            <a:r>
              <a:rPr lang="tr-TR" dirty="0"/>
              <a:t>      Koç katımından önce </a:t>
            </a:r>
            <a:r>
              <a:rPr lang="tr-TR" dirty="0" err="1"/>
              <a:t>progestagen</a:t>
            </a:r>
            <a:endParaRPr lang="tr-TR" dirty="0"/>
          </a:p>
          <a:p>
            <a:r>
              <a:rPr lang="tr-TR" dirty="0"/>
              <a:t>      Koç katımıyla beraber PGF2 alfa</a:t>
            </a:r>
          </a:p>
          <a:p>
            <a:r>
              <a:rPr lang="tr-TR" dirty="0"/>
              <a:t>      Melatonin</a:t>
            </a:r>
          </a:p>
        </p:txBody>
      </p:sp>
    </p:spTree>
    <p:extLst>
      <p:ext uri="{BB962C8B-B14F-4D97-AF65-F5344CB8AC3E}">
        <p14:creationId xmlns:p14="http://schemas.microsoft.com/office/powerpoint/2010/main" val="122351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Aşım sezonuna girmiş</a:t>
            </a:r>
          </a:p>
          <a:p>
            <a:r>
              <a:rPr lang="tr-TR" dirty="0"/>
              <a:t>      </a:t>
            </a:r>
            <a:r>
              <a:rPr lang="tr-TR" dirty="0" err="1"/>
              <a:t>Progestagenler</a:t>
            </a:r>
            <a:r>
              <a:rPr lang="tr-TR" dirty="0"/>
              <a:t> (14 gün) + PMSG (500 IU)</a:t>
            </a:r>
          </a:p>
          <a:p>
            <a:r>
              <a:rPr lang="tr-TR" dirty="0"/>
              <a:t>              48. ve 60. saatlerde iki ya da 54. saatte bir kez tohumlama.</a:t>
            </a:r>
          </a:p>
          <a:p>
            <a:r>
              <a:rPr lang="tr-TR" dirty="0"/>
              <a:t>      Keçide </a:t>
            </a:r>
            <a:r>
              <a:rPr lang="tr-TR" dirty="0" err="1"/>
              <a:t>vaginal</a:t>
            </a:r>
            <a:r>
              <a:rPr lang="tr-TR" dirty="0"/>
              <a:t> sünger 16-20 gün tutulur. 2-3 gün içinde </a:t>
            </a:r>
            <a:r>
              <a:rPr lang="tr-TR" dirty="0" err="1"/>
              <a:t>östrus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998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tr-TR" sz="3200" dirty="0">
                <a:effectLst/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474" y="1555332"/>
            <a:ext cx="6407451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087" y="1554163"/>
            <a:ext cx="6408225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6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5" y="682514"/>
            <a:ext cx="7779170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7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570</TotalTime>
  <Words>115</Words>
  <Application>Microsoft Office PowerPoint</Application>
  <PresentationFormat>Ekran Gösterisi (4:3)</PresentationFormat>
  <Paragraphs>30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Calibri</vt:lpstr>
      <vt:lpstr>Franklin Gothic Book</vt:lpstr>
      <vt:lpstr>Franklin Gothic Medium</vt:lpstr>
      <vt:lpstr>Times New Roman</vt:lpstr>
      <vt:lpstr>Wingdings 2</vt:lpstr>
      <vt:lpstr>Gezinti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BÜYÜK RUMİNANTlarda GnRH İLE SEKSÜEL SİNKRONİZASYON</dc:title>
  <dc:creator>VAIO</dc:creator>
  <cp:lastModifiedBy>DELL</cp:lastModifiedBy>
  <cp:revision>55</cp:revision>
  <dcterms:created xsi:type="dcterms:W3CDTF">2016-12-23T16:42:25Z</dcterms:created>
  <dcterms:modified xsi:type="dcterms:W3CDTF">2018-02-07T07:54:18Z</dcterms:modified>
</cp:coreProperties>
</file>