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81" r:id="rId5"/>
    <p:sldId id="258" r:id="rId6"/>
    <p:sldId id="259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FELSEFESİ</a:t>
            </a:r>
            <a:r>
              <a:rPr lang="en-US" dirty="0" smtClean="0"/>
              <a:t> VE ÇEVRE ETİĞİ</a:t>
            </a:r>
            <a:r>
              <a:rPr lang="tr-TR" dirty="0" smtClean="0"/>
              <a:t> YAKLAŞIMLARI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9.Hafta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Yararcı </a:t>
            </a:r>
            <a:r>
              <a:rPr lang="tr-TR" dirty="0"/>
              <a:t>görüş, acı çekmeyi azaltmak ve gelecek kuşakların mutluluğunu en çoğa çıkarmak için bir sorumluluğumuz bulunduğunu öne sürebilir (</a:t>
            </a:r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2006: 167).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/>
              <a:t>Kimileri, bugünün çıkarlarının daima geleceğin çıkarlarından önde olması gerektiğini, çünkü ikinciler hakkında bir kesinlik bulunmadığı için onlardan indirim yapılması gerektiğini savunurlar (</a:t>
            </a:r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2006: 167).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604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Geleceğin insanlarının çıkarlarından özveride bulunma düşüncesinin kökleri, </a:t>
            </a:r>
            <a:r>
              <a:rPr lang="tr-TR" dirty="0" err="1"/>
              <a:t>Jeremy</a:t>
            </a:r>
            <a:r>
              <a:rPr lang="tr-TR" dirty="0"/>
              <a:t> Bentham’ın klasik yararcılık görüşünde bulunur. Bentham, belirsiz ya da uzak hazların değerinin, kesin ya da yakın olan hazlara oranla daha az olduğunu savunmuştur.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Passmore</a:t>
            </a:r>
            <a:r>
              <a:rPr lang="tr-TR" dirty="0" smtClean="0"/>
              <a:t> ise</a:t>
            </a:r>
            <a:r>
              <a:rPr lang="en-US" dirty="0" smtClean="0"/>
              <a:t>, </a:t>
            </a:r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etiğinin</a:t>
            </a:r>
            <a:r>
              <a:rPr lang="en-US" dirty="0"/>
              <a:t> </a:t>
            </a:r>
            <a:r>
              <a:rPr lang="en-US" dirty="0" err="1"/>
              <a:t>genişlemesini</a:t>
            </a:r>
            <a:r>
              <a:rPr lang="en-US" dirty="0"/>
              <a:t> </a:t>
            </a:r>
            <a:r>
              <a:rPr lang="en-US" dirty="0" err="1"/>
              <a:t>istemekte</a:t>
            </a:r>
            <a:r>
              <a:rPr lang="en-US" dirty="0"/>
              <a:t>; </a:t>
            </a:r>
            <a:r>
              <a:rPr lang="en-US" dirty="0" err="1"/>
              <a:t>dünyaya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duyarlı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tavır</a:t>
            </a:r>
            <a:r>
              <a:rPr lang="en-US" dirty="0"/>
              <a:t> </a:t>
            </a:r>
            <a:r>
              <a:rPr lang="en-US" dirty="0" err="1"/>
              <a:t>benimsenmesi</a:t>
            </a:r>
            <a:r>
              <a:rPr lang="en-US" dirty="0"/>
              <a:t> </a:t>
            </a:r>
            <a:r>
              <a:rPr lang="en-US" dirty="0" err="1"/>
              <a:t>gerektiğini</a:t>
            </a:r>
            <a:r>
              <a:rPr lang="en-US" dirty="0"/>
              <a:t> </a:t>
            </a:r>
            <a:r>
              <a:rPr lang="en-US" dirty="0" err="1"/>
              <a:t>düşümmektedir</a:t>
            </a:r>
            <a:r>
              <a:rPr lang="en-US" dirty="0"/>
              <a:t>.</a:t>
            </a:r>
          </a:p>
          <a:p>
            <a:r>
              <a:rPr lang="en-US" dirty="0" err="1"/>
              <a:t>Bununla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Passmore</a:t>
            </a:r>
            <a:r>
              <a:rPr lang="en-US" dirty="0"/>
              <a:t>, </a:t>
            </a: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değeri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duyduğu</a:t>
            </a:r>
            <a:r>
              <a:rPr lang="en-US" dirty="0"/>
              <a:t>, </a:t>
            </a:r>
            <a:r>
              <a:rPr lang="en-US" dirty="0" err="1"/>
              <a:t>sevdiği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güzel</a:t>
            </a:r>
            <a:r>
              <a:rPr lang="en-US" dirty="0"/>
              <a:t> </a:t>
            </a:r>
            <a:r>
              <a:rPr lang="en-US" dirty="0" err="1"/>
              <a:t>bulduğu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değerli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savunmaktadır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7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görüşü</a:t>
            </a:r>
            <a:r>
              <a:rPr lang="en-US" dirty="0"/>
              <a:t> Blackstone </a:t>
            </a:r>
            <a:r>
              <a:rPr lang="en-US" dirty="0" err="1"/>
              <a:t>geliştirmiştir</a:t>
            </a:r>
            <a:r>
              <a:rPr lang="en-US" dirty="0"/>
              <a:t>.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, </a:t>
            </a:r>
            <a:r>
              <a:rPr lang="en-US" dirty="0" err="1"/>
              <a:t>yaşanabilir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çevreye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hakkın</a:t>
            </a:r>
            <a:r>
              <a:rPr lang="en-US" dirty="0"/>
              <a:t> </a:t>
            </a:r>
            <a:r>
              <a:rPr lang="en-US" dirty="0" err="1"/>
              <a:t>tanınmasını</a:t>
            </a:r>
            <a:r>
              <a:rPr lang="en-US" dirty="0"/>
              <a:t> </a:t>
            </a:r>
            <a:r>
              <a:rPr lang="en-US" dirty="0" err="1"/>
              <a:t>savunmuştur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21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Ataöv</a:t>
            </a:r>
            <a:r>
              <a:rPr lang="tr-TR" dirty="0"/>
              <a:t>, </a:t>
            </a:r>
            <a:r>
              <a:rPr lang="tr-TR" dirty="0" err="1"/>
              <a:t>Türkkaya</a:t>
            </a:r>
            <a:r>
              <a:rPr lang="tr-TR" dirty="0"/>
              <a:t> (2009), Kapitalizm ve Çevre, İleri Yayınları, 1. Baskı, İstanbul.</a:t>
            </a:r>
          </a:p>
          <a:p>
            <a:r>
              <a:rPr lang="tr-TR" dirty="0"/>
              <a:t>Cevizci, Ahmet (2013), Uygulamalı Etik, Say Yayınları, İstanbul</a:t>
            </a:r>
            <a:r>
              <a:rPr lang="tr-TR" dirty="0" smtClean="0"/>
              <a:t>.</a:t>
            </a:r>
          </a:p>
          <a:p>
            <a:r>
              <a:rPr lang="tr-TR" dirty="0"/>
              <a:t>John </a:t>
            </a:r>
            <a:r>
              <a:rPr lang="tr-TR" dirty="0" err="1"/>
              <a:t>Bellamy</a:t>
            </a:r>
            <a:r>
              <a:rPr lang="tr-TR" dirty="0"/>
              <a:t> </a:t>
            </a:r>
            <a:r>
              <a:rPr lang="tr-TR" dirty="0" err="1"/>
              <a:t>Foster</a:t>
            </a:r>
            <a:r>
              <a:rPr lang="tr-TR" dirty="0"/>
              <a:t> ve </a:t>
            </a:r>
            <a:r>
              <a:rPr lang="tr-TR" dirty="0" err="1"/>
              <a:t>Fred</a:t>
            </a:r>
            <a:r>
              <a:rPr lang="tr-TR" dirty="0"/>
              <a:t> </a:t>
            </a:r>
            <a:r>
              <a:rPr lang="tr-TR" dirty="0" err="1"/>
              <a:t>Magdoff</a:t>
            </a:r>
            <a:r>
              <a:rPr lang="tr-TR" dirty="0"/>
              <a:t> 2014 (2011), Her Çevrecinin Kapitalizm Hakkında Bilmesi Gerekenler, (Çev. Özgün Aksakal), Patika Kitap, İstanbul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Joseph R. (2006), Çevre Etiği, İmge Kitabevi Yayınları,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88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77</TotalTime>
  <Words>252</Words>
  <Application>Microsoft Office PowerPoint</Application>
  <PresentationFormat>Ekran Gösterisi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Calisto MT</vt:lpstr>
      <vt:lpstr>Mistral</vt:lpstr>
      <vt:lpstr>Wingdings 2</vt:lpstr>
      <vt:lpstr>Travelogue</vt:lpstr>
      <vt:lpstr>ÇEVRE FELSEFESİ VE ÇEVRE ETİĞİ YAKLAŞIMLARI 9.Hafta</vt:lpstr>
      <vt:lpstr>ÇEVRE</vt:lpstr>
      <vt:lpstr>Çevre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24</cp:revision>
  <dcterms:created xsi:type="dcterms:W3CDTF">2014-03-19T06:29:54Z</dcterms:created>
  <dcterms:modified xsi:type="dcterms:W3CDTF">2019-11-29T10:19:41Z</dcterms:modified>
</cp:coreProperties>
</file>