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9" r:id="rId3"/>
    <p:sldId id="266" r:id="rId4"/>
    <p:sldId id="263" r:id="rId5"/>
    <p:sldId id="260" r:id="rId6"/>
    <p:sldId id="261" r:id="rId7"/>
    <p:sldId id="262"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59"/>
            <p14:sldId id="266"/>
            <p14:sldId id="263"/>
            <p14:sldId id="260"/>
            <p14:sldId id="261"/>
            <p14:sldId id="262"/>
            <p14:sldId id="264"/>
            <p14:sldId id="265"/>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182015"/>
            <a:ext cx="4775075" cy="1798908"/>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10</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fontScale="90000"/>
          </a:bodyPr>
          <a:lstStyle/>
          <a:p>
            <a:r>
              <a:rPr lang="ru-RU" sz="2000" i="1" dirty="0">
                <a:latin typeface="Arial" panose="020B0604020202020204" pitchFamily="34" charset="0"/>
                <a:cs typeface="Arial" panose="020B0604020202020204" pitchFamily="34" charset="0"/>
              </a:rPr>
              <a:t>	. </a:t>
            </a:r>
            <a:br>
              <a:rPr lang="ru-RU" sz="2000" i="1">
                <a:latin typeface="Arial" panose="020B0604020202020204" pitchFamily="34" charset="0"/>
                <a:cs typeface="Arial" panose="020B0604020202020204" pitchFamily="34" charset="0"/>
              </a:rPr>
            </a:br>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604646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18 век – это время решительного перелома в русской культуре. Это время перехода от канонических религиозных концепций к светским европеизированным решениям нового времени. Реформы Петра Первого радикально изменили историю русской культуры. Грандиозного масштаба проекты мотивировали новые принципы во всех сферах жизни. Изменение отношения к человеческой личности повлияли на жанровое и образное решение в искусстве.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047233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Реформы Петра Первого практически насильно утверждали светский образ жизни. Русское искусство и культура становятся на путь подражания западным эталонам. Конечно, старина и новизна еще долго будут сталкиваться друг с другом, однако наличие противоречий даст толчок к рождению новой, непохожей ни на одну из существующих в мире культур. Именно так будет рожден русский театр, русская литература, русский балет, русская музыка, русская живопись..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Одной из характерных черт литературы 18 века станет демократизация. Именно в этот период начнет развиваться демократическая сатира. Она придет в литературу из народной смеховой культуры. Как и вся народная культура демократическая сатира часто будет анонимна. Наиболее известный памятник литературы подобного рода «Повесть о Ерше </a:t>
            </a:r>
            <a:r>
              <a:rPr lang="ru-RU" sz="2000" i="1" dirty="0" err="1">
                <a:solidFill>
                  <a:schemeClr val="tx1">
                    <a:lumMod val="75000"/>
                    <a:lumOff val="25000"/>
                  </a:schemeClr>
                </a:solidFill>
                <a:latin typeface="Arial" panose="020B0604020202020204" pitchFamily="34" charset="0"/>
                <a:cs typeface="Arial" panose="020B0604020202020204" pitchFamily="34" charset="0"/>
              </a:rPr>
              <a:t>Ершовиче</a:t>
            </a:r>
            <a:r>
              <a:rPr lang="ru-RU" sz="2000" i="1" dirty="0">
                <a:solidFill>
                  <a:schemeClr val="tx1">
                    <a:lumMod val="75000"/>
                    <a:lumOff val="25000"/>
                  </a:schemeClr>
                </a:solidFill>
                <a:latin typeface="Arial" panose="020B0604020202020204" pitchFamily="34" charset="0"/>
                <a:cs typeface="Arial" panose="020B0604020202020204" pitchFamily="34" charset="0"/>
              </a:rPr>
              <a:t>», в которой критикуются социальные условия жизни в России. Много критических произведений будут адресованы религиозной элите. Параллельно сатире получает развитие и ирония, так в «Сказании о роскошном житии и величии» изображается идеальный мир, в котором есть все. «Повесть о Фоме и Ереме» - одна наиболее популярных произведений смеховой литературы 18 века.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03314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В 18 веке литература получает новых героев, в частности смеховая литература получает дурака. Конечно, церковь всячески преследовала демократическую сатиру. Церковь противостояла не только критике, но и языческим традициям, характерным для смеховой литературы. В 18 веке появляется авторская сатирическая литература, Выдающимся представителем которой был Денис Иванович Фонвизин. Долгие годы Фонвизин работал дипломатом, выйдя в отставку он написал комедию «Недоросль».  В комедии высмеивалось невежество и нежелание учиться.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85129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 В 18 веке в России начинают переводиться рыцарские романы, на основе которых будет формироваться русская лирика. В дальнейшем первые рыцарские романы станут основой сентиментализма. В 18 веке возникает русская беллетристика. Выдающимся представителем которой был Николай Михайлович Карамзин. В его знаменитой повести «Бедная Лиза»,  в полной мере проявились особенности сентиментализма. Карамзин работал не только в жаре любовной лирики. Именно его перу принадлежит «История Государства Российского. Эта работа стала первой, наиболее полной академической историей России</a:t>
            </a:r>
            <a:r>
              <a:rPr lang="ru-RU" sz="2000" dirty="0">
                <a:latin typeface="Arial" panose="020B0604020202020204" pitchFamily="34" charset="0"/>
                <a:cs typeface="Arial" panose="020B0604020202020204" pitchFamily="34" charset="0"/>
              </a:rPr>
              <a:t>.</a:t>
            </a:r>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98310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В культуре 18 века особое внимание уделяется личности, а в литературе, как следствие, автору. В этот период формируется новый литературный жанр – биография. В 18 веке публицистика приобретает масштабный характер</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В 18 веке в России начинают выпускаться газеты и журналы, так в 1702 г. начала издаваться первая русская газета «Ведомости». Новый всплеск публицистики придется на годы правления Екатерины Второй. Воспитанная и выросшая в западной традиции Екатерина Вторая была инициатором создания многих сатирических журналов. Лично писала, занималась редактированием. Говоря о сатирических журналах, следует отметить деятельность издателя и редактора Н.И. Новикова.</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36888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Александр Николаевич Радищев открыл новую страницу в русской литературе 18 века. Его «Путешествие из Петербурга в Москву», соединившее в себе жанры художественной литера- туры, автобиографии и публицистики обрушилось как гром среди ясного неба на абсолютную монархию России. Несмотря на существование жесткой цензуры в конец 18 века, его рукопись по невниманию цензора была допущена к печати. За это произведение Радищев был  приговорен к смертной казни, однако в последний момент, смертна казнь была заменена десятилетней ссылкой.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705102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Важным шагом в развитии литературы 18 века стал указ о </a:t>
            </a:r>
            <a:r>
              <a:rPr lang="ru-RU" sz="2000" i="1">
                <a:latin typeface="Arial" panose="020B0604020202020204" pitchFamily="34" charset="0"/>
                <a:cs typeface="Arial" panose="020B0604020202020204" pitchFamily="34" charset="0"/>
              </a:rPr>
              <a:t>вольных типографиях 1783 </a:t>
            </a:r>
            <a:r>
              <a:rPr lang="ru-RU" sz="2000" i="1" dirty="0">
                <a:latin typeface="Arial" panose="020B0604020202020204" pitchFamily="34" charset="0"/>
                <a:cs typeface="Arial" panose="020B0604020202020204" pitchFamily="34" charset="0"/>
              </a:rPr>
              <a:t>г., согласно которому, частные лица могли открывать свои типографии.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Подводя итог литературному развитию  18 века можно сказать, что в этот период основными жанрами были: историческое повествование, лирическая повесть, лирическая поэзия, сатирическая поэзия, демократическая сатира, драма.</a:t>
            </a:r>
            <a:br>
              <a:rPr lang="ru-RU" sz="2000" i="1" dirty="0">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68779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923</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vt:lpstr>
      <vt:lpstr>Avenir Next LT Pro Light</vt:lpstr>
      <vt:lpstr>Garamond</vt:lpstr>
      <vt:lpstr>SavonVTI</vt:lpstr>
      <vt:lpstr>История Русской культуры  </vt:lpstr>
      <vt:lpstr> 18 век – это время решительного перелома в русской культуре. Это время перехода от канонических религиозных концепций к светским европеизированным решениям нового времени. Реформы Петра Первого радикально изменили историю русской культуры. Грандиозного масштаба проекты мотивировали новые принципы во всех сферах жизни. Изменение отношения к человеческой личности повлияли на жанровое и образное решение в искусстве. </vt:lpstr>
      <vt:lpstr>  Реформы Петра Первого практически насильно утверждали светский образ жизни. Русское искусство и культура становятся на путь подражания западным эталонам. Конечно, старина и новизна еще долго будут сталкиваться друг с другом, однако наличие противоречий даст толчок к рождению новой, непохожей ни на одну из существующих в мире культур. Именно так будет рожден русский театр, русская литература, русский балет, русская музыка, русская живопись.. </vt:lpstr>
      <vt:lpstr> Одной из характерных черт литературы 18 века станет демократизация. Именно в этот период начнет развиваться демократическая сатира. Она придет в литературу из народной смеховой культуры. Как и вся народная культура демократическая сатира часто будет анонимна. Наиболее известный памятник литературы подобного рода «Повесть о Ерше Ершовиче», в которой критикуются социальные условия жизни в России. Много критических произведений будут адресованы религиозной элите. Параллельно сатире получает развитие и ирония, так в «Сказании о роскошном житии и величии» изображается идеальный мир, в котором есть все. «Повесть о Фоме и Ереме» - одна наиболее популярных произведений смеховой литературы 18 века.   </vt:lpstr>
      <vt:lpstr> В 18 веке литература получает новых героев, в частности смеховая литература получает дурака. Конечно, церковь всячески преследовала демократическую сатиру. Церковь противостояла не только критике, но и языческим традициям, характерным для смеховой литературы. В 18 веке появляется авторская сатирическая литература, Выдающимся представителем которой был Денис Иванович Фонвизин. Долгие годы Фонвизин работал дипломатом, выйдя в отставку он написал комедию «Недоросль».  В комедии высмеивалось невежество и нежелание учиться.     </vt:lpstr>
      <vt:lpstr>  В 18 веке в России начинают переводиться рыцарские романы, на основе которых будет формироваться русская лирика. В дальнейшем первые рыцарские романы станут основой сентиментализма. В 18 веке возникает русская беллетристика. Выдающимся представителем которой был Николай Михайлович Карамзин. В его знаменитой повести «Бедная Лиза»,  в полной мере проявились особенности сентиментализма. Карамзин работал не только в жаре любовной лирики. Именно его перу принадлежит «История Государства Российского. Эта работа стала первой, наиболее полной академической историей России.      </vt:lpstr>
      <vt:lpstr>  В культуре 18 века особое внимание уделяется личности, а в литературе, как следствие, автору. В этот период формируется новый литературный жанр – биография. В 18 веке публицистика приобретает масштабный характер В 18 веке в России начинают выпускаться газеты и журналы, так в 1702 г. начала издаваться первая русская газета «Ведомости». Новый всплеск публицистики придется на годы правления Екатерины Второй. Воспитанная и выросшая в западной традиции Екатерина Вторая была инициатором создания многих сатирических журналов. Лично писала, занималась редактированием. Говоря о сатирических журналах, следует отметить деятельность издателя и редактора Н.И. Новикова. .   </vt:lpstr>
      <vt:lpstr> Александр Николаевич Радищев открыл новую страницу в русской литературе 18 века. Его «Путешествие из Петербурга в Москву», соединившее в себе жанры художественной литера- туры, автобиографии и публицистики обрушилось как гром среди ясного неба на абсолютную монархию России. Несмотря на существование жесткой цензуры в конец 18 века, его рукопись по невниманию цензора была допущена к печати. За это произведение Радищев был  приговорен к смертной казни, однако в последний момент, смертна казнь была заменена десятилетней ссылкой.   </vt:lpstr>
      <vt:lpstr> .   Важным шагом в развитии литературы 18 века стал указ о вольных типографиях 1783 г., согласно которому, частные лица могли открывать свои типографии.   Подводя итог литературному развитию  18 века можно сказать, что в этот период основными жанрами были: историческое повествование, лирическая повесть, лирическая поэзия, сатирическая поэзия, демократическая сатира, драма. </vt:lpstr>
      <vt:lpstr> .  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2020-02-02T17:34:22Z</dcterms:modified>
</cp:coreProperties>
</file>