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7" r:id="rId2"/>
    <p:sldId id="273" r:id="rId3"/>
    <p:sldId id="274" r:id="rId4"/>
    <p:sldId id="258" r:id="rId5"/>
    <p:sldId id="259" r:id="rId6"/>
    <p:sldId id="261" r:id="rId7"/>
    <p:sldId id="263" r:id="rId8"/>
    <p:sldId id="264" r:id="rId9"/>
    <p:sldId id="266" r:id="rId10"/>
    <p:sldId id="267" r:id="rId11"/>
    <p:sldId id="271" r:id="rId12"/>
    <p:sldId id="272" r:id="rId13"/>
    <p:sldId id="275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AF9BE3-E03E-4B4C-BA95-17A2B5A0F2BE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93EECC-B7B1-46D9-906A-4E466E55CFA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Paşa YAVUZARSLAN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286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ol-muş</a:t>
            </a:r>
            <a:endParaRPr lang="tr-T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(14)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Aslan dediler mi vidalarımız gevşeyiveriyor. İzmir Fuarında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nasılsa bir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aslan yavru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yapacak olmuş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İzmirliler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görmek için birbirlerini çiğnemişler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(Demir, 2012: 18).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olmuş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yapısı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yapısıyla aynı örüntüyü paylaşmaktadır fark ise söylem aktarımı yönüyledir.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050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uyor</a:t>
            </a:r>
            <a:endParaRPr lang="tr-T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(15) Ali, parasızlıktan okulu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bırakacak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oluyor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oluyor yapısı, konuşma anından, gelecekteki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eyleme öngörülü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perspektifle bakışı ifade eder. Eyleme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yönelişin öngörülü olması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niyet etme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yönündeki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anlamın belirgin bir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biçimde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ortaya ç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ıkmasını sağlar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Demir, 2012: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843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uyor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endParaRPr lang="tr-T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(16) Torna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firması enerjiyi o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şartlarında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TL’ye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verecek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oluyordu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97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Crystal, David (2008).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Dictionary of Linguistics and Phonetics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Blackwell Publishing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Demir, Sema Aslan (2012),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“Türkiye Türkçesinde Ol- Yardımcı Fiilli Yapıların Görünüş-Zaman Bildirimindeki İşlevleri”, </a:t>
            </a:r>
            <a:r>
              <a:rPr lang="tr-T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Bilig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63: 11-30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Akşehirli, Soner (2010)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Türkçe’de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Konuşma Zamanı Olay Zamanı ve Referans Zamanı İlişkileri"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Periodical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Turkish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Turkic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vol.5, pp.15-72, 2010.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295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Ol- Eylemiyle Biçimlenen Birleşik Çekimler </a:t>
            </a:r>
            <a:endParaRPr lang="tr-TR" sz="24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Türkçede </a:t>
            </a:r>
            <a:r>
              <a:rPr lang="tr-TR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arada (yan yana gelemeyen)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bulunamayan biçimbirimler ol- eylemi sayesinde bir araya gelebilmektedir.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 a.* 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mışyor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oluyor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a. * 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mışacak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–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mış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olacak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a.* –yoracak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–yor olacak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733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tr-TR" sz="2400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Perifirastik</a:t>
            </a:r>
            <a:r>
              <a:rPr lang="tr-TR" sz="24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Yapı </a:t>
            </a:r>
            <a:r>
              <a:rPr lang="tr-TR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eriphrasis</a:t>
            </a:r>
            <a:r>
              <a:rPr lang="tr-TR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Construction)</a:t>
            </a:r>
            <a:endParaRPr lang="tr-TR" sz="24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Bazı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ilişkileri açıklamak için tek sözcükle veya çekim biçimbirimleriyle belirtilecek bir kavramı birden çok sözcükle anlatmaya denir (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2008: 358). </a:t>
            </a: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İngilizce 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written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Belir. mektup-Yal. Yrd. Ey.-Geç.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yaz-Edil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	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benim 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“Mektup benim tarafımdan yazıldı” </a:t>
            </a:r>
          </a:p>
          <a:p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406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rmAutofit/>
          </a:bodyPr>
          <a:lstStyle/>
          <a:p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–yor ol-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 	Yarın bu zamanlar İzmir’e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gidiyor olacağım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 	Gelecek haftadan itibaren istediğiniz aygıtlar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hazırlanıyor olacak.</a:t>
            </a:r>
          </a:p>
          <a:p>
            <a:pPr marL="82296" indent="0" algn="just">
              <a:buNone/>
            </a:pPr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-yor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yapısı,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gelecek zamanda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sınırlararasılık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it-IT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gelecekte sürerlilik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ifade eder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(Demir, 2012: 24).</a:t>
            </a:r>
          </a:p>
          <a:p>
            <a:pPr marL="82296" indent="0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1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–yor 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tı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	Ali bu vakitlerde sınavda ter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döküyor olacaktı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(ama dökmüyor)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	Yüzücü 100 metreyi 10 saniyede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bitiriyor olacaktı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Ali o sınavı kazanamasaydı, bugün inşaatta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çalışıyor olacaktı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-(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X)yor olacaktı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yapısı, ‘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koşullar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oluşsaydı, eylem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şu anda gerçekleşiyor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olacaktı’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biçiminde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geçmişe göre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şu 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an’a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/geçmişin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geleceğine eşdeğer, paralel, gerçekdışı bir zaman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tasarısını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yansıtır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(Demir, 2012: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16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olur bana soru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sorma dedi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 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sana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sıkıntılarından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kurtulmuş olacaksın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olacak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yapısı,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gelecekte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bitmişlik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bildirir.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319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tı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 Bugüne kadar ödevlerini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bitirmiş olacaktı.</a:t>
            </a:r>
          </a:p>
          <a:p>
            <a:pPr marL="82296" indent="0">
              <a:buNone/>
            </a:pP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087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mXş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ol-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(u)yor </a:t>
            </a:r>
            <a:endParaRPr lang="tr-T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(12) Macit Gökberk’in eserlerini okumuş oluyoruz.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mIş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söylem aktarımından farklı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işlevde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Bu tümcede, konuşma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zamanından hemen önce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tamamlanmış, bitmiş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eylem söz konusudur.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–yor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biçimbirimi, konuşma zamanında da devam eden bir eylemin varlığını düşündürmektedir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(Akşehirli, 2010: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67).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12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ol-</a:t>
            </a:r>
            <a:r>
              <a:rPr lang="tr-TR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dı</a:t>
            </a:r>
            <a:r>
              <a:rPr lang="tr-TR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 Ali birkaç kez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konuşacak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 sesi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ıkmadı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ol-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yapısı, yapılması planlanan bir olayın geçmişte gerçekleşmediğini bildirmektedir.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80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429</TotalTime>
  <Words>431</Words>
  <Application>Microsoft Office PowerPoint</Application>
  <PresentationFormat>Ekran Gösterisi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Gündönümü</vt:lpstr>
      <vt:lpstr>TUR170 Türkiye Türkçesi Biçim Bilgisi</vt:lpstr>
      <vt:lpstr>Ol- Eylemiyle Biçimlenen Birleşik Çekimler </vt:lpstr>
      <vt:lpstr>Perifirastik Yapı (Periphrasis Construction)</vt:lpstr>
      <vt:lpstr>–yor ol-acak </vt:lpstr>
      <vt:lpstr>–yor ol-acak-tı </vt:lpstr>
      <vt:lpstr>–mXş ol-acak </vt:lpstr>
      <vt:lpstr>–mXş ol-acak-tı </vt:lpstr>
      <vt:lpstr>–mXş ol-(u)yor </vt:lpstr>
      <vt:lpstr>-AcAk ol-dı </vt:lpstr>
      <vt:lpstr>-AcAk ol-muş</vt:lpstr>
      <vt:lpstr>-AcAk ol-uyor</vt:lpstr>
      <vt:lpstr>-AcAk ol-uyor-du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TUR170 Türkiye Türkçesi Biçim Bilgisi</dc:title>
  <dc:creator>bilgisayar</dc:creator>
  <cp:lastModifiedBy>bilgisayar</cp:lastModifiedBy>
  <cp:revision>35</cp:revision>
  <dcterms:created xsi:type="dcterms:W3CDTF">2021-05-19T23:10:48Z</dcterms:created>
  <dcterms:modified xsi:type="dcterms:W3CDTF">2021-06-23T10:36:14Z</dcterms:modified>
</cp:coreProperties>
</file>