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18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10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394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23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80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73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289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812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82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71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47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51747-90F6-4E5A-BC0C-9645C809030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28C5F-A2BA-4A8A-A5BA-9B6CECE72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72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/>
              <a:t>ÇÖLLEŞME </a:t>
            </a:r>
            <a:r>
              <a:rPr lang="tr-TR" sz="3600" b="1" dirty="0"/>
              <a:t>SORUNLARININ SINIFLANDIRILMASI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DÜZELTİLEMEYEN </a:t>
            </a:r>
            <a:r>
              <a:rPr lang="tr-TR" dirty="0">
                <a:latin typeface="Arial" pitchFamily="34" charset="0"/>
                <a:cs typeface="Arial" pitchFamily="34" charset="0"/>
              </a:rPr>
              <a:t>KALICI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ÇÖLLEŞME SORUNLARI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DÜZELTİLEBİLİR ÇÖLLEŞME SORUNLARI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2648" y="476672"/>
            <a:ext cx="8153400" cy="742528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latin typeface="Arial" pitchFamily="34" charset="0"/>
                <a:cs typeface="Arial" pitchFamily="34" charset="0"/>
              </a:rPr>
              <a:t>DÜZELTİLEBİLİTMEYEN KALICI </a:t>
            </a:r>
            <a:r>
              <a:rPr lang="tr-TR" sz="3200" b="1" dirty="0">
                <a:latin typeface="Arial" pitchFamily="34" charset="0"/>
                <a:cs typeface="Arial" pitchFamily="34" charset="0"/>
              </a:rPr>
              <a:t>ÇÖLLEŞME SORUNLARI</a:t>
            </a:r>
            <a:br>
              <a:rPr lang="tr-TR" sz="3200" b="1" dirty="0">
                <a:latin typeface="Arial" pitchFamily="34" charset="0"/>
                <a:cs typeface="Arial" pitchFamily="34" charset="0"/>
              </a:rPr>
            </a:br>
            <a:endParaRPr lang="tr-T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Geri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kazanılamayacak </a:t>
            </a:r>
            <a:r>
              <a:rPr lang="tr-TR" dirty="0">
                <a:latin typeface="Arial" pitchFamily="34" charset="0"/>
                <a:cs typeface="Arial" pitchFamily="34" charset="0"/>
              </a:rPr>
              <a:t>biçimde toprak/arazi ve su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kaynaklarının kaybına </a:t>
            </a:r>
            <a:r>
              <a:rPr lang="tr-TR" dirty="0">
                <a:latin typeface="Arial" pitchFamily="34" charset="0"/>
                <a:cs typeface="Arial" pitchFamily="34" charset="0"/>
              </a:rPr>
              <a:t>neden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olan ögeler</a:t>
            </a:r>
            <a:r>
              <a:rPr lang="tr-TR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A) Toprak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Betonlaşması.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B)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Yapı </a:t>
            </a:r>
            <a:r>
              <a:rPr lang="tr-TR" dirty="0">
                <a:latin typeface="Arial" pitchFamily="34" charset="0"/>
                <a:cs typeface="Arial" pitchFamily="34" charset="0"/>
              </a:rPr>
              <a:t>ve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diğer </a:t>
            </a:r>
            <a:r>
              <a:rPr lang="tr-TR" dirty="0">
                <a:latin typeface="Arial" pitchFamily="34" charset="0"/>
                <a:cs typeface="Arial" pitchFamily="34" charset="0"/>
              </a:rPr>
              <a:t>endüstrilerde (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tuğla</a:t>
            </a:r>
            <a:r>
              <a:rPr lang="tr-TR" dirty="0">
                <a:latin typeface="Arial" pitchFamily="34" charset="0"/>
                <a:cs typeface="Arial" pitchFamily="34" charset="0"/>
              </a:rPr>
              <a:t>, seramik)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toprakların</a:t>
            </a:r>
            <a:r>
              <a:rPr lang="tr-TR" dirty="0">
                <a:latin typeface="Arial" pitchFamily="34" charset="0"/>
                <a:cs typeface="Arial" pitchFamily="34" charset="0"/>
              </a:rPr>
              <a:t>, yerüstü ve yer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altı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kayaçlarının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hammadde </a:t>
            </a:r>
            <a:r>
              <a:rPr lang="tr-TR" dirty="0">
                <a:latin typeface="Arial" pitchFamily="34" charset="0"/>
                <a:cs typeface="Arial" pitchFamily="34" charset="0"/>
              </a:rPr>
              <a:t>olarak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aşırı </a:t>
            </a:r>
            <a:r>
              <a:rPr lang="tr-TR" dirty="0">
                <a:latin typeface="Arial" pitchFamily="34" charset="0"/>
                <a:cs typeface="Arial" pitchFamily="34" charset="0"/>
              </a:rPr>
              <a:t>düzeyde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kullanımları.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514528" cy="9906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DÜZELTEBİLİRÇÖLLEŞME </a:t>
            </a:r>
            <a:r>
              <a:rPr lang="tr-TR" sz="3600" b="1" dirty="0" smtClean="0"/>
              <a:t>SORUNLARI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Tarım </a:t>
            </a:r>
            <a:r>
              <a:rPr lang="tr-TR" dirty="0">
                <a:latin typeface="Arial" pitchFamily="34" charset="0"/>
                <a:cs typeface="Arial" pitchFamily="34" charset="0"/>
              </a:rPr>
              <a:t>ve orman ekosistemleri, son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yıllardaki </a:t>
            </a:r>
            <a:r>
              <a:rPr lang="tr-TR" dirty="0">
                <a:latin typeface="Arial" pitchFamily="34" charset="0"/>
                <a:cs typeface="Arial" pitchFamily="34" charset="0"/>
              </a:rPr>
              <a:t>kontrolsüz biçimde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tarıma açılan alanlar </a:t>
            </a:r>
            <a:r>
              <a:rPr lang="tr-TR" dirty="0">
                <a:latin typeface="Arial" pitchFamily="34" charset="0"/>
                <a:cs typeface="Arial" pitchFamily="34" charset="0"/>
              </a:rPr>
              <a:t>nedeniyle erozyona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duyarlı </a:t>
            </a:r>
            <a:r>
              <a:rPr lang="tr-TR" dirty="0">
                <a:latin typeface="Arial" pitchFamily="34" charset="0"/>
                <a:cs typeface="Arial" pitchFamily="34" charset="0"/>
              </a:rPr>
              <a:t>duruma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dönüştürülmüşlerdir</a:t>
            </a:r>
            <a:r>
              <a:rPr lang="tr-TR" dirty="0">
                <a:latin typeface="Arial" pitchFamily="34" charset="0"/>
                <a:cs typeface="Arial" pitchFamily="34" charset="0"/>
              </a:rPr>
              <a:t>.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Kırsal </a:t>
            </a:r>
            <a:r>
              <a:rPr lang="tr-TR" dirty="0">
                <a:latin typeface="Arial" pitchFamily="34" charset="0"/>
                <a:cs typeface="Arial" pitchFamily="34" charset="0"/>
              </a:rPr>
              <a:t>ve kentsel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bölge insanımızın </a:t>
            </a:r>
            <a:r>
              <a:rPr lang="tr-TR" dirty="0">
                <a:latin typeface="Arial" pitchFamily="34" charset="0"/>
                <a:cs typeface="Arial" pitchFamily="34" charset="0"/>
              </a:rPr>
              <a:t>söz konusu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sorunları bütünleşik </a:t>
            </a:r>
            <a:r>
              <a:rPr lang="tr-TR" dirty="0">
                <a:latin typeface="Arial" pitchFamily="34" charset="0"/>
                <a:cs typeface="Arial" pitchFamily="34" charset="0"/>
              </a:rPr>
              <a:t>çok meslekli Sürdürülebilir Arazi Yönetim (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SAY) planlarıyla çözümlenebilir.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8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70" y="188640"/>
            <a:ext cx="892899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99592" y="6237312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Şekil . </a:t>
            </a:r>
            <a:r>
              <a:rPr lang="tr-TR" dirty="0"/>
              <a:t>Sürdürülebilir Arazi Yönetimi (SAY) </a:t>
            </a:r>
            <a:r>
              <a:rPr lang="tr-TR" dirty="0" smtClean="0"/>
              <a:t>Çalışma Yaklaşımı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860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Sürdürülebilir Arazi Yönetimi (SAY) tarım </a:t>
            </a:r>
            <a:r>
              <a:rPr lang="tr-TR" dirty="0">
                <a:latin typeface="Arial" pitchFamily="34" charset="0"/>
                <a:cs typeface="Arial" pitchFamily="34" charset="0"/>
              </a:rPr>
              <a:t>ve orman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alanlarıyla etkileşen </a:t>
            </a:r>
            <a:r>
              <a:rPr lang="tr-TR" dirty="0">
                <a:latin typeface="Arial" pitchFamily="34" charset="0"/>
                <a:cs typeface="Arial" pitchFamily="34" charset="0"/>
              </a:rPr>
              <a:t>uydu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kent alanlarında </a:t>
            </a:r>
            <a:r>
              <a:rPr lang="tr-TR" dirty="0">
                <a:latin typeface="Arial" pitchFamily="34" charset="0"/>
                <a:cs typeface="Arial" pitchFamily="34" charset="0"/>
              </a:rPr>
              <a:t>da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kullanılabilecek tarım</a:t>
            </a:r>
            <a:r>
              <a:rPr lang="tr-TR" dirty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kentleşme</a:t>
            </a:r>
            <a:r>
              <a:rPr lang="tr-TR" dirty="0">
                <a:latin typeface="Arial" pitchFamily="34" charset="0"/>
                <a:cs typeface="Arial" pitchFamily="34" charset="0"/>
              </a:rPr>
              <a:t>, endüstri,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ulaştırma</a:t>
            </a:r>
            <a:r>
              <a:rPr lang="tr-TR" dirty="0">
                <a:latin typeface="Arial" pitchFamily="34" charset="0"/>
                <a:cs typeface="Arial" pitchFamily="34" charset="0"/>
              </a:rPr>
              <a:t>, turizm,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altyapı </a:t>
            </a:r>
            <a:r>
              <a:rPr lang="tr-TR" dirty="0">
                <a:latin typeface="Arial" pitchFamily="34" charset="0"/>
                <a:cs typeface="Arial" pitchFamily="34" charset="0"/>
              </a:rPr>
              <a:t>ve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enerji olgularını </a:t>
            </a:r>
            <a:r>
              <a:rPr lang="tr-TR" dirty="0">
                <a:latin typeface="Arial" pitchFamily="34" charset="0"/>
                <a:cs typeface="Arial" pitchFamily="34" charset="0"/>
              </a:rPr>
              <a:t>içeren Çok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İşlevsel Bütünleşik </a:t>
            </a:r>
            <a:r>
              <a:rPr lang="tr-TR" dirty="0">
                <a:latin typeface="Arial" pitchFamily="34" charset="0"/>
                <a:cs typeface="Arial" pitchFamily="34" charset="0"/>
              </a:rPr>
              <a:t>Uydu Kentler (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ÇİBUK</a:t>
            </a:r>
            <a:r>
              <a:rPr lang="tr-TR" dirty="0">
                <a:latin typeface="Arial" pitchFamily="34" charset="0"/>
                <a:cs typeface="Arial" pitchFamily="34" charset="0"/>
              </a:rPr>
              <a:t>)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yapısı oluşturabilecektir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976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</p:pic>
      <p:sp>
        <p:nvSpPr>
          <p:cNvPr id="4" name="Dikdörtgen 3"/>
          <p:cNvSpPr/>
          <p:nvPr/>
        </p:nvSpPr>
        <p:spPr>
          <a:xfrm>
            <a:off x="827584" y="5229200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Şekil . </a:t>
            </a:r>
            <a:r>
              <a:rPr lang="tr-TR" dirty="0"/>
              <a:t>Sürdürülebilir Arazi Yönetimi (SAY)</a:t>
            </a:r>
            <a:r>
              <a:rPr lang="tr-TR" dirty="0" err="1"/>
              <a:t>nin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Sosyo</a:t>
            </a:r>
            <a:r>
              <a:rPr lang="tr-TR" dirty="0" smtClean="0"/>
              <a:t>-ekonomik </a:t>
            </a:r>
            <a:r>
              <a:rPr lang="tr-TR" dirty="0"/>
              <a:t>Örgütlenme </a:t>
            </a:r>
            <a:r>
              <a:rPr lang="tr-TR" dirty="0" smtClean="0"/>
              <a:t>Yapısı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10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424936" cy="44958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Sürdürülebilir arazi yönetimine ait tipik bir örnek eski Türk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uygarlıklarında Akdeniz Bölgesinde</a:t>
            </a:r>
            <a:r>
              <a:rPr lang="tr-TR" dirty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yaygın </a:t>
            </a:r>
            <a:r>
              <a:rPr lang="tr-TR" dirty="0">
                <a:latin typeface="Arial" pitchFamily="34" charset="0"/>
                <a:cs typeface="Arial" pitchFamily="34" charset="0"/>
              </a:rPr>
              <a:t>seki sistemleri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kullanılarak gerçekleştirilmiştir.</a:t>
            </a:r>
          </a:p>
          <a:p>
            <a:pPr marL="0" indent="0" algn="just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Şekilde Akdeniz </a:t>
            </a:r>
            <a:r>
              <a:rPr lang="tr-TR" dirty="0">
                <a:latin typeface="Arial" pitchFamily="34" charset="0"/>
                <a:cs typeface="Arial" pitchFamily="34" charset="0"/>
              </a:rPr>
              <a:t>Bölgesinde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Kızkalesi </a:t>
            </a:r>
            <a:r>
              <a:rPr lang="tr-TR" dirty="0">
                <a:latin typeface="Arial" pitchFamily="34" charset="0"/>
                <a:cs typeface="Arial" pitchFamily="34" charset="0"/>
              </a:rPr>
              <a:t>ve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Merdivenlikuyu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alanları görülmektedir. (Eski Sürdürülebilir Arazi Kullanım Örneği </a:t>
            </a:r>
            <a:r>
              <a:rPr lang="tr-TR" dirty="0">
                <a:latin typeface="Arial" pitchFamily="34" charset="0"/>
                <a:cs typeface="Arial" pitchFamily="34" charset="0"/>
              </a:rPr>
              <a:t>ve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ÇİBUK Yerleşim Düzeni)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35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50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196</Words>
  <Application>Microsoft Office PowerPoint</Application>
  <PresentationFormat>Ekran Gösterisi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ÇÖLLEŞME SORUNLARININ SINIFLANDIRILMASI</vt:lpstr>
      <vt:lpstr>DÜZELTİLEBİLİTMEYEN KALICI ÇÖLLEŞME SORUNLARI </vt:lpstr>
      <vt:lpstr>DÜZELTEBİLİRÇÖLLEŞME SORUNLARI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ÇÖLLEŞME SORUNLARININ SINIFLANDIRILMASI</dc:title>
  <dc:creator>samsungg</dc:creator>
  <cp:lastModifiedBy>samsungg</cp:lastModifiedBy>
  <cp:revision>4</cp:revision>
  <dcterms:created xsi:type="dcterms:W3CDTF">2019-04-28T19:58:33Z</dcterms:created>
  <dcterms:modified xsi:type="dcterms:W3CDTF">2019-04-28T20:01:21Z</dcterms:modified>
</cp:coreProperties>
</file>