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08644-A33F-4AFF-B5BC-19ABE3C3E006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B32E6-FCC4-4041-9EBC-1EA5CEF4B1E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Îlâ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Îlânın</a:t>
            </a:r>
            <a:r>
              <a:rPr lang="tr-TR" dirty="0" smtClean="0"/>
              <a:t> Mahiyeti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Îlâ</a:t>
            </a:r>
            <a:r>
              <a:rPr lang="tr-TR" dirty="0" smtClean="0"/>
              <a:t>, bir erkeğin, karısıyla ilişkiye girmeyeceğine dair yemin etmesidir.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Îlânın</a:t>
            </a:r>
            <a:r>
              <a:rPr lang="tr-TR" dirty="0" smtClean="0"/>
              <a:t> Hükümleri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Îlâ</a:t>
            </a:r>
            <a:r>
              <a:rPr lang="tr-TR" dirty="0" smtClean="0"/>
              <a:t> müddetinin dört ayı bulması halinde bir </a:t>
            </a:r>
            <a:r>
              <a:rPr lang="tr-TR" dirty="0" err="1" smtClean="0"/>
              <a:t>bâin</a:t>
            </a:r>
            <a:r>
              <a:rPr lang="tr-TR" dirty="0" smtClean="0"/>
              <a:t> talak gerçekleşir.</a:t>
            </a:r>
          </a:p>
          <a:p>
            <a:r>
              <a:rPr lang="tr-TR" dirty="0" err="1" smtClean="0"/>
              <a:t>Îlânın</a:t>
            </a:r>
            <a:r>
              <a:rPr lang="tr-TR" dirty="0" smtClean="0"/>
              <a:t> müddeti dolmadan önce yemin bozulursa yemin </a:t>
            </a:r>
            <a:r>
              <a:rPr lang="tr-TR" dirty="0" err="1" smtClean="0"/>
              <a:t>keffâretinin</a:t>
            </a:r>
            <a:r>
              <a:rPr lang="tr-TR" dirty="0" smtClean="0"/>
              <a:t> ödenmesi gerekir.</a:t>
            </a:r>
          </a:p>
          <a:p>
            <a:pPr lvl="1"/>
            <a:r>
              <a:rPr lang="tr-TR" dirty="0" smtClean="0"/>
              <a:t>On fakiri doyurmak ya da giydirmek</a:t>
            </a:r>
          </a:p>
          <a:p>
            <a:pPr lvl="1"/>
            <a:r>
              <a:rPr lang="tr-TR" dirty="0" smtClean="0"/>
              <a:t>Köle azadı</a:t>
            </a:r>
          </a:p>
          <a:p>
            <a:pPr lvl="1"/>
            <a:r>
              <a:rPr lang="tr-TR" dirty="0" smtClean="0"/>
              <a:t>Bunlara güç yetiremediği takdirde üç gün oruç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54</Words>
  <Application>Microsoft Office PowerPoint</Application>
  <PresentationFormat>Ekran Gösterisi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Îlâ</vt:lpstr>
      <vt:lpstr>Îlânın Mahiyeti</vt:lpstr>
      <vt:lpstr>Îlânın Hükümleri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Îlâ</dc:title>
  <dc:creator>user</dc:creator>
  <cp:lastModifiedBy>user</cp:lastModifiedBy>
  <cp:revision>2</cp:revision>
  <dcterms:created xsi:type="dcterms:W3CDTF">2014-10-29T19:50:31Z</dcterms:created>
  <dcterms:modified xsi:type="dcterms:W3CDTF">2014-10-29T20:00:59Z</dcterms:modified>
</cp:coreProperties>
</file>