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2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B47FCB2-25BF-425A-8510-35995510420A}"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6C58FE-B0AF-4724-A193-82970942EF4F}" type="slidenum">
              <a:rPr lang="tr-TR" smtClean="0"/>
              <a:t>‹#›</a:t>
            </a:fld>
            <a:endParaRPr lang="tr-TR"/>
          </a:p>
        </p:txBody>
      </p:sp>
    </p:spTree>
    <p:extLst>
      <p:ext uri="{BB962C8B-B14F-4D97-AF65-F5344CB8AC3E}">
        <p14:creationId xmlns:p14="http://schemas.microsoft.com/office/powerpoint/2010/main" val="198709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B47FCB2-25BF-425A-8510-35995510420A}"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6C58FE-B0AF-4724-A193-82970942EF4F}" type="slidenum">
              <a:rPr lang="tr-TR" smtClean="0"/>
              <a:t>‹#›</a:t>
            </a:fld>
            <a:endParaRPr lang="tr-TR"/>
          </a:p>
        </p:txBody>
      </p:sp>
    </p:spTree>
    <p:extLst>
      <p:ext uri="{BB962C8B-B14F-4D97-AF65-F5344CB8AC3E}">
        <p14:creationId xmlns:p14="http://schemas.microsoft.com/office/powerpoint/2010/main" val="482049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B47FCB2-25BF-425A-8510-35995510420A}"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6C58FE-B0AF-4724-A193-82970942EF4F}" type="slidenum">
              <a:rPr lang="tr-TR" smtClean="0"/>
              <a:t>‹#›</a:t>
            </a:fld>
            <a:endParaRPr lang="tr-TR"/>
          </a:p>
        </p:txBody>
      </p:sp>
    </p:spTree>
    <p:extLst>
      <p:ext uri="{BB962C8B-B14F-4D97-AF65-F5344CB8AC3E}">
        <p14:creationId xmlns:p14="http://schemas.microsoft.com/office/powerpoint/2010/main" val="1615170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B47FCB2-25BF-425A-8510-35995510420A}"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6C58FE-B0AF-4724-A193-82970942EF4F}" type="slidenum">
              <a:rPr lang="tr-TR" smtClean="0"/>
              <a:t>‹#›</a:t>
            </a:fld>
            <a:endParaRPr lang="tr-TR"/>
          </a:p>
        </p:txBody>
      </p:sp>
    </p:spTree>
    <p:extLst>
      <p:ext uri="{BB962C8B-B14F-4D97-AF65-F5344CB8AC3E}">
        <p14:creationId xmlns:p14="http://schemas.microsoft.com/office/powerpoint/2010/main" val="1521187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B47FCB2-25BF-425A-8510-35995510420A}"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6C58FE-B0AF-4724-A193-82970942EF4F}" type="slidenum">
              <a:rPr lang="tr-TR" smtClean="0"/>
              <a:t>‹#›</a:t>
            </a:fld>
            <a:endParaRPr lang="tr-TR"/>
          </a:p>
        </p:txBody>
      </p:sp>
    </p:spTree>
    <p:extLst>
      <p:ext uri="{BB962C8B-B14F-4D97-AF65-F5344CB8AC3E}">
        <p14:creationId xmlns:p14="http://schemas.microsoft.com/office/powerpoint/2010/main" val="2439731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B47FCB2-25BF-425A-8510-35995510420A}"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6C58FE-B0AF-4724-A193-82970942EF4F}" type="slidenum">
              <a:rPr lang="tr-TR" smtClean="0"/>
              <a:t>‹#›</a:t>
            </a:fld>
            <a:endParaRPr lang="tr-TR"/>
          </a:p>
        </p:txBody>
      </p:sp>
    </p:spTree>
    <p:extLst>
      <p:ext uri="{BB962C8B-B14F-4D97-AF65-F5344CB8AC3E}">
        <p14:creationId xmlns:p14="http://schemas.microsoft.com/office/powerpoint/2010/main" val="1039280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B47FCB2-25BF-425A-8510-35995510420A}" type="datetimeFigureOut">
              <a:rPr lang="tr-TR" smtClean="0"/>
              <a:t>15.11.2017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06C58FE-B0AF-4724-A193-82970942EF4F}" type="slidenum">
              <a:rPr lang="tr-TR" smtClean="0"/>
              <a:t>‹#›</a:t>
            </a:fld>
            <a:endParaRPr lang="tr-TR"/>
          </a:p>
        </p:txBody>
      </p:sp>
    </p:spTree>
    <p:extLst>
      <p:ext uri="{BB962C8B-B14F-4D97-AF65-F5344CB8AC3E}">
        <p14:creationId xmlns:p14="http://schemas.microsoft.com/office/powerpoint/2010/main" val="1355908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B47FCB2-25BF-425A-8510-35995510420A}" type="datetimeFigureOut">
              <a:rPr lang="tr-TR" smtClean="0"/>
              <a:t>15.11.2017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06C58FE-B0AF-4724-A193-82970942EF4F}" type="slidenum">
              <a:rPr lang="tr-TR" smtClean="0"/>
              <a:t>‹#›</a:t>
            </a:fld>
            <a:endParaRPr lang="tr-TR"/>
          </a:p>
        </p:txBody>
      </p:sp>
    </p:spTree>
    <p:extLst>
      <p:ext uri="{BB962C8B-B14F-4D97-AF65-F5344CB8AC3E}">
        <p14:creationId xmlns:p14="http://schemas.microsoft.com/office/powerpoint/2010/main" val="2724096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B47FCB2-25BF-425A-8510-35995510420A}" type="datetimeFigureOut">
              <a:rPr lang="tr-TR" smtClean="0"/>
              <a:t>15.11.2017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06C58FE-B0AF-4724-A193-82970942EF4F}" type="slidenum">
              <a:rPr lang="tr-TR" smtClean="0"/>
              <a:t>‹#›</a:t>
            </a:fld>
            <a:endParaRPr lang="tr-TR"/>
          </a:p>
        </p:txBody>
      </p:sp>
    </p:spTree>
    <p:extLst>
      <p:ext uri="{BB962C8B-B14F-4D97-AF65-F5344CB8AC3E}">
        <p14:creationId xmlns:p14="http://schemas.microsoft.com/office/powerpoint/2010/main" val="1614583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B47FCB2-25BF-425A-8510-35995510420A}"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6C58FE-B0AF-4724-A193-82970942EF4F}" type="slidenum">
              <a:rPr lang="tr-TR" smtClean="0"/>
              <a:t>‹#›</a:t>
            </a:fld>
            <a:endParaRPr lang="tr-TR"/>
          </a:p>
        </p:txBody>
      </p:sp>
    </p:spTree>
    <p:extLst>
      <p:ext uri="{BB962C8B-B14F-4D97-AF65-F5344CB8AC3E}">
        <p14:creationId xmlns:p14="http://schemas.microsoft.com/office/powerpoint/2010/main" val="690301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B47FCB2-25BF-425A-8510-35995510420A}"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6C58FE-B0AF-4724-A193-82970942EF4F}" type="slidenum">
              <a:rPr lang="tr-TR" smtClean="0"/>
              <a:t>‹#›</a:t>
            </a:fld>
            <a:endParaRPr lang="tr-TR"/>
          </a:p>
        </p:txBody>
      </p:sp>
    </p:spTree>
    <p:extLst>
      <p:ext uri="{BB962C8B-B14F-4D97-AF65-F5344CB8AC3E}">
        <p14:creationId xmlns:p14="http://schemas.microsoft.com/office/powerpoint/2010/main" val="1785032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47FCB2-25BF-425A-8510-35995510420A}" type="datetimeFigureOut">
              <a:rPr lang="tr-TR" smtClean="0"/>
              <a:t>15.11.2017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6C58FE-B0AF-4724-A193-82970942EF4F}" type="slidenum">
              <a:rPr lang="tr-TR" smtClean="0"/>
              <a:t>‹#›</a:t>
            </a:fld>
            <a:endParaRPr lang="tr-TR"/>
          </a:p>
        </p:txBody>
      </p:sp>
    </p:spTree>
    <p:extLst>
      <p:ext uri="{BB962C8B-B14F-4D97-AF65-F5344CB8AC3E}">
        <p14:creationId xmlns:p14="http://schemas.microsoft.com/office/powerpoint/2010/main" val="210997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Nitel Araştırmaya Uygun Yöntem Seçme</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269852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48145"/>
            <a:ext cx="10515600" cy="5428818"/>
          </a:xfrm>
        </p:spPr>
        <p:txBody>
          <a:bodyPr/>
          <a:lstStyle/>
          <a:p>
            <a:pPr algn="just"/>
            <a:r>
              <a:rPr lang="tr-TR" b="1" dirty="0"/>
              <a:t>1. Amaçlar: </a:t>
            </a:r>
            <a:r>
              <a:rPr lang="tr-TR" dirty="0"/>
              <a:t>Bu araştırmayı yapmak neden önemli? Hangi konuları açığa kavuşturmak istiyoruz? Hangi politikaları ya da pratikleri etkilemek istiyoruz? Neden bu araştırmayı yapmak istiyoruz? Biz neden bu araştırmanın sonuçlarını umursamalıyız? </a:t>
            </a:r>
          </a:p>
          <a:p>
            <a:pPr algn="just"/>
            <a:r>
              <a:rPr lang="tr-TR" b="1" dirty="0"/>
              <a:t>2.  Kavramsal çerçeve</a:t>
            </a:r>
            <a:r>
              <a:rPr lang="tr-TR" dirty="0"/>
              <a:t>: </a:t>
            </a:r>
            <a:r>
              <a:rPr lang="tr-TR" dirty="0" smtClean="0"/>
              <a:t>Çalışmak istediğiniz </a:t>
            </a:r>
            <a:r>
              <a:rPr lang="tr-TR" dirty="0"/>
              <a:t>konu, grup ve ortamda neler olup bittiğini düşünüyorsunuz? Daha önce yapılan araştırmalar, kuramsal çalışmalar, literatür ya da kişisel deneyimleriniz araştırmanızı nasıl bilgilendirecek ya da yönlendirecek? </a:t>
            </a:r>
          </a:p>
          <a:p>
            <a:endParaRPr lang="tr-TR" dirty="0"/>
          </a:p>
        </p:txBody>
      </p:sp>
    </p:spTree>
    <p:extLst>
      <p:ext uri="{BB962C8B-B14F-4D97-AF65-F5344CB8AC3E}">
        <p14:creationId xmlns:p14="http://schemas.microsoft.com/office/powerpoint/2010/main" val="3017386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b="1" dirty="0"/>
              <a:t>3.</a:t>
            </a:r>
            <a:r>
              <a:rPr lang="tr-TR" b="1" dirty="0"/>
              <a:t> Araştırma soruları</a:t>
            </a:r>
            <a:r>
              <a:rPr lang="tr-TR" dirty="0"/>
              <a:t>: Bu çalışmayı yaparak, belirli olarak neyi öğrenmek ya da anlamak istiyorsunuz? Çalışma yapmak istediğiniz konuyla ilgili olarak neleri bilmiyorsunuz? Hangi sorulara sizin araştırmanız bir yanıt vermeye çalışacak? Bu sorular birbirleri ile nasıl ilişki ya da bağlantı içindeler? </a:t>
            </a:r>
          </a:p>
          <a:p>
            <a:r>
              <a:rPr lang="en-US" b="1" dirty="0"/>
              <a:t>4. </a:t>
            </a:r>
            <a:r>
              <a:rPr lang="tr-TR" b="1" dirty="0"/>
              <a:t>Yöntem</a:t>
            </a:r>
            <a:r>
              <a:rPr lang="en-US" i="1" dirty="0"/>
              <a:t>: </a:t>
            </a:r>
            <a:r>
              <a:rPr lang="tr-TR" dirty="0"/>
              <a:t>Bu araştırmayı nasıl yapmayı planlıyorsunuz? Nasıl bir yaklaşım ya da teknik ile bu araştırmayı yapmayı planlıyorsunuz? Kimlerden ve nerelerden veri toplamayı planlıyorsunuz? Verilerinizi nasıl bir araçla toplayacaksınız? Hepsi </a:t>
            </a:r>
            <a:r>
              <a:rPr lang="tr-TR" dirty="0" smtClean="0"/>
              <a:t>bir araya </a:t>
            </a:r>
            <a:r>
              <a:rPr lang="tr-TR" dirty="0"/>
              <a:t>geldiği zaman nasıl bütüncül bir stratejiye dönüşüyor? </a:t>
            </a:r>
          </a:p>
          <a:p>
            <a:endParaRPr lang="tr-TR" dirty="0"/>
          </a:p>
        </p:txBody>
      </p:sp>
    </p:spTree>
    <p:extLst>
      <p:ext uri="{BB962C8B-B14F-4D97-AF65-F5344CB8AC3E}">
        <p14:creationId xmlns:p14="http://schemas.microsoft.com/office/powerpoint/2010/main" val="3369846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b="1" dirty="0"/>
              <a:t>5. </a:t>
            </a:r>
            <a:r>
              <a:rPr lang="tr-TR" b="1" dirty="0"/>
              <a:t>Güvenirlik</a:t>
            </a:r>
            <a:r>
              <a:rPr lang="en-US" b="1" dirty="0"/>
              <a:t>:</a:t>
            </a:r>
            <a:r>
              <a:rPr lang="tr-TR" dirty="0"/>
              <a:t>Araştırmanın sonunda elde edeceğin sonuçlar ya da çıkarımlar yanlış olabilir mi? Sonuçlarınızın alternatif yorumları neler olabilir? Geçerliği tehdit eden faktörler neler olabilir? Bunlarla nasıl </a:t>
            </a:r>
            <a:r>
              <a:rPr lang="tr-TR" dirty="0" smtClean="0"/>
              <a:t>baş etmeyi </a:t>
            </a:r>
            <a:r>
              <a:rPr lang="tr-TR" dirty="0"/>
              <a:t>planlıyorsunuz? </a:t>
            </a:r>
            <a:r>
              <a:rPr lang="tr-TR" dirty="0" smtClean="0"/>
              <a:t>Toplayacağınız ya </a:t>
            </a:r>
            <a:r>
              <a:rPr lang="tr-TR" dirty="0"/>
              <a:t>da topladığınız veriler sizin düşüncelerinizi nasıl destekleyebilir ya da onlara karşı çıkar? Elde ettiğiniz sonuçlara neden inanalım? </a:t>
            </a:r>
          </a:p>
          <a:p>
            <a:endParaRPr lang="tr-TR" dirty="0"/>
          </a:p>
        </p:txBody>
      </p:sp>
    </p:spTree>
    <p:extLst>
      <p:ext uri="{BB962C8B-B14F-4D97-AF65-F5344CB8AC3E}">
        <p14:creationId xmlns:p14="http://schemas.microsoft.com/office/powerpoint/2010/main" val="37556274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228</Words>
  <Application>Microsoft Office PowerPoint</Application>
  <PresentationFormat>Geniş ekran</PresentationFormat>
  <Paragraphs>6</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Nitel Araştırmaya Uygun Yöntem Seçme</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Nitel Araştırmaya Uygun Yöntem Seçme</dc:title>
  <dc:creator>Bd2_bb2</dc:creator>
  <cp:lastModifiedBy>Bd2_bb2</cp:lastModifiedBy>
  <cp:revision>2</cp:revision>
  <dcterms:created xsi:type="dcterms:W3CDTF">2017-11-15T09:50:28Z</dcterms:created>
  <dcterms:modified xsi:type="dcterms:W3CDTF">2017-11-15T10:12:35Z</dcterms:modified>
</cp:coreProperties>
</file>