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5" r:id="rId2"/>
    <p:sldId id="284" r:id="rId3"/>
    <p:sldId id="282" r:id="rId4"/>
    <p:sldId id="258" r:id="rId5"/>
    <p:sldId id="259" r:id="rId6"/>
    <p:sldId id="260" r:id="rId7"/>
    <p:sldId id="261" r:id="rId8"/>
    <p:sldId id="263" r:id="rId9"/>
    <p:sldId id="273" r:id="rId10"/>
    <p:sldId id="262" r:id="rId11"/>
    <p:sldId id="269" r:id="rId12"/>
    <p:sldId id="270" r:id="rId13"/>
    <p:sldId id="271" r:id="rId14"/>
    <p:sldId id="272" r:id="rId15"/>
    <p:sldId id="265" r:id="rId16"/>
    <p:sldId id="267" r:id="rId17"/>
    <p:sldId id="274" r:id="rId18"/>
    <p:sldId id="276" r:id="rId19"/>
    <p:sldId id="278" r:id="rId20"/>
    <p:sldId id="279" r:id="rId21"/>
    <p:sldId id="280" r:id="rId22"/>
    <p:sldId id="281" r:id="rId23"/>
    <p:sldId id="283" r:id="rId24"/>
    <p:sldId id="28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233BDD-F4B6-456E-8F7F-9F2EBCF6A0DC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C9D0E0-6660-42A7-ADDE-4D2120035C2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3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ile olay zamanı arasında üç tür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 zamanı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özdeş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(şimdiki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zaman), olay zamanı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 olabilir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zaman), olay zamanı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sonra olabilir (gelecek zaman). Bunlara “mutlak zaman” adı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1985: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36).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Olayların geçmiş zamanda, şimdiki zamanda ya da gelecek zamanda belirlenmesi,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yüklemleştiriciler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aracılığıyla yapılmaktadır.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63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Geçmiş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	K.Z	Gelecek Zaman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Şimdiki  Zaman 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115616" y="3140968"/>
            <a:ext cx="6336704" cy="253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391980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1547664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7164288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711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Kategorisi/Şimdiki Zaman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zaman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onuşma zamanı ve olay zamanının örtüşmesidir, yani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olayın gerçekleşme anı ile konuşucunun önermesini dile getirdiği 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eşzamanlıdır.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Ali şimdi kitap okuyor.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K.Z=O.Z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115616" y="4365195"/>
            <a:ext cx="6336704" cy="253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4131924" y="4196831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6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792088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Kategorisi/Geçmiş zaman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zaman, olay zamanının konuşma noktasına göre «öncelik» ilişkisi bildirmesiyle gerçekleşir. Yani olay zamanı, konuşma zamanına göre zaman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çizelgesinde solda/geride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kalır.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Ali dün arkadaşıyla çiçek topladı.</a:t>
            </a:r>
          </a:p>
          <a:p>
            <a:pPr algn="just"/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O.Z 			 K.Z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115616" y="4077072"/>
            <a:ext cx="6336704" cy="253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555776" y="382332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364088" y="3901871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436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Kategorisi/Gelecek Zaman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Gelecek zaman, olay zamanının konuşma noktasına göre «sonralık» ilişkisi bildirmesiyle gerçekleşir.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Ali, yarın Ankara’ya gidecek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K.Z				O.Z</a:t>
            </a:r>
          </a:p>
          <a:p>
            <a:endParaRPr lang="tr-TR" dirty="0"/>
          </a:p>
          <a:p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115616" y="4019904"/>
            <a:ext cx="6336704" cy="253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483768" y="378652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6100045" y="378652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888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zaman kategorisinin dışında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zaman” adı verilen ve olayın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ile yukarıdaki üç temel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tümünü kapsayan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 olup olmadığı tartışmalı bir konudur.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 	a. Ali sabahları yürüyüş yapar.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Ahmet sınavı kazanır.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c. Güneş kendi etrafında döner.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19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eden biçimbirimlerle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zamanlar arasında her zaman birebir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 Ali bir yıl sonra üniversiteyi bitiriyor.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(7)’deki -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gelecek zamanı işaretlemektedir.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 dilsel zaman kategorileri ile bunlara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eden biçimbirimler ya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işaretleyiciler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birbirinden ayrı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düşünülmelidir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8541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Dilsel 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kategorisini karşılamak için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biçimbirimler, konuşucuların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zamanla ilgili belirlemeleri için yeterli değildir.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öncesini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anlatır 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“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önce»liğin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ölçüsü yoktur. Söz konusu olay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ne kadar öncedir? Bu nedenle dillerin çoğunda dilsel zaman için kullanılan biçimbirimler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ifadeleri 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kullanılmaktadır.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Dün, bugün, yarın, seneye, geçen sene, çoktan, yıllar yılı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ifadeleri olay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zamanının daha kesin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edilmesini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maktadır (Akşehirli, 2010: 24).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Ali 10 yıl önce Ankara’da yaşamaya başladı.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66329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Referans Zamanı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«Dilsel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kategorileri,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ve olay zamanı arasındaki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ilişkilerle oluşur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öncesine ya da sonrasına ait bir olayın/durumun dile getirilmesinde,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olay zamanının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bir zaman noktasının var olduğu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görülmüştür. Özellikle birleşik çekimlerde, tümcenin eyleminin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anlattığı olayın zamanına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eşlik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eden, ondan önce ya da sonra olabilen bu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noktasına “referans zamanı” 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time) adı verilmiştir»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(Akşehirli, 2010: 26).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501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 Ali koşunca yorulmuş.</a:t>
            </a:r>
          </a:p>
          <a:p>
            <a:pPr algn="just"/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Konuşucunun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tümceyi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söylediği zaman (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zamanı) 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Ali’nin yorulduğu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(eylemin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belirttiği olayın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zamanı) 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Ali’nin koştuğu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(referans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zamanı)</a:t>
            </a:r>
          </a:p>
          <a:p>
            <a:pPr marL="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tümcede konuşucu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tümcenin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anlattığı asıl olay olan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“yorul-”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eylemini,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“koş-”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eyleminin sonrasına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yerleştirmektedir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“yorul-”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öncedir ama referans noktası olarak belirlenen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“koş-”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 de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yorul-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eyleminden öncedir.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186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 Kategorileri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 kategorileri; olumsuzluk, zaman, görünüş,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çatı, eylemsi, kişi ve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sayı’dan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oluşur.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099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Referans noktası için iki ihtimal söz konusudur. Referans noktasında asıl olayın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bir olay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gerçekleşebilir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ya da referans noktası sadece bir zamana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 eder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(Akşehirli, 2010: 26).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(9)’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tümcede,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referans noktasında ikinci bir olay söz konusudur.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referans,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 zamanına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eşit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 zamanından önce ya da sonra olabilir.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evde  ders çalışıyordum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“çalış-”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bir eylem yoktur;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tümcede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konuşucu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 için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geçmişte kalmış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eylemi, eylemin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gerçekleşmekte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bir zaman noktasını referans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anlatmaktadır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varsayıma dayalı bir referans noktası olarak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düşünülebilir.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23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Referans zamanı,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olay zamanı arasındaki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dilsel zamana (tense)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eklemlenmiş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zaman noktasıdır (Akşehirli, 2010: 26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638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tümcede referans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olay zamanı arasında üç tür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 olabilir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(Akşehirli, 2010: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32):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Referans zamanı ile olay zamanı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eşit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özdeş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Referans zamanı olay zamanından önce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ardışıklık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ilişkisi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Referans zamanı olay zamanından sonra olabilir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ardışıklık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ilişkisi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262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1776" y="1771685"/>
            <a:ext cx="3038448" cy="453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722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Akşehirli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Soner (2010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Türkçe’de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 Zamanı Olay Zamanı ve Referans Zamanı İlişkileri"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vol.5, pp.15-72, 2010.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Aydemir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İbrahim Ahmet (2010),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Zaman ve Görünüş Sistemi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Comrie,B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(1985),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Cambridge: Cambridge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88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Olumsuzluk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Negatıon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	a. Sen beni kov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dın.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Ben istifa et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 Bursa’ya araba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gitmiş.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(1)’de olumsuzluk biçimbirimi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eyleme eklenmiş olmasına rağmen tümcenin tamamına etkide bulunan bir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işleyici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(1c)’deki –sız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yalnızca eklendiği sözcüğü açısı altına almaktadır.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8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 (Tense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hayatta meydana gelen ve çekimli eylem tarafından ifade edilen her türlü durum için kullanılan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dildışı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kavramdır (Aydemir, 2010: 12).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0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«Konuşma zamanı, konuşmacının konuştuğu zamanı gösteren bir kavramdır ve genelde «burada ve şimdi (here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 olarak ifade edilmektedir. Bütün zaman betimlemelerinde birincil referans noktası olarak alınan bu k noktası sayesinde, mutlak zaman (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tense) tanımlanabilir ve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betimlenebilir.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noktadan öncesi geçmiş zaman,  sonrası gelecek zaman ve bu noktayla örtüşen zaman dilimi ise şimdiki zaman olarak bölümlenir»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66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Geçmiş		  K.Z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 Gelecek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Şimdi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907704" y="3159907"/>
            <a:ext cx="496855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391980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2267744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506941" y="29502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55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olay ya da bir durum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anlatılır.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 ya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 zaman çizgisinde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konumu (olay zamanı)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Bir de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tümcenin konuşucu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anlatıldığı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noktası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zamanı) ya da bir zaman aralığı bulunmaktadır.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“Dilsel zaman,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konuşma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ile olay zamanı arasındaki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ilişkilerden doğar”.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dilsel zaman, bir bakıma zamandaki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konumlanmanın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dilbilgiselleştirilmesidir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1985: 7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Akşehirli, 2010: 21).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947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147248" cy="45571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(tense);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olayları, durumları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hareketleri zaman çizgisinde belirlemeyi, yani onları zaman çizgisine yerleştirmeyi ifade eden bir kavramdır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1985: 5).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5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İngilizcede 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vrensel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kesintisiz zamanı ifade etmek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“time”, dilbilgisindeki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etmek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“tense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kavramlarını içeren bir ayrım bulunmaktadır. Ancak Türkçede zaman ifadesi ve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zamanı ayırt etmek için farklı terimler kullanılmamaktadır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Türkçede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kavramı için ‘zaman’ terimi kullanılmaktadır.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ifadeleri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(time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yarın, iki gün önce, her zaman, bir yıl sonra…</a:t>
            </a:r>
          </a:p>
          <a:p>
            <a:pPr algn="just"/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grammatical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tense):  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83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381</TotalTime>
  <Words>1161</Words>
  <Application>Microsoft Office PowerPoint</Application>
  <PresentationFormat>Ekran Gösterisi (4:3)</PresentationFormat>
  <Paragraphs>97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Cumba</vt:lpstr>
      <vt:lpstr>TUR170 Türkiye Türkçesi Biçim Bilgisi</vt:lpstr>
      <vt:lpstr>Eylem Kategorileri</vt:lpstr>
      <vt:lpstr>Olumsuzluk Kategorisi (Negatıon Category) </vt:lpstr>
      <vt:lpstr>Zaman Kategorisi (Tense Category)</vt:lpstr>
      <vt:lpstr>Zaman Kategorisi</vt:lpstr>
      <vt:lpstr> Zaman kategorisi</vt:lpstr>
      <vt:lpstr>Zaman Kategorisi</vt:lpstr>
      <vt:lpstr>Zaman Kategorisi</vt:lpstr>
      <vt:lpstr>Zaman Kategorisi</vt:lpstr>
      <vt:lpstr>Zaman Kategorisi</vt:lpstr>
      <vt:lpstr>Zaman Kategorisi</vt:lpstr>
      <vt:lpstr>Zaman Kategorisi/Şimdiki Zaman</vt:lpstr>
      <vt:lpstr>Zaman Kategorisi/Geçmiş zaman</vt:lpstr>
      <vt:lpstr>Zaman Kategorisi/Gelecek Zaman</vt:lpstr>
      <vt:lpstr>Zaman Kategorisi</vt:lpstr>
      <vt:lpstr>PowerPoint Sunusu</vt:lpstr>
      <vt:lpstr>Zaman Kategorisi</vt:lpstr>
      <vt:lpstr>Referans Zamanı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bilgisayar</dc:creator>
  <cp:lastModifiedBy>bilgisayar</cp:lastModifiedBy>
  <cp:revision>52</cp:revision>
  <dcterms:created xsi:type="dcterms:W3CDTF">2021-04-14T21:44:30Z</dcterms:created>
  <dcterms:modified xsi:type="dcterms:W3CDTF">2021-06-23T09:29:18Z</dcterms:modified>
</cp:coreProperties>
</file>