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316" r:id="rId3"/>
    <p:sldId id="305" r:id="rId4"/>
    <p:sldId id="306" r:id="rId5"/>
    <p:sldId id="307" r:id="rId6"/>
    <p:sldId id="259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87388-A0D9-6C0F-7C70-98C4F9EF9877}" v="165" dt="2021-02-27T19:06:50.807"/>
    <p1510:client id="{0F71AF9F-807A-2000-7928-FAB23FE9DDE0}" v="587" dt="2021-02-27T19:52:54.787"/>
    <p1510:client id="{822C0F12-355F-0FFE-DD02-EBB980F6F0AD}" v="1560" dt="2021-02-27T18:54:3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3C26-217B-42CB-8CD9-F38E858D189F}" type="datetimeFigureOut">
              <a:rPr lang="hy-AM" smtClean="0"/>
              <a:t>11.05.2022</a:t>
            </a:fld>
            <a:endParaRPr lang="hy-AM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y-AM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hy-AM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86737-FD54-411D-9A4B-7EB4D6C11AB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7349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ovuncmeric/yeni-medya-nedir-yeni-medyann-zellikleri-nelerdi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3CB6DD-C22B-4EF4-A656-914DA820A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3" b="12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374622-E185-4C9F-90C1-D6D317F9A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638" y="180305"/>
            <a:ext cx="7572776" cy="149395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/>
                <a:cs typeface="Calibri Light"/>
              </a:rPr>
              <a:t>Yeni Medyada Ermeni Folkloru</a:t>
            </a:r>
            <a:r>
              <a:rPr lang="tr-TR" sz="4000" smtClean="0">
                <a:latin typeface="Times New Roman"/>
                <a:cs typeface="Calibri Light"/>
              </a:rPr>
              <a:t/>
            </a:r>
            <a:br>
              <a:rPr lang="tr-TR" sz="4000" smtClean="0">
                <a:latin typeface="Times New Roman"/>
                <a:cs typeface="Calibri Light"/>
              </a:rPr>
            </a:br>
            <a:endParaRPr lang="tr-TR" sz="4000" dirty="0">
              <a:latin typeface="Times New Roman"/>
              <a:cs typeface="Times New Roman"/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7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8530"/>
          <a:stretch/>
        </p:blipFill>
        <p:spPr>
          <a:xfrm>
            <a:off x="0" y="0"/>
            <a:ext cx="12321298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E0A5C5C-2A95-428E-9F6A-0D29EBD57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056F38F-7C4E-461D-8709-7D0024AE1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7278469-3C3C-49CE-AEEE-E176A4900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Dijitallik</a:t>
            </a:r>
            <a:endParaRPr lang="tr-TR" sz="41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3DC754C-7E09-422D-A8BB-AF632E90DF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xmlns="" id="{4C6598AB-1C17-4D54-951C-A082D94AC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xmlns="" id="{C83B66D7-137D-4AC1-B172-53D60F08BE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6B92503-6984-4D15-8B98-8718709B7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8DDF938-524E-4C18-A47D-C00627832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Dijital olma ya da </a:t>
            </a:r>
            <a:r>
              <a:rPr lang="tr-TR" sz="2400" dirty="0" err="1">
                <a:solidFill>
                  <a:schemeClr val="bg1"/>
                </a:solidFill>
              </a:rPr>
              <a:t>dijitallik</a:t>
            </a:r>
            <a:r>
              <a:rPr lang="tr-TR" sz="2400" dirty="0">
                <a:solidFill>
                  <a:schemeClr val="bg1"/>
                </a:solidFill>
              </a:rPr>
              <a:t> yeni medyanın diğer medya ortamlarından ayıran en büyük özelliğidir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sz="2400" dirty="0">
                <a:solidFill>
                  <a:schemeClr val="bg1"/>
                </a:solidFill>
              </a:rPr>
              <a:t>Yeni medya ortamında </a:t>
            </a:r>
            <a:r>
              <a:rPr lang="tr-TR" sz="2400" dirty="0" err="1">
                <a:solidFill>
                  <a:schemeClr val="bg1"/>
                </a:solidFill>
              </a:rPr>
              <a:t>dijitallik</a:t>
            </a:r>
            <a:r>
              <a:rPr lang="tr-TR" sz="2400" dirty="0">
                <a:solidFill>
                  <a:schemeClr val="bg1"/>
                </a:solidFill>
              </a:rPr>
              <a:t> her şeyin sayısal kodlara dönüşmesini sağladığı için gerek üreticiye gerekse kullanıcıya bir ara yüz üzerinde büyük bir depolama olanağı verir ve iletim hızını artırır. 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Mutlu </a:t>
            </a:r>
            <a:r>
              <a:rPr lang="tr-TR" sz="2400" dirty="0" err="1">
                <a:solidFill>
                  <a:schemeClr val="bg1"/>
                </a:solidFill>
              </a:rPr>
              <a:t>Binark</a:t>
            </a:r>
            <a:r>
              <a:rPr lang="tr-TR" sz="2400" dirty="0">
                <a:solidFill>
                  <a:schemeClr val="bg1"/>
                </a:solidFill>
              </a:rPr>
              <a:t>, Koray </a:t>
            </a:r>
            <a:r>
              <a:rPr lang="tr-TR" sz="2400" dirty="0" err="1">
                <a:solidFill>
                  <a:schemeClr val="bg1"/>
                </a:solidFill>
              </a:rPr>
              <a:t>Löker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a.g.e</a:t>
            </a:r>
            <a:r>
              <a:rPr lang="tr-TR" sz="2400" dirty="0">
                <a:solidFill>
                  <a:schemeClr val="bg1"/>
                </a:solidFill>
              </a:rPr>
              <a:t>. s. 9.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xmlns="" id="{3773FAF5-C452-4455-9411-D6AF5EBD4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ECA0D96-F63C-4F7B-BE16-0F3FE76D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4F83A81-0546-400A-918A-90C9C48B81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741F692-A5B6-4215-86D9-B1FD4FF26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C0876CB-9C60-4580-8FED-CD64EC766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879B3B7-48DB-4D3A-BB33-02766EAD3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22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E0A5C5C-2A95-428E-9F6A-0D29EBD57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056F38F-7C4E-461D-8709-7D0024AE1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7278469-3C3C-49CE-AEEE-E176A4900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827700" cy="3215373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chemeClr val="bg1"/>
                </a:solidFill>
              </a:rPr>
              <a:t>Etkileşimsellik</a:t>
            </a:r>
            <a:endParaRPr lang="tr-TR" sz="41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3DC754C-7E09-422D-A8BB-AF632E90DF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xmlns="" id="{4C6598AB-1C17-4D54-951C-A082D94AC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xmlns="" id="{C83B66D7-137D-4AC1-B172-53D60F08BE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6B92503-6984-4D15-8B98-8718709B7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8DDF938-524E-4C18-A47D-C00627832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Etkileşimsellik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i="1" dirty="0">
                <a:solidFill>
                  <a:schemeClr val="bg1"/>
                </a:solidFill>
              </a:rPr>
              <a:t>kullanıcı türevli içerik üretimine</a:t>
            </a:r>
            <a:r>
              <a:rPr lang="tr-TR" sz="2400" dirty="0">
                <a:solidFill>
                  <a:schemeClr val="bg1"/>
                </a:solidFill>
              </a:rPr>
              <a:t> olanak sağlar, </a:t>
            </a:r>
            <a:r>
              <a:rPr lang="tr-TR" sz="2400" dirty="0" err="1">
                <a:solidFill>
                  <a:schemeClr val="bg1"/>
                </a:solidFill>
              </a:rPr>
              <a:t>etkileşimsellik</a:t>
            </a:r>
            <a:r>
              <a:rPr lang="tr-TR" sz="2400" dirty="0">
                <a:solidFill>
                  <a:schemeClr val="bg1"/>
                </a:solidFill>
              </a:rPr>
              <a:t>, önceden tanımlanmış ve birbirine bağlanmış linkler ve yazılımlar arasında ve içindeki seçeneklerde gerçekleşir; </a:t>
            </a:r>
            <a:r>
              <a:rPr lang="tr-TR" sz="2400" dirty="0" err="1">
                <a:solidFill>
                  <a:schemeClr val="bg1"/>
                </a:solidFill>
              </a:rPr>
              <a:t>etkileşimsellik</a:t>
            </a:r>
            <a:r>
              <a:rPr lang="tr-TR" sz="2400" dirty="0">
                <a:solidFill>
                  <a:schemeClr val="bg1"/>
                </a:solidFill>
              </a:rPr>
              <a:t>, ara yüzde birçok karşılıklı iletişimine ve katılımına olanak tanır.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Dewdney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ve </a:t>
            </a:r>
            <a:r>
              <a:rPr lang="tr-TR" sz="2400" dirty="0" err="1">
                <a:solidFill>
                  <a:schemeClr val="bg1"/>
                </a:solidFill>
              </a:rPr>
              <a:t>Ride</a:t>
            </a:r>
            <a:r>
              <a:rPr lang="tr-TR" sz="2400" dirty="0">
                <a:solidFill>
                  <a:schemeClr val="bg1"/>
                </a:solidFill>
              </a:rPr>
              <a:t> aktaran; Mutlu </a:t>
            </a:r>
            <a:r>
              <a:rPr lang="tr-TR" sz="2400" dirty="0" err="1">
                <a:solidFill>
                  <a:schemeClr val="bg1"/>
                </a:solidFill>
              </a:rPr>
              <a:t>Binark</a:t>
            </a:r>
            <a:r>
              <a:rPr lang="tr-TR" sz="2400" dirty="0">
                <a:solidFill>
                  <a:schemeClr val="bg1"/>
                </a:solidFill>
              </a:rPr>
              <a:t>, Koray </a:t>
            </a:r>
            <a:r>
              <a:rPr lang="tr-TR" sz="2400" dirty="0" err="1">
                <a:solidFill>
                  <a:schemeClr val="bg1"/>
                </a:solidFill>
              </a:rPr>
              <a:t>Löker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a.g.e</a:t>
            </a:r>
            <a:r>
              <a:rPr lang="tr-TR" sz="2400" dirty="0">
                <a:solidFill>
                  <a:schemeClr val="bg1"/>
                </a:solidFill>
              </a:rPr>
              <a:t>. s. 10.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xmlns="" id="{3773FAF5-C452-4455-9411-D6AF5EBD4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ECA0D96-F63C-4F7B-BE16-0F3FE76D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4F83A81-0546-400A-918A-90C9C48B81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741F692-A5B6-4215-86D9-B1FD4FF26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C0876CB-9C60-4580-8FED-CD64EC766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879B3B7-48DB-4D3A-BB33-02766EAD3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113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E0A5C5C-2A95-428E-9F6A-0D29EBD57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056F38F-7C4E-461D-8709-7D0024AE1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7278469-3C3C-49CE-AEEE-E176A4900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827700" cy="3215373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Multimedya </a:t>
            </a:r>
            <a:r>
              <a:rPr lang="tr-TR" sz="4000" b="1" dirty="0" err="1">
                <a:solidFill>
                  <a:schemeClr val="bg1"/>
                </a:solidFill>
              </a:rPr>
              <a:t>Biçemselliği</a:t>
            </a:r>
            <a:r>
              <a:rPr lang="tr-TR" sz="4000" b="1" dirty="0">
                <a:solidFill>
                  <a:schemeClr val="bg1"/>
                </a:solidFill>
              </a:rPr>
              <a:t> ve Kullanıcı Türevli İçerik Üretimi</a:t>
            </a:r>
            <a:endParaRPr lang="tr-TR" sz="4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3DC754C-7E09-422D-A8BB-AF632E90DF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xmlns="" id="{4C6598AB-1C17-4D54-951C-A082D94AC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xmlns="" id="{C83B66D7-137D-4AC1-B172-53D60F08BE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6B92503-6984-4D15-8B98-8718709B7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8DDF938-524E-4C18-A47D-C00627832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Multimedya </a:t>
            </a:r>
            <a:r>
              <a:rPr lang="tr-TR" sz="2400" dirty="0" err="1">
                <a:solidFill>
                  <a:schemeClr val="bg1"/>
                </a:solidFill>
              </a:rPr>
              <a:t>biçemselliği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Manovich’in</a:t>
            </a:r>
            <a:r>
              <a:rPr lang="tr-TR" sz="2400" dirty="0">
                <a:solidFill>
                  <a:schemeClr val="bg1"/>
                </a:solidFill>
              </a:rPr>
              <a:t> modülerlik tanımlamasına benzerlik göstermektedir. Farklı veri türlerinin sayısal ortamda bir arada bulunmasını ifade eder. Örneğin: ses, görüntü, metin gibi özelliklerin bir arada bulunmasıdır. 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xmlns="" id="{3773FAF5-C452-4455-9411-D6AF5EBD4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ECA0D96-F63C-4F7B-BE16-0F3FE76D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4F83A81-0546-400A-918A-90C9C48B81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741F692-A5B6-4215-86D9-B1FD4FF26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C0876CB-9C60-4580-8FED-CD64EC766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879B3B7-48DB-4D3A-BB33-02766EAD3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01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1C5B1A9-AC99-497F-B421-322BC06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tr-TR" sz="6200">
                <a:solidFill>
                  <a:schemeClr val="bg1"/>
                </a:solidFill>
                <a:cs typeface="Calibri Light"/>
              </a:rPr>
              <a:t>KAYNAKLAR</a:t>
            </a:r>
            <a:endParaRPr lang="tr-TR" sz="6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67633D1-6EE6-4118-B9F0-B363477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AD7FFC6-42A9-49CB-B5E9-B3F6B038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4A3D2F-A25F-4EA2-AE32-0FDF5363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797"/>
            <a:ext cx="5008901" cy="6052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Mutlu (2010). Nefret Söyleminin Yeni Medya Ortamında Dolaşıma Girmesi ve Türetilmesi. (Editör: Tuğrul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Çomu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). Yeni Medyada Nefret Söylemi (1. Baskı). İstanbul: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Kalkedon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11-53. </a:t>
            </a: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Aygül, Eser (2013). Yeni Medyada Nefret Söyleminin Üretimi: Bir Toplumsal Paylaşım Ağı Olarak Facebook Örneği, Yüksek Lisans Tezi, Gazi Üniversitesi Sosyal Bilimler Enstitüsü, Ankara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  <a:hlinkClick r:id="rId2"/>
              </a:rPr>
              <a:t>https://www.slideshare.net/ovuncmeric/yeni-medya-nedir-yeni-medyann-zellikleri-nelerdir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(27.02.2021, 17.50)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Mutlu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Barış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Kılıçbay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İnternet Toplum, Kültür,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Epos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Ankara, s. 16. 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Durmuş Koçak (2019). 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 Kültürün Yeni Medya Kullanıcılarının tercih ve Eğilimleri Üzerine Etkisi: Üniversite Öğrencilerine Yönelik Bir Uygulama.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Doktara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Tezi, İstanbul Gelişim Üniversitesi Sosyal Bilimler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Ensititüsü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İstanbul.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pPr marL="285750" indent="-285750"/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Uğur Dolgun, (2016). 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Kitle İletişim Araçları ve Yeni̇ Medya.</a:t>
            </a:r>
          </a:p>
          <a:p>
            <a:endParaRPr lang="tr-TR" sz="18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endParaRPr lang="tr-TR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5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195</Words>
  <Application>Microsoft Office PowerPoint</Application>
  <PresentationFormat>Geniş ekran</PresentationFormat>
  <Paragraphs>26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Ofis Teması</vt:lpstr>
      <vt:lpstr>Yeni Medyada Ermeni Folkloru </vt:lpstr>
      <vt:lpstr>PowerPoint Sunusu</vt:lpstr>
      <vt:lpstr>Dijitallik</vt:lpstr>
      <vt:lpstr>Etkileşimsellik</vt:lpstr>
      <vt:lpstr>Multimedya Biçemselliği ve Kullanıcı Türevli İçerik Üretimi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cihan</cp:lastModifiedBy>
  <cp:revision>777</cp:revision>
  <dcterms:created xsi:type="dcterms:W3CDTF">2021-02-27T12:29:12Z</dcterms:created>
  <dcterms:modified xsi:type="dcterms:W3CDTF">2022-05-11T14:04:18Z</dcterms:modified>
</cp:coreProperties>
</file>