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13744-479A-4A47-A834-DC15B7BE0333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BAE1-6186-433E-ABFE-0A86011742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534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13744-479A-4A47-A834-DC15B7BE0333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BAE1-6186-433E-ABFE-0A86011742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4074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13744-479A-4A47-A834-DC15B7BE0333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BAE1-6186-433E-ABFE-0A86011742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9909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13744-479A-4A47-A834-DC15B7BE0333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BAE1-6186-433E-ABFE-0A86011742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5098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13744-479A-4A47-A834-DC15B7BE0333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BAE1-6186-433E-ABFE-0A86011742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898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13744-479A-4A47-A834-DC15B7BE0333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BAE1-6186-433E-ABFE-0A86011742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2419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13744-479A-4A47-A834-DC15B7BE0333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BAE1-6186-433E-ABFE-0A86011742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3734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13744-479A-4A47-A834-DC15B7BE0333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BAE1-6186-433E-ABFE-0A86011742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5964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13744-479A-4A47-A834-DC15B7BE0333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BAE1-6186-433E-ABFE-0A86011742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975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13744-479A-4A47-A834-DC15B7BE0333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BAE1-6186-433E-ABFE-0A86011742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7971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13744-479A-4A47-A834-DC15B7BE0333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8BAE1-6186-433E-ABFE-0A86011742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8288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13744-479A-4A47-A834-DC15B7BE0333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8BAE1-6186-433E-ABFE-0A86011742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0787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5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8" y="228600"/>
            <a:ext cx="8856662" cy="46355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tr-TR" sz="2800">
                <a:ea typeface="ＭＳ Ｐゴシック" pitchFamily="34" charset="-128"/>
              </a:rPr>
              <a:t>Evcil Hayvanların Mikotoksikozisleri</a:t>
            </a:r>
          </a:p>
        </p:txBody>
      </p:sp>
      <p:sp>
        <p:nvSpPr>
          <p:cNvPr id="2365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908050"/>
            <a:ext cx="8928100" cy="57610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400">
                <a:ea typeface="ＭＳ Ｐゴシック" pitchFamily="34" charset="-128"/>
              </a:rPr>
              <a:t>Okratoksikozis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40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 i="1">
                <a:ea typeface="ＭＳ Ｐゴシック" pitchFamily="34" charset="-128"/>
              </a:rPr>
              <a:t>Aspergillus ochraceus </a:t>
            </a:r>
            <a:r>
              <a:rPr lang="tr-TR" sz="2400">
                <a:ea typeface="ＭＳ Ｐゴシック" pitchFamily="34" charset="-128"/>
              </a:rPr>
              <a:t>ve</a:t>
            </a:r>
            <a:r>
              <a:rPr lang="tr-TR" sz="2400" i="1">
                <a:ea typeface="ＭＳ Ｐゴシック" pitchFamily="34" charset="-128"/>
              </a:rPr>
              <a:t> Penicillium viridicatum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Arpa, buğday ve mısır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Okratoksin A</a:t>
            </a:r>
            <a:endParaRPr lang="tr-TR" sz="2400" baseline="-2500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Domuz ve kanatlı hayvan türleri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Protein sentezinin engellenmesi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Dejeneratif böbrek bozuklukları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Kilo kaybı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Polidipsi ve poliüri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400">
              <a:ea typeface="ＭＳ Ｐゴシック" pitchFamily="34" charset="-128"/>
            </a:endParaRPr>
          </a:p>
        </p:txBody>
      </p:sp>
      <p:pic>
        <p:nvPicPr>
          <p:cNvPr id="23654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0826" y="4365626"/>
            <a:ext cx="3425825" cy="231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895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69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8" y="228600"/>
            <a:ext cx="8856662" cy="46355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tr-TR" sz="2800">
                <a:ea typeface="ＭＳ Ｐゴシック" pitchFamily="34" charset="-128"/>
              </a:rPr>
              <a:t>Evcil Hayvanların Mikotoksikozisleri</a:t>
            </a:r>
          </a:p>
        </p:txBody>
      </p:sp>
      <p:sp>
        <p:nvSpPr>
          <p:cNvPr id="2375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908050"/>
            <a:ext cx="8928100" cy="576103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400">
                <a:ea typeface="ＭＳ Ｐゴシック" pitchFamily="34" charset="-128"/>
              </a:rPr>
              <a:t>Stachybotryotoksikozis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40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 i="1">
                <a:ea typeface="ＭＳ Ｐゴシック" pitchFamily="34" charset="-128"/>
              </a:rPr>
              <a:t>Stachybotrys atra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Kuru ot veya saman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Trichothecen toksinleri </a:t>
            </a:r>
            <a:endParaRPr lang="tr-TR" sz="2400" baseline="-2500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At, sığır, koyun ve diğer hayvan türleri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Lenfoid dokularda atrofi ve nekroz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Aplastik anemi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Karaciğer ve böbreklerde dejeneratif bozukluklar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Stomatitis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Oral mukozada nekroz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Şiddetli depresyon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Pıhtılaşma mekanizmasında bozulma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Sekonder bakteriyel infeksiyonlar ve ölüm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400">
              <a:ea typeface="ＭＳ Ｐゴシック" pitchFamily="34" charset="-128"/>
            </a:endParaRPr>
          </a:p>
        </p:txBody>
      </p:sp>
      <p:pic>
        <p:nvPicPr>
          <p:cNvPr id="237571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42176" y="692151"/>
            <a:ext cx="3425825" cy="231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7091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3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8" y="228600"/>
            <a:ext cx="8856662" cy="46355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tr-TR" sz="2800">
                <a:ea typeface="ＭＳ Ｐゴシック" pitchFamily="34" charset="-128"/>
              </a:rPr>
              <a:t>Evcil Hayvanların Mikotoksikozisleri</a:t>
            </a:r>
          </a:p>
        </p:txBody>
      </p:sp>
      <p:sp>
        <p:nvSpPr>
          <p:cNvPr id="2385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908050"/>
            <a:ext cx="8928100" cy="57610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400">
                <a:ea typeface="ＭＳ Ｐゴシック" pitchFamily="34" charset="-128"/>
              </a:rPr>
              <a:t>Facial eczema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40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 i="1">
                <a:ea typeface="ＭＳ Ｐゴシック" pitchFamily="34" charset="-128"/>
              </a:rPr>
              <a:t>Pithomyces chartarum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Kuru ot veya saman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Sporidesmin  </a:t>
            </a:r>
            <a:endParaRPr lang="tr-TR" sz="2400" baseline="-2500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Koyun ve sığır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Hepatotoksikozis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Fotosensitizasyon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400">
              <a:ea typeface="ＭＳ Ｐゴシック" pitchFamily="34" charset="-128"/>
            </a:endParaRPr>
          </a:p>
        </p:txBody>
      </p:sp>
      <p:pic>
        <p:nvPicPr>
          <p:cNvPr id="23859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0826" y="4365626"/>
            <a:ext cx="3425825" cy="231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6192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1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388" y="228600"/>
            <a:ext cx="8856662" cy="46355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tr-TR" sz="2800">
                <a:ea typeface="ＭＳ Ｐゴシック" pitchFamily="34" charset="-128"/>
              </a:rPr>
              <a:t>Evcil Hayvanların Mikotoksikozisleri</a:t>
            </a:r>
          </a:p>
        </p:txBody>
      </p:sp>
      <p:sp>
        <p:nvSpPr>
          <p:cNvPr id="2406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908050"/>
            <a:ext cx="8928100" cy="57610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r-TR" sz="2400">
                <a:ea typeface="ＭＳ Ｐゴシック" pitchFamily="34" charset="-128"/>
              </a:rPr>
              <a:t>Tremorgen intoksikasyonu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tr-TR" sz="240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 i="1">
                <a:ea typeface="ＭＳ Ｐゴシック" pitchFamily="34" charset="-128"/>
              </a:rPr>
              <a:t>Penicillium cyclopium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Küflü yemler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Penitrem A </a:t>
            </a:r>
            <a:endParaRPr lang="tr-TR" sz="2400" baseline="-2500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Ruminantlar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Nörotoksijenik etki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Tremorlar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Ataksi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</a:pPr>
            <a:r>
              <a:rPr lang="tr-TR" sz="2400">
                <a:ea typeface="ＭＳ Ｐゴシック" pitchFamily="34" charset="-128"/>
              </a:rPr>
              <a:t>Konvülsiyon </a:t>
            </a:r>
          </a:p>
        </p:txBody>
      </p:sp>
      <p:pic>
        <p:nvPicPr>
          <p:cNvPr id="24064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80100" y="1844676"/>
            <a:ext cx="3455988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4613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Geniş ekran</PresentationFormat>
  <Paragraphs>46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Wingdings</vt:lpstr>
      <vt:lpstr>Office Teması</vt:lpstr>
      <vt:lpstr>Evcil Hayvanların Mikotoksikozisleri</vt:lpstr>
      <vt:lpstr>Evcil Hayvanların Mikotoksikozisleri</vt:lpstr>
      <vt:lpstr>Evcil Hayvanların Mikotoksikozisleri</vt:lpstr>
      <vt:lpstr>Evcil Hayvanların Mikotoksikozisleri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Evcil Hayvanların Mikotoksikozisleri</dc:title>
  <dc:creator>Inci Basak Kaya</dc:creator>
  <cp:lastModifiedBy>Inci Basak Kaya</cp:lastModifiedBy>
  <cp:revision>1</cp:revision>
  <dcterms:created xsi:type="dcterms:W3CDTF">2019-09-27T09:11:30Z</dcterms:created>
  <dcterms:modified xsi:type="dcterms:W3CDTF">2019-09-27T09:11:38Z</dcterms:modified>
</cp:coreProperties>
</file>