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5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6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3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81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8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57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6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4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5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781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6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15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ŞER’İ HÜKÜM ve </a:t>
            </a:r>
            <a:r>
              <a:rPr lang="tr-TR" smtClean="0"/>
              <a:t>HUKUKİ EHLİYYET: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A. </a:t>
            </a:r>
            <a:r>
              <a:rPr lang="tr-TR" b="1" u="sng" dirty="0">
                <a:solidFill>
                  <a:prstClr val="black"/>
                </a:solidFill>
              </a:rPr>
              <a:t>ŞER’İ </a:t>
            </a:r>
            <a:r>
              <a:rPr lang="tr-TR" b="1" u="sng" dirty="0" smtClean="0">
                <a:solidFill>
                  <a:prstClr val="black"/>
                </a:solidFill>
              </a:rPr>
              <a:t>HÜKÜM</a:t>
            </a:r>
            <a:r>
              <a:rPr lang="tr-TR" dirty="0" smtClean="0">
                <a:solidFill>
                  <a:prstClr val="black"/>
                </a:solidFill>
              </a:rPr>
              <a:t>: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Şer’i Hüküm: </a:t>
            </a:r>
            <a:r>
              <a:rPr lang="tr-TR" dirty="0" smtClean="0">
                <a:solidFill>
                  <a:prstClr val="black"/>
                </a:solidFill>
              </a:rPr>
              <a:t>Tanım ve </a:t>
            </a:r>
            <a:r>
              <a:rPr lang="tr-TR" dirty="0">
                <a:solidFill>
                  <a:prstClr val="black"/>
                </a:solidFill>
              </a:rPr>
              <a:t>kavram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Şer’i Hüküm Çeşitleri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B. </a:t>
            </a:r>
            <a:r>
              <a:rPr lang="tr-TR" b="1" u="sng" dirty="0" smtClean="0"/>
              <a:t>HUKUKİ EHLİYYET</a:t>
            </a:r>
          </a:p>
          <a:p>
            <a:pPr marL="514350" indent="-514350">
              <a:buAutoNum type="arabicPeriod"/>
            </a:pPr>
            <a:r>
              <a:rPr lang="tr-TR" dirty="0" smtClean="0"/>
              <a:t>Ehliyyet: Tanım ve Kavram</a:t>
            </a:r>
          </a:p>
          <a:p>
            <a:pPr marL="514350" indent="-514350">
              <a:buAutoNum type="arabicPeriod"/>
            </a:pPr>
            <a:r>
              <a:rPr lang="tr-TR" dirty="0" smtClean="0"/>
              <a:t>Ehliyyet Çeşitleri ve Ehliyyet Arızaları</a:t>
            </a:r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488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ŞER’İ HÜKÜM ve HUKUKİ EHLİYYET:</a:t>
            </a:r>
          </a:p>
          <a:p>
            <a:pPr marL="0" indent="0">
              <a:buNone/>
            </a:pPr>
            <a:r>
              <a:rPr lang="tr-TR" dirty="0" smtClean="0"/>
              <a:t>A. </a:t>
            </a:r>
            <a:r>
              <a:rPr lang="tr-TR" b="1" u="sng" dirty="0">
                <a:solidFill>
                  <a:prstClr val="black"/>
                </a:solidFill>
              </a:rPr>
              <a:t>ŞER’İ </a:t>
            </a:r>
            <a:r>
              <a:rPr lang="tr-TR" b="1" u="sng" dirty="0" smtClean="0">
                <a:solidFill>
                  <a:prstClr val="black"/>
                </a:solidFill>
              </a:rPr>
              <a:t>HÜKÜM</a:t>
            </a:r>
            <a:r>
              <a:rPr lang="tr-TR" dirty="0" smtClean="0">
                <a:solidFill>
                  <a:prstClr val="black"/>
                </a:solidFill>
              </a:rPr>
              <a:t>: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Şer’i Hüküm: </a:t>
            </a:r>
            <a:r>
              <a:rPr lang="tr-TR" dirty="0" smtClean="0">
                <a:solidFill>
                  <a:prstClr val="black"/>
                </a:solidFill>
              </a:rPr>
              <a:t>Tanım ve </a:t>
            </a:r>
            <a:r>
              <a:rPr lang="tr-TR" dirty="0">
                <a:solidFill>
                  <a:prstClr val="black"/>
                </a:solidFill>
              </a:rPr>
              <a:t>kavram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«Hüküm, ya istek, ya muhayyerlik veya ba ğlı kılmak yönünden </a:t>
            </a:r>
            <a:r>
              <a:rPr lang="tr-TR" dirty="0" smtClean="0"/>
              <a:t>yükümlülerin fiilleriyle </a:t>
            </a:r>
            <a:r>
              <a:rPr lang="tr-TR" dirty="0"/>
              <a:t>ilgili olan Allah' ın hitabıdır</a:t>
            </a:r>
            <a:r>
              <a:rPr lang="tr-TR" dirty="0" smtClean="0"/>
              <a:t>.» Hallaf, 249.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681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ŞER’İ HÜKÜM ve HUKUKİ EHLİYYET:</a:t>
            </a:r>
          </a:p>
          <a:p>
            <a:pPr marL="0" indent="0">
              <a:buNone/>
            </a:pPr>
            <a:r>
              <a:rPr lang="tr-TR" dirty="0" smtClean="0"/>
              <a:t>A. </a:t>
            </a:r>
            <a:r>
              <a:rPr lang="tr-TR" b="1" u="sng" dirty="0">
                <a:solidFill>
                  <a:prstClr val="black"/>
                </a:solidFill>
              </a:rPr>
              <a:t>ŞER’İ </a:t>
            </a:r>
            <a:r>
              <a:rPr lang="tr-TR" b="1" u="sng" dirty="0" smtClean="0">
                <a:solidFill>
                  <a:prstClr val="black"/>
                </a:solidFill>
              </a:rPr>
              <a:t>HÜKÜM</a:t>
            </a:r>
            <a:r>
              <a:rPr lang="tr-TR" dirty="0" smtClean="0">
                <a:solidFill>
                  <a:prstClr val="black"/>
                </a:solidFill>
              </a:rPr>
              <a:t>: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Şer’i Hüküm: </a:t>
            </a:r>
            <a:r>
              <a:rPr lang="tr-TR" dirty="0" smtClean="0">
                <a:solidFill>
                  <a:prstClr val="black"/>
                </a:solidFill>
              </a:rPr>
              <a:t>Tanım ve </a:t>
            </a:r>
            <a:r>
              <a:rPr lang="tr-TR" dirty="0">
                <a:solidFill>
                  <a:prstClr val="black"/>
                </a:solidFill>
              </a:rPr>
              <a:t>kavram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Şer’i Hüküm Çeşitleri</a:t>
            </a:r>
            <a:endParaRPr lang="tr-TR" dirty="0"/>
          </a:p>
          <a:p>
            <a:pPr marL="514350" indent="-514350">
              <a:buAutoNum type="alphaLcPeriod"/>
            </a:pPr>
            <a:r>
              <a:rPr lang="tr-TR" dirty="0" smtClean="0"/>
              <a:t>Teklifi Hüküm</a:t>
            </a:r>
          </a:p>
          <a:p>
            <a:pPr marL="514350" indent="-514350">
              <a:buAutoNum type="alphaLcPeriod"/>
            </a:pPr>
            <a:r>
              <a:rPr lang="tr-TR" dirty="0" smtClean="0"/>
              <a:t>Vaz’i Hüküm</a:t>
            </a:r>
            <a:endParaRPr lang="tr-TR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927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ŞER’İ HÜKÜM ve HUKUKİ EHLİYYET:</a:t>
            </a:r>
          </a:p>
          <a:p>
            <a:pPr marL="0" indent="0">
              <a:buNone/>
            </a:pPr>
            <a:r>
              <a:rPr lang="tr-TR" dirty="0" smtClean="0"/>
              <a:t>A. </a:t>
            </a:r>
            <a:r>
              <a:rPr lang="tr-TR" b="1" u="sng" dirty="0">
                <a:solidFill>
                  <a:prstClr val="black"/>
                </a:solidFill>
              </a:rPr>
              <a:t>ŞER’İ </a:t>
            </a:r>
            <a:r>
              <a:rPr lang="tr-TR" b="1" u="sng" dirty="0" smtClean="0">
                <a:solidFill>
                  <a:prstClr val="black"/>
                </a:solidFill>
              </a:rPr>
              <a:t>HÜKÜM</a:t>
            </a:r>
            <a:r>
              <a:rPr lang="tr-TR" dirty="0" smtClean="0">
                <a:solidFill>
                  <a:prstClr val="black"/>
                </a:solidFill>
              </a:rPr>
              <a:t>: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Şer’i Hüküm: </a:t>
            </a:r>
            <a:r>
              <a:rPr lang="tr-TR" dirty="0" smtClean="0">
                <a:solidFill>
                  <a:prstClr val="black"/>
                </a:solidFill>
              </a:rPr>
              <a:t>Tanım ve </a:t>
            </a:r>
            <a:r>
              <a:rPr lang="tr-TR" dirty="0">
                <a:solidFill>
                  <a:prstClr val="black"/>
                </a:solidFill>
              </a:rPr>
              <a:t>kavram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Şer’i Hüküm Çeşitleri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B. </a:t>
            </a:r>
            <a:r>
              <a:rPr lang="tr-TR" b="1" u="sng" dirty="0" smtClean="0"/>
              <a:t>HUKUKİ EHLİYYET</a:t>
            </a:r>
          </a:p>
          <a:p>
            <a:pPr marL="514350" indent="-514350">
              <a:buAutoNum type="arabicPeriod"/>
            </a:pPr>
            <a:r>
              <a:rPr lang="tr-TR" dirty="0" smtClean="0"/>
              <a:t>Ehliyyet: Tanım ve Kavram</a:t>
            </a:r>
          </a:p>
          <a:p>
            <a:pPr marL="0" indent="0">
              <a:buNone/>
            </a:pPr>
            <a:r>
              <a:rPr lang="tr-TR" dirty="0" smtClean="0"/>
              <a:t>«Kişinin ilzam ve iltizama selahiyetli olmasıdır», Muhammed Ebu Zehra, </a:t>
            </a:r>
            <a:r>
              <a:rPr lang="tr-TR" i="1" dirty="0" smtClean="0"/>
              <a:t>Usulu’l-Fıkh</a:t>
            </a:r>
            <a:r>
              <a:rPr lang="tr-TR" dirty="0" smtClean="0"/>
              <a:t>, Daru’l-Fıkrı’l-Arabı, Kahire, s. 261-289.</a:t>
            </a:r>
            <a:endParaRPr lang="tr-TR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168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ŞER’İ HÜKÜM ve HUKUKİ EHLİYYET:</a:t>
            </a:r>
          </a:p>
          <a:p>
            <a:pPr marL="0" indent="0">
              <a:buNone/>
            </a:pPr>
            <a:r>
              <a:rPr lang="tr-TR" dirty="0" smtClean="0"/>
              <a:t>A. </a:t>
            </a:r>
            <a:r>
              <a:rPr lang="tr-TR" b="1" u="sng" dirty="0">
                <a:solidFill>
                  <a:prstClr val="black"/>
                </a:solidFill>
              </a:rPr>
              <a:t>ŞER’İ </a:t>
            </a:r>
            <a:r>
              <a:rPr lang="tr-TR" b="1" u="sng" dirty="0" smtClean="0">
                <a:solidFill>
                  <a:prstClr val="black"/>
                </a:solidFill>
              </a:rPr>
              <a:t>HÜKÜM</a:t>
            </a:r>
            <a:r>
              <a:rPr lang="tr-TR" dirty="0" smtClean="0">
                <a:solidFill>
                  <a:prstClr val="black"/>
                </a:solidFill>
              </a:rPr>
              <a:t>: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Şer’i Hüküm: </a:t>
            </a:r>
            <a:r>
              <a:rPr lang="tr-TR" dirty="0" smtClean="0">
                <a:solidFill>
                  <a:prstClr val="black"/>
                </a:solidFill>
              </a:rPr>
              <a:t>Tanım ve </a:t>
            </a:r>
            <a:r>
              <a:rPr lang="tr-TR" dirty="0">
                <a:solidFill>
                  <a:prstClr val="black"/>
                </a:solidFill>
              </a:rPr>
              <a:t>kavram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Şer’i Hüküm Çeşitleri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B. </a:t>
            </a:r>
            <a:r>
              <a:rPr lang="tr-TR" b="1" u="sng" dirty="0" smtClean="0"/>
              <a:t>HUKUKİ EHLİYYET</a:t>
            </a:r>
          </a:p>
          <a:p>
            <a:pPr marL="514350" indent="-514350">
              <a:buAutoNum type="arabicPeriod"/>
            </a:pPr>
            <a:r>
              <a:rPr lang="tr-TR" dirty="0" smtClean="0"/>
              <a:t>Ehliyyet: Tanım ve Kavram</a:t>
            </a:r>
          </a:p>
          <a:p>
            <a:pPr marL="514350" indent="-514350">
              <a:buAutoNum type="arabicPeriod"/>
            </a:pPr>
            <a:r>
              <a:rPr lang="tr-TR" b="1" u="sng" dirty="0" smtClean="0"/>
              <a:t>Ehliyyet Çeşitleri </a:t>
            </a:r>
            <a:r>
              <a:rPr lang="tr-TR" dirty="0" smtClean="0"/>
              <a:t>ve Ehliyyet </a:t>
            </a:r>
            <a:r>
              <a:rPr lang="tr-TR" dirty="0" smtClean="0"/>
              <a:t>Arızaları: </a:t>
            </a:r>
          </a:p>
          <a:p>
            <a:pPr marL="514350" indent="-514350">
              <a:buAutoNum type="alphaLcPeriod"/>
            </a:pPr>
            <a:r>
              <a:rPr lang="tr-TR" dirty="0" smtClean="0"/>
              <a:t>Vucub Ehliyeti</a:t>
            </a:r>
          </a:p>
          <a:p>
            <a:pPr marL="514350" indent="-514350">
              <a:buAutoNum type="alphaLcPeriod"/>
            </a:pPr>
            <a:r>
              <a:rPr lang="tr-TR" dirty="0" smtClean="0"/>
              <a:t>Eda Ehliyeti </a:t>
            </a:r>
          </a:p>
          <a:p>
            <a:pPr marL="0" indent="0">
              <a:buNone/>
            </a:pPr>
            <a:r>
              <a:rPr lang="tr-TR" dirty="0" smtClean="0"/>
              <a:t>Bkz. Ebu Zehra, 261-289.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965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ŞER’İ HÜKÜM ve HUKUKİ EHLİYYET:</a:t>
            </a:r>
          </a:p>
          <a:p>
            <a:pPr marL="0" indent="0">
              <a:buNone/>
            </a:pPr>
            <a:r>
              <a:rPr lang="tr-TR" dirty="0" smtClean="0"/>
              <a:t>A. </a:t>
            </a:r>
            <a:r>
              <a:rPr lang="tr-TR" b="1" u="sng" dirty="0">
                <a:solidFill>
                  <a:prstClr val="black"/>
                </a:solidFill>
              </a:rPr>
              <a:t>ŞER’İ </a:t>
            </a:r>
            <a:r>
              <a:rPr lang="tr-TR" b="1" u="sng" dirty="0" smtClean="0">
                <a:solidFill>
                  <a:prstClr val="black"/>
                </a:solidFill>
              </a:rPr>
              <a:t>HÜKÜM</a:t>
            </a:r>
            <a:r>
              <a:rPr lang="tr-TR" dirty="0" smtClean="0">
                <a:solidFill>
                  <a:prstClr val="black"/>
                </a:solidFill>
              </a:rPr>
              <a:t>: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Şer’i Hüküm: </a:t>
            </a:r>
            <a:r>
              <a:rPr lang="tr-TR" dirty="0" smtClean="0">
                <a:solidFill>
                  <a:prstClr val="black"/>
                </a:solidFill>
              </a:rPr>
              <a:t>Tanım ve </a:t>
            </a:r>
            <a:r>
              <a:rPr lang="tr-TR" dirty="0">
                <a:solidFill>
                  <a:prstClr val="black"/>
                </a:solidFill>
              </a:rPr>
              <a:t>kavram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Şer’i Hüküm Çeşitleri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B. </a:t>
            </a:r>
            <a:r>
              <a:rPr lang="tr-TR" b="1" u="sng" dirty="0" smtClean="0"/>
              <a:t>HUKUKİ EHLİYYET</a:t>
            </a:r>
          </a:p>
          <a:p>
            <a:pPr marL="514350" indent="-514350">
              <a:buAutoNum type="arabicPeriod"/>
            </a:pPr>
            <a:r>
              <a:rPr lang="tr-TR" dirty="0" smtClean="0"/>
              <a:t>Ehliyyet: Tanım ve Kavram</a:t>
            </a:r>
          </a:p>
          <a:p>
            <a:pPr marL="514350" indent="-514350">
              <a:buAutoNum type="arabicPeriod"/>
            </a:pPr>
            <a:r>
              <a:rPr lang="tr-TR" dirty="0" smtClean="0"/>
              <a:t>Ehliyyet Çeşitleri ve </a:t>
            </a:r>
            <a:r>
              <a:rPr lang="tr-TR" b="1" u="sng" dirty="0" smtClean="0"/>
              <a:t>Ehliyyet </a:t>
            </a:r>
            <a:r>
              <a:rPr lang="tr-TR" b="1" u="sng" dirty="0" smtClean="0"/>
              <a:t>Arızaları</a:t>
            </a:r>
            <a:r>
              <a:rPr lang="tr-TR" dirty="0" smtClean="0"/>
              <a:t>:</a:t>
            </a:r>
          </a:p>
          <a:p>
            <a:pPr marL="514350" indent="-514350">
              <a:buAutoNum type="alphaLcPeriod"/>
            </a:pPr>
            <a:r>
              <a:rPr lang="tr-TR" dirty="0" smtClean="0"/>
              <a:t>Semavi Arızalar</a:t>
            </a:r>
          </a:p>
          <a:p>
            <a:pPr marL="514350" indent="-514350">
              <a:buAutoNum type="alphaLcPeriod"/>
            </a:pPr>
            <a:r>
              <a:rPr lang="tr-TR" dirty="0" smtClean="0"/>
              <a:t>Mükteseb Arızalar</a:t>
            </a:r>
          </a:p>
          <a:p>
            <a:pPr marL="0" indent="0">
              <a:buNone/>
            </a:pPr>
            <a:r>
              <a:rPr lang="tr-TR" dirty="0"/>
              <a:t>Bkz. Ebu Zehra, 261-289</a:t>
            </a:r>
            <a:endParaRPr lang="tr-TR" dirty="0" smtClean="0"/>
          </a:p>
          <a:p>
            <a:pPr marL="514350" indent="-514350">
              <a:buAutoNum type="alphaLcPeriod"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198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261</Words>
  <Application>Microsoft Office PowerPoint</Application>
  <PresentationFormat>Widescreen</PresentationFormat>
  <Paragraphs>51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İSLAM HUKUK USULÜ</vt:lpstr>
      <vt:lpstr>İSLAM HUKUK USULÜ</vt:lpstr>
      <vt:lpstr>İSLAM HUKUK USULÜ</vt:lpstr>
      <vt:lpstr>İSLAM HUKUK USULÜ</vt:lpstr>
      <vt:lpstr>İSLAM HUKUK USULÜ</vt:lpstr>
      <vt:lpstr>İSLAM HUKUK USULÜ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HUKUK USULÜ</dc:title>
  <dc:creator>Osman Taştan</dc:creator>
  <cp:lastModifiedBy>Osman Taştan</cp:lastModifiedBy>
  <cp:revision>12</cp:revision>
  <dcterms:created xsi:type="dcterms:W3CDTF">2018-01-20T13:04:21Z</dcterms:created>
  <dcterms:modified xsi:type="dcterms:W3CDTF">2018-03-12T20:23:06Z</dcterms:modified>
</cp:coreProperties>
</file>