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88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9C52E-09A4-4738-B124-B15C90965E66}" type="datetimeFigureOut">
              <a:rPr lang="tr-TR" smtClean="0"/>
              <a:t>15 Nis 2021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2502C-913F-4A65-9BAF-C17E20C8B59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00948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9C52E-09A4-4738-B124-B15C90965E66}" type="datetimeFigureOut">
              <a:rPr lang="tr-TR" smtClean="0"/>
              <a:t>15 Nis 2021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2502C-913F-4A65-9BAF-C17E20C8B59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78368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9C52E-09A4-4738-B124-B15C90965E66}" type="datetimeFigureOut">
              <a:rPr lang="tr-TR" smtClean="0"/>
              <a:t>15 Nis 2021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2502C-913F-4A65-9BAF-C17E20C8B59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058384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9C52E-09A4-4738-B124-B15C90965E66}" type="datetimeFigureOut">
              <a:rPr lang="tr-TR" smtClean="0"/>
              <a:t>15 Nis 2021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2502C-913F-4A65-9BAF-C17E20C8B59D}" type="slidenum">
              <a:rPr lang="tr-TR" smtClean="0"/>
              <a:t>‹#›</a:t>
            </a:fld>
            <a:endParaRPr lang="tr-TR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929408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9C52E-09A4-4738-B124-B15C90965E66}" type="datetimeFigureOut">
              <a:rPr lang="tr-TR" smtClean="0"/>
              <a:t>15 Nis 2021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2502C-913F-4A65-9BAF-C17E20C8B59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307676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9C52E-09A4-4738-B124-B15C90965E66}" type="datetimeFigureOut">
              <a:rPr lang="tr-TR" smtClean="0"/>
              <a:t>15 Nis 2021</a:t>
            </a:fld>
            <a:endParaRPr lang="tr-TR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2502C-913F-4A65-9BAF-C17E20C8B59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283395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9C52E-09A4-4738-B124-B15C90965E66}" type="datetimeFigureOut">
              <a:rPr lang="tr-TR" smtClean="0"/>
              <a:t>15 Nis 2021</a:t>
            </a:fld>
            <a:endParaRPr lang="tr-TR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2502C-913F-4A65-9BAF-C17E20C8B59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866748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9C52E-09A4-4738-B124-B15C90965E66}" type="datetimeFigureOut">
              <a:rPr lang="tr-TR" smtClean="0"/>
              <a:t>15 Nis 2021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2502C-913F-4A65-9BAF-C17E20C8B59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835146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9C52E-09A4-4738-B124-B15C90965E66}" type="datetimeFigureOut">
              <a:rPr lang="tr-TR" smtClean="0"/>
              <a:t>15 Nis 2021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2502C-913F-4A65-9BAF-C17E20C8B59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54497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9C52E-09A4-4738-B124-B15C90965E66}" type="datetimeFigureOut">
              <a:rPr lang="tr-TR" smtClean="0"/>
              <a:t>15 Nis 2021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2502C-913F-4A65-9BAF-C17E20C8B59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964002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9C52E-09A4-4738-B124-B15C90965E66}" type="datetimeFigureOut">
              <a:rPr lang="tr-TR" smtClean="0"/>
              <a:t>15 Nis 2021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2502C-913F-4A65-9BAF-C17E20C8B59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98289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9C52E-09A4-4738-B124-B15C90965E66}" type="datetimeFigureOut">
              <a:rPr lang="tr-TR" smtClean="0"/>
              <a:t>15 Nis 2021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2502C-913F-4A65-9BAF-C17E20C8B59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862405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9C52E-09A4-4738-B124-B15C90965E66}" type="datetimeFigureOut">
              <a:rPr lang="tr-TR" smtClean="0"/>
              <a:t>15 Nis 2021</a:t>
            </a:fld>
            <a:endParaRPr lang="tr-T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2502C-913F-4A65-9BAF-C17E20C8B59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781667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9C52E-09A4-4738-B124-B15C90965E66}" type="datetimeFigureOut">
              <a:rPr lang="tr-TR" smtClean="0"/>
              <a:t>15 Nis 2021</a:t>
            </a:fld>
            <a:endParaRPr lang="tr-TR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2502C-913F-4A65-9BAF-C17E20C8B59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640903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9C52E-09A4-4738-B124-B15C90965E66}" type="datetimeFigureOut">
              <a:rPr lang="tr-TR" smtClean="0"/>
              <a:t>15 Nis 2021</a:t>
            </a:fld>
            <a:endParaRPr lang="tr-TR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2502C-913F-4A65-9BAF-C17E20C8B59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015747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9C52E-09A4-4738-B124-B15C90965E66}" type="datetimeFigureOut">
              <a:rPr lang="tr-TR" smtClean="0"/>
              <a:t>15 Nis 2021</a:t>
            </a:fld>
            <a:endParaRPr lang="tr-TR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2502C-913F-4A65-9BAF-C17E20C8B59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134285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9C52E-09A4-4738-B124-B15C90965E66}" type="datetimeFigureOut">
              <a:rPr lang="tr-TR" smtClean="0"/>
              <a:t>15 Nis 2021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2502C-913F-4A65-9BAF-C17E20C8B59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552448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60D9C52E-09A4-4738-B124-B15C90965E66}" type="datetimeFigureOut">
              <a:rPr lang="tr-TR" smtClean="0"/>
              <a:t>15 Nis 2021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D2502C-913F-4A65-9BAF-C17E20C8B59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1067404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6176BB1-1A40-48E2-AEB8-9A702515DD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1479" y="0"/>
            <a:ext cx="8825658" cy="3329581"/>
          </a:xfrm>
        </p:spPr>
        <p:txBody>
          <a:bodyPr/>
          <a:lstStyle/>
          <a:p>
            <a:pPr algn="ctr"/>
            <a:r>
              <a:rPr lang="tr-TR" sz="4800" dirty="0"/>
              <a:t>ORGANİZASYONDA YETKİ      DEVRİ VE SONUÇLARI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2AFD0E52-28AE-4FFB-B8F8-5E9EC5B0A2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31479" y="4692974"/>
            <a:ext cx="8825658" cy="861420"/>
          </a:xfrm>
        </p:spPr>
        <p:txBody>
          <a:bodyPr/>
          <a:lstStyle/>
          <a:p>
            <a:pPr algn="ctr"/>
            <a:r>
              <a:rPr lang="tr-TR" dirty="0"/>
              <a:t>HAZIRLAYAN : hamitcan patır 15030203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212636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D0585F5-233F-424F-BE95-91FED3149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2" y="452718"/>
            <a:ext cx="9403742" cy="630494"/>
          </a:xfrm>
        </p:spPr>
        <p:txBody>
          <a:bodyPr/>
          <a:lstStyle/>
          <a:p>
            <a:r>
              <a:rPr lang="tr-TR" sz="3200" dirty="0"/>
              <a:t>YETKİ DEVRİ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2DB1C7C-BA5A-42EE-84BF-9A433185ED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2" y="1083212"/>
            <a:ext cx="10439230" cy="5165187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Bir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yöneticinin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yetkisini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(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karar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verme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ve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yaptırım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uygulama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hakkını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)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kendi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isteğiyle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ve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belirli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koşullar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altında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astına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devretmesidir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Ancak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yönetici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gerekli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gördüğü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takdirde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vermiş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olduğu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bu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yetkiyi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geri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alma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hakkına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sahiptir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Diğer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bir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ifadeyle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yöneticinin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herhangi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bir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konuda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sahip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olduğu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karar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verme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hakkını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kendisi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kullanmayıp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astına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devretmesidir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endParaRPr lang="tr-TR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Burada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önemli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bir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husus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vardır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O da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sorumluluktur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Yetki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devri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tr-TR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yapıldığında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yönetici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yetkisinin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bir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kısmını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astına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devretmektedir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ancak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devrettiği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işin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sonuçlarından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yine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yöneticinin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kendisi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sorumlu</a:t>
            </a:r>
            <a:r>
              <a:rPr lang="tr-TR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dur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endParaRPr lang="tr-TR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479871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1227A9C-FC62-488E-840A-58E134EEE6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130" y="213567"/>
            <a:ext cx="9404723" cy="602359"/>
          </a:xfrm>
        </p:spPr>
        <p:txBody>
          <a:bodyPr/>
          <a:lstStyle/>
          <a:p>
            <a:r>
              <a:rPr lang="tr-TR" sz="3200" dirty="0"/>
              <a:t>YETKİ DEVRİNDE OLMASI GEREKENLER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D9F036B-56F2-4014-B8AA-5B139F6224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0" y="1041009"/>
            <a:ext cx="9736827" cy="5603423"/>
          </a:xfrm>
        </p:spPr>
        <p:txBody>
          <a:bodyPr>
            <a:normAutofit lnSpcReduction="1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Yetki devri ger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çekleştiği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zaman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ast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kime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karşı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sorumlu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olacağını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bilmeli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ve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birden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fazla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yöneticiye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bağlı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olmadan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çalışmalıdır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Aksi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takdirde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kordinasyonun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sağlanması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tr-TR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konusund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sorun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yaşan</a:t>
            </a:r>
            <a:r>
              <a:rPr lang="tr-TR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abili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r.</a:t>
            </a:r>
            <a:endParaRPr lang="tr-TR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Bir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kişiye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yetki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devredildiği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için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her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şeyi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yapma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yetkisi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yoktur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Çünkü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devredilen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her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yetkinin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bir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düzeyi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vardır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Bu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bakımdan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yetki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devri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gerçekleştiği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zaman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yetki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ile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birlikte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görev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ve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sorumluluklarında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çok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açık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bir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biçimde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tanımlanması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gerekir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tr-TR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Yetki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devredilen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kişi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sorumluluk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alabilecek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bir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kapasiteye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sahip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olmalıdır</a:t>
            </a:r>
            <a:r>
              <a:rPr lang="tr-TR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yani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yetki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kullanan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ast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tr-TR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mutlaka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sorumluluk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duymalıdır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Aksi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takdirde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sorumluluk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sahibi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olmayan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birine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yetki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devretmenin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bir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anlamı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olmayacaktır</a:t>
            </a:r>
            <a:r>
              <a:rPr lang="tr-TR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tr-TR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öneticiler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yetki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devrettikleri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astlarını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zaman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zaman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denetlemelidir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tr-TR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5063403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95D12DF-FC38-4785-955E-836598EBCB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2" y="452718"/>
            <a:ext cx="9271612" cy="785239"/>
          </a:xfrm>
        </p:spPr>
        <p:txBody>
          <a:bodyPr/>
          <a:lstStyle/>
          <a:p>
            <a:r>
              <a:rPr lang="tr-TR" sz="3200" dirty="0"/>
              <a:t>YETKİ DEVRİ SÜRECİ</a:t>
            </a:r>
          </a:p>
        </p:txBody>
      </p:sp>
      <p:pic>
        <p:nvPicPr>
          <p:cNvPr id="7" name="İçerik Yer Tutucusu 6">
            <a:extLst>
              <a:ext uri="{FF2B5EF4-FFF2-40B4-BE49-F238E27FC236}">
                <a16:creationId xmlns:a16="http://schemas.microsoft.com/office/drawing/2014/main" id="{4B5FCE3B-CD53-48A7-BD58-0DA6E29A8D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94935" y="232266"/>
            <a:ext cx="2002130" cy="6393468"/>
          </a:xfrm>
        </p:spPr>
      </p:pic>
    </p:spTree>
    <p:extLst>
      <p:ext uri="{BB962C8B-B14F-4D97-AF65-F5344CB8AC3E}">
        <p14:creationId xmlns:p14="http://schemas.microsoft.com/office/powerpoint/2010/main" val="26150200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D2060BF-232C-47ED-A260-728F98FCCD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163" y="185432"/>
            <a:ext cx="9403742" cy="743036"/>
          </a:xfrm>
        </p:spPr>
        <p:txBody>
          <a:bodyPr/>
          <a:lstStyle/>
          <a:p>
            <a:r>
              <a:rPr lang="tr-TR" sz="3200" dirty="0"/>
              <a:t>YETKİ DEVRİNİN OLUMLU SONUÇLARI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E312CD6-927F-4CDD-9746-0882D2716A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9163" y="675249"/>
            <a:ext cx="9792117" cy="6822831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• Yetki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devreden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yöneticinin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verimliliği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artar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</a:t>
            </a:r>
            <a:endParaRPr lang="tr-TR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• Yetki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devreden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yöneticinin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zamanını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daha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esnek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kullanmasını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sağlar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</a:t>
            </a:r>
            <a:endParaRPr lang="tr-TR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•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Yöneticinin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üzerindeki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standart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ve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rutin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olan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işlerin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azalmasını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sağlar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</a:t>
            </a:r>
            <a:endParaRPr lang="tr-TR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• Yetki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devreden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yöneticinin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karar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verme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sürecinde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verimlilik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sağlar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</a:t>
            </a:r>
            <a:endParaRPr lang="tr-TR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• Yetki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devredilen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astın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karar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alma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becerisi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gelişir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</a:t>
            </a:r>
            <a:endParaRPr lang="tr-TR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•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Yönetime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katılımın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artması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sonucu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astların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alınan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kararlara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olumsuz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tavrı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azalır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</a:t>
            </a:r>
            <a:endParaRPr lang="tr-TR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•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Astların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motivasyonunu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olumlu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biçimde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etkiler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</a:t>
            </a:r>
            <a:endParaRPr lang="tr-TR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•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Astların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organizasyona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dair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aidiyet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duygusunu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olumlu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etkiler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</a:t>
            </a:r>
            <a:endParaRPr lang="tr-TR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•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Astlar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kendilerini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değerli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hisse</a:t>
            </a:r>
            <a:r>
              <a:rPr lang="tr-TR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der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</a:t>
            </a:r>
            <a:endParaRPr lang="tr-TR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•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Astlar</a:t>
            </a:r>
            <a:r>
              <a:rPr lang="tr-TR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ın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kendilerine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olan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güvenleri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art</a:t>
            </a:r>
            <a:r>
              <a:rPr lang="tr-TR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ar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tr-TR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0040981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CBF3680-D396-404D-9453-9A23B2E330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64" y="143797"/>
            <a:ext cx="9404723" cy="1400530"/>
          </a:xfrm>
        </p:spPr>
        <p:txBody>
          <a:bodyPr/>
          <a:lstStyle/>
          <a:p>
            <a:r>
              <a:rPr lang="tr-TR" sz="3200" dirty="0"/>
              <a:t>YETKİ DEVRİNİN OLUMSUZ SONUÇLARI</a:t>
            </a:r>
            <a:br>
              <a:rPr lang="tr-TR" sz="3200" dirty="0"/>
            </a:br>
            <a:endParaRPr lang="tr-TR" sz="32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6701BA9-BFDC-4CB2-8920-F70C99C136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964" y="844062"/>
            <a:ext cx="9641890" cy="5404337"/>
          </a:xfrm>
        </p:spPr>
        <p:txBody>
          <a:bodyPr/>
          <a:lstStyle/>
          <a:p>
            <a:r>
              <a:rPr lang="tr-TR" sz="2400" dirty="0"/>
              <a:t>YETKİ DEVREDEN YÖNETİCİDEN KAYNAKLANAN SORUNLAR ;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•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Yöneticin</a:t>
            </a:r>
            <a:r>
              <a:rPr lang="tr-TR" sz="24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kendini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işi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iyi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bilen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ve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yapan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tek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adam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olarak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görmesi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</a:t>
            </a:r>
            <a:endParaRPr lang="tr-TR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•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Yöneticinin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yetki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devrini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karar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verme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gücünü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azaltan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bir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unsur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olarak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görmesi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</a:t>
            </a:r>
            <a:endParaRPr lang="tr-TR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•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Yöneticinin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yetki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devrini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kontrolün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elden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gitmesi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olarak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görmesi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</a:t>
            </a:r>
            <a:endParaRPr lang="tr-TR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•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Yöneticinin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hayat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felsefesi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çalışanlara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bakışı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ve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onlara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güvenmemesi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</a:t>
            </a:r>
            <a:endParaRPr lang="tr-TR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•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Yöneticinin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çalışanı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kendine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rakip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olarak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görmesi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ve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kıskanması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</a:t>
            </a:r>
            <a:endParaRPr lang="tr-TR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•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Yöneticinin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riske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girmekten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kaçınmasıdır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tr-TR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237460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1CD9178-ACB8-45BD-BA4D-A375741E1C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9828" y="196948"/>
            <a:ext cx="9670025" cy="6051451"/>
          </a:xfrm>
        </p:spPr>
        <p:txBody>
          <a:bodyPr>
            <a:normAutofit/>
          </a:bodyPr>
          <a:lstStyle/>
          <a:p>
            <a:r>
              <a:rPr lang="tr-TR" sz="2400" dirty="0"/>
              <a:t>YETKİ DEVREDİLEN YÖNETİCİDEN KAYNAKLANAN SORUNLAR ;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•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Astın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kendisine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özgüven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duymaması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</a:t>
            </a:r>
            <a:endParaRPr lang="tr-TR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•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Astın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eleştirilmekten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korkması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</a:t>
            </a:r>
            <a:endParaRPr lang="tr-TR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•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Astın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yeterli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bilgi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ve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kaynağa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sahip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olmadığını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düşünmesi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</a:t>
            </a:r>
            <a:endParaRPr lang="tr-TR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• Yetki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devri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sonucu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astın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gerekli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teşvikleri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alamayacağını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düşünmesi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</a:t>
            </a:r>
            <a:endParaRPr lang="tr-TR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•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Astın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sorumluluk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almaktan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kaçması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</a:t>
            </a:r>
            <a:endParaRPr lang="tr-TR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•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Astın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yetki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devrini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ek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bir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yorucu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iş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olarak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görmesi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</a:t>
            </a:r>
            <a:endParaRPr lang="tr-TR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•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Astın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yöneticiyi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sevmemesi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ve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ona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destek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vermek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istememesi</a:t>
            </a:r>
            <a:endParaRPr lang="tr-TR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•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Astın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göz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önünde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olmak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istememesidir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tr-TR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6410836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10E868E-4ACE-4498-922F-5ED3A86725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dirty="0"/>
              <a:t>KAYNAK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E85AE10-49EA-4FC5-8E2E-26EA4AC719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0" y="1181686"/>
            <a:ext cx="9404723" cy="5066713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Erol </a:t>
            </a:r>
            <a:r>
              <a:rPr lang="en-US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EREN’in</a:t>
            </a:r>
            <a:r>
              <a:rPr lang="en-US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Yönetim</a:t>
            </a:r>
            <a:r>
              <a:rPr lang="en-US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ve</a:t>
            </a:r>
            <a:r>
              <a:rPr lang="en-US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Organizasyon</a:t>
            </a:r>
            <a:r>
              <a:rPr lang="tr-TR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Kitabı</a:t>
            </a:r>
            <a:r>
              <a:rPr lang="en-US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(İstanbul: </a:t>
            </a:r>
            <a:r>
              <a:rPr lang="en-US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BetaYay</a:t>
            </a:r>
            <a:r>
              <a:rPr lang="tr-TR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ı</a:t>
            </a:r>
            <a:r>
              <a:rPr lang="tr-TR" sz="28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nları</a:t>
            </a:r>
            <a:r>
              <a:rPr lang="en-US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)</a:t>
            </a:r>
            <a:r>
              <a:rPr lang="tr-TR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(s276-277)</a:t>
            </a:r>
            <a:endParaRPr lang="tr-TR" sz="2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Şerif</a:t>
            </a:r>
            <a:r>
              <a:rPr lang="en-US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Şimşek’in</a:t>
            </a:r>
            <a:r>
              <a:rPr lang="en-US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Yönetim</a:t>
            </a:r>
            <a:r>
              <a:rPr lang="en-US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ve</a:t>
            </a:r>
            <a:r>
              <a:rPr lang="en-US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Organizasyon</a:t>
            </a:r>
            <a:r>
              <a:rPr lang="tr-TR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kitabı </a:t>
            </a:r>
            <a:r>
              <a:rPr lang="en-US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(Konya: </a:t>
            </a:r>
            <a:r>
              <a:rPr lang="en-US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Günay</a:t>
            </a:r>
            <a:r>
              <a:rPr lang="en-US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Ofset</a:t>
            </a:r>
            <a:r>
              <a:rPr lang="tr-TR" sz="2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2002)</a:t>
            </a:r>
            <a:r>
              <a:rPr lang="tr-TR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(s241-243)</a:t>
            </a:r>
            <a:endParaRPr lang="tr-TR" sz="2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8788433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ACDDDF9-077D-4AE4-867C-1BC9440D5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dirty="0"/>
              <a:t>SORULAR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BFECD71-3346-4FFE-AD48-2264BE5D64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0" y="1139484"/>
            <a:ext cx="9404723" cy="5108916"/>
          </a:xfrm>
        </p:spPr>
        <p:txBody>
          <a:bodyPr>
            <a:normAutofit/>
          </a:bodyPr>
          <a:lstStyle/>
          <a:p>
            <a:r>
              <a:rPr lang="tr-TR" sz="2400" b="1" dirty="0"/>
              <a:t>SORU 1:YETKİ DEVRİNİN SONUÇLARINDAN 3 TANE YAZINIZ.</a:t>
            </a:r>
          </a:p>
          <a:p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Yetki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devredilen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astın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karar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alma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becerisi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gelişir</a:t>
            </a:r>
            <a:r>
              <a:rPr lang="tr-TR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  <a:p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Astların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motivasyonunu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olumlu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biçimde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etkiler</a:t>
            </a:r>
            <a:r>
              <a:rPr lang="tr-TR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  <a:p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Yetki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devreden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yöneticinin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karar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verme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sürecinde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verimlilik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sağlar</a:t>
            </a:r>
            <a:r>
              <a:rPr lang="tr-TR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tr-TR" sz="2400" dirty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endParaRPr lang="tr-TR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r>
              <a:rPr lang="tr-TR" sz="2400" b="1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SORU 2 : YETKİ DEVRİ SÜRECİNİ SIRALAYINIZ.</a:t>
            </a:r>
          </a:p>
          <a:p>
            <a:r>
              <a:rPr lang="tr-TR" sz="24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İHTİYACIN ORTAYA ÇIKMASI&gt;DEVİR YAPILACAK İŞLERİN BELİRLENMESİ &gt; DEVİR YAPILACAK KİŞİNİN BELİRLENMESİ&gt; DEVRİN KULLANILMASI &gt; DEVİR YAPILAN KİŞİNİN İZLENMESİ &gt; SONUÇLARIN DEĞERLENDİRİLMESİ</a:t>
            </a:r>
            <a:endParaRPr lang="tr-TR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endParaRPr lang="tr-TR" sz="2400" b="1" dirty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590116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İy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İy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39</TotalTime>
  <Words>545</Words>
  <Application>Microsoft Office PowerPoint</Application>
  <PresentationFormat>Geniş ekran</PresentationFormat>
  <Paragraphs>50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5" baseType="lpstr">
      <vt:lpstr>Arial</vt:lpstr>
      <vt:lpstr>Calibri</vt:lpstr>
      <vt:lpstr>Century Gothic</vt:lpstr>
      <vt:lpstr>Times New Roman</vt:lpstr>
      <vt:lpstr>Wingdings 3</vt:lpstr>
      <vt:lpstr>İyon</vt:lpstr>
      <vt:lpstr>ORGANİZASYONDA YETKİ      DEVRİ VE SONUÇLARI</vt:lpstr>
      <vt:lpstr>YETKİ DEVRİ</vt:lpstr>
      <vt:lpstr>YETKİ DEVRİNDE OLMASI GEREKENLER</vt:lpstr>
      <vt:lpstr>YETKİ DEVRİ SÜRECİ</vt:lpstr>
      <vt:lpstr>YETKİ DEVRİNİN OLUMLU SONUÇLARI</vt:lpstr>
      <vt:lpstr>YETKİ DEVRİNİN OLUMSUZ SONUÇLARI </vt:lpstr>
      <vt:lpstr>PowerPoint Sunusu</vt:lpstr>
      <vt:lpstr>KAYNAK</vt:lpstr>
      <vt:lpstr>SORULAR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ORGANİZASYONDA YETKİ      DEVRİ VE SONUÇLARI</dc:title>
  <dc:creator>hamitcan</dc:creator>
  <cp:lastModifiedBy>gülbin özçelikay</cp:lastModifiedBy>
  <cp:revision>5</cp:revision>
  <dcterms:created xsi:type="dcterms:W3CDTF">2021-03-14T10:28:02Z</dcterms:created>
  <dcterms:modified xsi:type="dcterms:W3CDTF">2021-04-15T06:49:10Z</dcterms:modified>
</cp:coreProperties>
</file>