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94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3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83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94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0767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833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67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514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49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640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28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624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16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09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157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42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24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D9C52E-09A4-4738-B124-B15C90965E66}" type="datetimeFigureOut">
              <a:rPr lang="tr-TR" smtClean="0"/>
              <a:t>15 Nis 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502C-913F-4A65-9BAF-C17E20C8B59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0674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176BB1-1A40-48E2-AEB8-9A702515D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479" y="0"/>
            <a:ext cx="8825658" cy="3329581"/>
          </a:xfrm>
        </p:spPr>
        <p:txBody>
          <a:bodyPr/>
          <a:lstStyle/>
          <a:p>
            <a:pPr algn="ctr"/>
            <a:r>
              <a:rPr lang="tr-TR" sz="4800" dirty="0"/>
              <a:t>ORGANİZASYONDA YETKİ      DEVRİ VE SONUÇLARI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FD0E52-28AE-4FFB-B8F8-5E9EC5B0A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79" y="4692974"/>
            <a:ext cx="8825658" cy="861420"/>
          </a:xfrm>
        </p:spPr>
        <p:txBody>
          <a:bodyPr/>
          <a:lstStyle/>
          <a:p>
            <a:pPr algn="ctr"/>
            <a:r>
              <a:rPr lang="tr-TR" dirty="0"/>
              <a:t>HAZIRLAYAN : hamitcan patır 15030203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26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0585F5-233F-424F-BE95-91FED314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9403742" cy="630494"/>
          </a:xfrm>
        </p:spPr>
        <p:txBody>
          <a:bodyPr/>
          <a:lstStyle/>
          <a:p>
            <a:r>
              <a:rPr lang="tr-TR" sz="3200" dirty="0"/>
              <a:t>YETKİ DEVRİ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DB1C7C-BA5A-42EE-84BF-9A433185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083212"/>
            <a:ext cx="10439230" cy="516518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yetkisini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yaptırım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uygulama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hakkını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isteğiyle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belirli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koşullar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altında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devretmesidir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gerekli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gördüğü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takdirde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vermiş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olduğu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yetkiyi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alma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hakkına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sahiptir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Diğer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ifadeyle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herhangi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konuda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sahip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olduğu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hakkını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kullanmayıp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devretmesidir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Burada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önemli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husus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vardır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O da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sorumluluktur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Yetki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yapıldığında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yetkisinin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kısmını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devretmektedir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devrettiği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işin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sonuçlarından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yine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98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227A9C-FC62-488E-840A-58E134EE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213567"/>
            <a:ext cx="9404723" cy="602359"/>
          </a:xfrm>
        </p:spPr>
        <p:txBody>
          <a:bodyPr/>
          <a:lstStyle/>
          <a:p>
            <a:r>
              <a:rPr lang="tr-TR" sz="3200" dirty="0"/>
              <a:t>YETKİ DEVRİNDE OLMASI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9F036B-56F2-4014-B8AA-5B139F62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041009"/>
            <a:ext cx="9736827" cy="560342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 devri ger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çekleştiği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zaman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kime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karşı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olacağını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bilmeli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birden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fazla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yöneticiye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bağlı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olmadan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çalışmalıdır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takdirde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kordinasyonun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sağlanması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konusund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yaşan</a:t>
            </a:r>
            <a:r>
              <a:rPr lang="tr-TR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abili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r.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kişiye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devredildiği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için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her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şeyi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yapma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yoktur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Çünkü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devredilen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her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düzeyi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vardır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Bu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bakımdan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gerçekleştiği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zaman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birlikte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görev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sorumluluklarında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çok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açık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biçimde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tanımlanması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gerekir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devredilen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kişi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sorumluluk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alabilecek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kapasiteye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sahip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olmalıdır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yani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kullanan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mutlaka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sorumluluk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duymalıdır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takdirde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sorumluluk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sahibi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olmayan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birine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devretmenin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anlamı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olmayacaktır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öneticiler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devrettikleri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zaman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zaman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denetlemelidir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634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5D12DF-FC38-4785-955E-836598EB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9271612" cy="785239"/>
          </a:xfrm>
        </p:spPr>
        <p:txBody>
          <a:bodyPr/>
          <a:lstStyle/>
          <a:p>
            <a:r>
              <a:rPr lang="tr-TR" sz="3200" dirty="0"/>
              <a:t>YETKİ DEVRİ SÜRECİ</a:t>
            </a: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4B5FCE3B-CD53-48A7-BD58-0DA6E29A8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4935" y="232266"/>
            <a:ext cx="2002130" cy="6393468"/>
          </a:xfrm>
        </p:spPr>
      </p:pic>
    </p:spTree>
    <p:extLst>
      <p:ext uri="{BB962C8B-B14F-4D97-AF65-F5344CB8AC3E}">
        <p14:creationId xmlns:p14="http://schemas.microsoft.com/office/powerpoint/2010/main" val="261502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2060BF-232C-47ED-A260-728F98FCC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63" y="185432"/>
            <a:ext cx="9403742" cy="743036"/>
          </a:xfrm>
        </p:spPr>
        <p:txBody>
          <a:bodyPr/>
          <a:lstStyle/>
          <a:p>
            <a:r>
              <a:rPr lang="tr-TR" sz="3200" dirty="0"/>
              <a:t>YETKİ DEVRİNİN OLUMLU SONUÇLARI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312CD6-927F-4CDD-9746-0882D2716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63" y="675249"/>
            <a:ext cx="9792117" cy="682283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Yetki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devreden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verimliliği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Yetki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devreden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zamanını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daha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esnek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kullanmasını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sağlar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üzerindeki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standart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rutin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işlerin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azalmasını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sağlar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Yetki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devreden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sürecinde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verimlilik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sağlar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Yetki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devredilen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alma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becerisi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gelişir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Yönetime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katılımın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artması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sonucu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astların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alınan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kararlara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olumsuz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tavrı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azalır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Astların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motivasyonunu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olumlu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biçimde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etkiler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Astların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organizasyona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dair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aidiyet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duygusunu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olumlu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etkiler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kendilerini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değerli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hisse</a:t>
            </a:r>
            <a:r>
              <a:rPr lang="tr-T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</a:t>
            </a:r>
            <a:r>
              <a:rPr lang="tr-T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ın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kendilerine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güvenleri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art</a:t>
            </a:r>
            <a:r>
              <a:rPr lang="tr-T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0409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BF3680-D396-404D-9453-9A23B2E3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4" y="143797"/>
            <a:ext cx="9404723" cy="1400530"/>
          </a:xfrm>
        </p:spPr>
        <p:txBody>
          <a:bodyPr/>
          <a:lstStyle/>
          <a:p>
            <a:r>
              <a:rPr lang="tr-TR" sz="3200" dirty="0"/>
              <a:t>YETKİ DEVRİNİN OLUMSUZ SONUÇLARI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701BA9-BFDC-4CB2-8920-F70C99C1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4" y="844062"/>
            <a:ext cx="9641890" cy="5404337"/>
          </a:xfrm>
        </p:spPr>
        <p:txBody>
          <a:bodyPr/>
          <a:lstStyle/>
          <a:p>
            <a:r>
              <a:rPr lang="tr-TR" sz="2400" dirty="0"/>
              <a:t>YETKİ DEVREDEN YÖNETİCİDEN KAYNAKLANAN SORUNLAR 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kendini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işi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iyi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bilen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yapan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adam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olarak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devrini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gücünü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azaltan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unsur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olarak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devrini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kontrolün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elden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gitmesi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olarak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hayat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felsefesi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çalışanlara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bakışı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onlara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güvenmemesi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çalışanı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kendine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rakip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olarak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kıskanması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girmekten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kaçınmasıdır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74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CD9178-ACB8-45BD-BA4D-A375741E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196948"/>
            <a:ext cx="9670025" cy="6051451"/>
          </a:xfrm>
        </p:spPr>
        <p:txBody>
          <a:bodyPr>
            <a:normAutofit/>
          </a:bodyPr>
          <a:lstStyle/>
          <a:p>
            <a:r>
              <a:rPr lang="tr-TR" sz="2400" dirty="0"/>
              <a:t>YETKİ DEVREDİLEN YÖNETİCİDEN KAYNAKLANAN SORUNLAR 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kendisine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özgüven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duymaması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eleştirilmekten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korkması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yeterli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bilgi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kaynağa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sahip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olmadığını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düşünmesi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Yetki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sonucu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gerekli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teşvikleri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alamayacağını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düşünmesi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sorumluluk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almaktan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kaçması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devrini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yorucu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iş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olarak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görmesi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yöneticiyi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sevmemesi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destek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vermek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istememesi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göz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önünde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olmak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istememesidir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4108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0E868E-4ACE-4498-922F-5ED3A867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KAYNAK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85AE10-49EA-4FC5-8E2E-26EA4AC71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181686"/>
            <a:ext cx="9404723" cy="506671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Erol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EREN’in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Yönetim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Organizasyon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Kitabı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(İstanbul: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BetaYay</a:t>
            </a:r>
            <a:r>
              <a:rPr lang="tr-T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ı</a:t>
            </a:r>
            <a:r>
              <a:rPr lang="tr-TR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nları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(s276-277)</a:t>
            </a:r>
            <a:endParaRPr lang="tr-T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Şerif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Şimşek’in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Yönetim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Organizasyon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kitabı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(Konya: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Günay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Ofset</a:t>
            </a: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2002)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(s241-243)</a:t>
            </a:r>
            <a:endParaRPr lang="tr-T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7884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CDDDF9-077D-4AE4-867C-1BC9440D5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SORULAR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FECD71-3346-4FFE-AD48-2264BE5D6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139484"/>
            <a:ext cx="9404723" cy="5108916"/>
          </a:xfrm>
        </p:spPr>
        <p:txBody>
          <a:bodyPr>
            <a:normAutofit/>
          </a:bodyPr>
          <a:lstStyle/>
          <a:p>
            <a:r>
              <a:rPr lang="tr-TR" sz="2400" b="1" dirty="0"/>
              <a:t>SORU 1:YETKİ DEVRİNİN SONUÇLARINDAN 3 TANE YAZINIZ.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devredilen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alma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becerisi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gelişir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Astların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motivasyonunu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olumlu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biçimde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etkiler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Yetki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devreden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yöneticinin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karar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verme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sürecinde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verimlilik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sağlar</a:t>
            </a: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tr-TR" sz="24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SORU 2 : YETKİ DEVRİ SÜRECİNİ SIRALAYINIZ.</a:t>
            </a:r>
          </a:p>
          <a:p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İHTİYACIN ORTAYA ÇIKMASI&gt;DEVİR YAPILACAK İŞLERİN BELİRLENMESİ &gt; DEVİR YAPILACAK KİŞİNİN BELİRLENMESİ&gt; DEVRİN KULLANILMASI &gt; DEVİR YAPILAN KİŞİNİN İZLENMESİ &gt; SONUÇLARIN DEĞERLENDİRİLMESİ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sz="2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01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545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</vt:lpstr>
      <vt:lpstr>ORGANİZASYONDA YETKİ      DEVRİ VE SONUÇLARI</vt:lpstr>
      <vt:lpstr>YETKİ DEVRİ</vt:lpstr>
      <vt:lpstr>YETKİ DEVRİNDE OLMASI GEREKENLER</vt:lpstr>
      <vt:lpstr>YETKİ DEVRİ SÜRECİ</vt:lpstr>
      <vt:lpstr>YETKİ DEVRİNİN OLUMLU SONUÇLARI</vt:lpstr>
      <vt:lpstr>YETKİ DEVRİNİN OLUMSUZ SONUÇLARI </vt:lpstr>
      <vt:lpstr>PowerPoint Sunusu</vt:lpstr>
      <vt:lpstr>KAYNAK</vt:lpstr>
      <vt:lpstr>SORULAR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ORGANİZASYONDA YETKİ      DEVRİ VE SONUÇLARI</dc:title>
  <dc:creator>hamitcan</dc:creator>
  <cp:lastModifiedBy>gülbin özçelikay</cp:lastModifiedBy>
  <cp:revision>5</cp:revision>
  <dcterms:created xsi:type="dcterms:W3CDTF">2021-03-14T10:28:02Z</dcterms:created>
  <dcterms:modified xsi:type="dcterms:W3CDTF">2021-04-15T06:49:10Z</dcterms:modified>
</cp:coreProperties>
</file>