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48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12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0888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43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5602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005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63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12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25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4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52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63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15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2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54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16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3833-A3C6-4932-85D1-39A8E63240DE}" type="datetimeFigureOut">
              <a:rPr lang="tr-TR" smtClean="0"/>
              <a:t>24.05.2020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10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192DEE-DE5A-45DB-97B4-DC95375B6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6775"/>
            <a:ext cx="8596668" cy="5464587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Sözleşmenin ihlali veya haksız fiil ile meydana gelen zarar arasında bir neden- sonuç ilişkisinin kurulabilmesi gerekir. Hekimin sadece özen yükümlülüğünü ihlal etmesi sorumlu tutulması için yeterli değildir.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5419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A06D7-83EF-4E60-B870-B4217389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9357"/>
            <a:ext cx="8596668" cy="539200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6000" b="1" dirty="0"/>
              <a:t>TAZMİNAT TÜRLERİ</a:t>
            </a:r>
          </a:p>
          <a:p>
            <a:pPr>
              <a:buFont typeface="+mj-lt"/>
              <a:buAutoNum type="arabicParenR"/>
            </a:pPr>
            <a:r>
              <a:rPr lang="tr-TR" sz="6000" b="1" dirty="0"/>
              <a:t>Maddi tazminat</a:t>
            </a:r>
          </a:p>
          <a:p>
            <a:pPr>
              <a:buFont typeface="+mj-lt"/>
              <a:buAutoNum type="arabicParenR"/>
            </a:pPr>
            <a:r>
              <a:rPr lang="tr-TR" sz="6000" b="1" dirty="0"/>
              <a:t>Manevi tazminat</a:t>
            </a:r>
          </a:p>
        </p:txBody>
      </p:sp>
    </p:spTree>
    <p:extLst>
      <p:ext uri="{BB962C8B-B14F-4D97-AF65-F5344CB8AC3E}">
        <p14:creationId xmlns:p14="http://schemas.microsoft.com/office/powerpoint/2010/main" val="742005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368D9-5C5B-4388-A657-93AA0089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6835"/>
            <a:ext cx="8596668" cy="5524527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b="1" dirty="0"/>
              <a:t>Zarar gören, zararı doğuran fiile razı olmuş veya zararın doğmasında ya da artmasında etkili olmuş yahut tazminat yükümlüsünün durumunu ağırlaştırmış ise hakim, tazminatı indirebilir veya tamamen kaldırabilir.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1509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BC6F7-5367-4472-847B-91017F47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87897"/>
            <a:ext cx="8596668" cy="51534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800" b="1" dirty="0"/>
              <a:t>	Uygulama hatası nedeniyle açılan tazminat davalarında, sözleşmeye aykırılığın, haksız fiile dayalı taleplerde hukuka aykırılığın, zararın ve nedensellik bağının ispatı hasta tarafından yapılmalıdır.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25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8A02F0-981B-418E-B8B2-205BA7453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68627"/>
            <a:ext cx="8596668" cy="527273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Vekalet sözleşmesine dayalı olarak hekimin sorumluluğu söz konusu olduğunda, zamanaşımı süresi 5 yıldır.</a:t>
            </a:r>
          </a:p>
          <a:p>
            <a:pPr marL="0" indent="0">
              <a:buNone/>
            </a:pPr>
            <a:r>
              <a:rPr lang="tr-TR" sz="4400" b="1" dirty="0"/>
              <a:t>		Haksız fiil sorumluluğu durumunda zamanaşımı süresi, 2 yıl ve 10 yıldır.</a:t>
            </a:r>
          </a:p>
        </p:txBody>
      </p:sp>
    </p:spTree>
    <p:extLst>
      <p:ext uri="{BB962C8B-B14F-4D97-AF65-F5344CB8AC3E}">
        <p14:creationId xmlns:p14="http://schemas.microsoft.com/office/powerpoint/2010/main" val="175367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74DFF3-6A02-4BE2-9AFF-B4B2C99E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9357"/>
            <a:ext cx="8596668" cy="539200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Anayasa Mahkemesine Bireysel Başvuru</a:t>
            </a:r>
          </a:p>
          <a:p>
            <a:pPr marL="0" indent="0">
              <a:buNone/>
            </a:pPr>
            <a:r>
              <a:rPr lang="tr-TR" sz="4800" b="1" dirty="0"/>
              <a:t>	Anayasa Mahkemesi tıp hukuku alanında bireysel başvuru yoluyla önüne gelen değişik davalarda önemli kararlar vermektedir.</a:t>
            </a:r>
          </a:p>
        </p:txBody>
      </p:sp>
    </p:spTree>
    <p:extLst>
      <p:ext uri="{BB962C8B-B14F-4D97-AF65-F5344CB8AC3E}">
        <p14:creationId xmlns:p14="http://schemas.microsoft.com/office/powerpoint/2010/main" val="88208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6C014-C019-4641-90AB-7B854023E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6591"/>
            <a:ext cx="8596668" cy="548477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</a:p>
          <a:p>
            <a:pPr marL="0" indent="0">
              <a:buNone/>
            </a:pPr>
            <a:r>
              <a:rPr lang="tr-TR" dirty="0"/>
              <a:t>			</a:t>
            </a:r>
            <a:r>
              <a:rPr lang="tr-TR" sz="3600" b="1" dirty="0"/>
              <a:t>Anayasa mahkemesine bireysel başvuruda şartlar:</a:t>
            </a:r>
          </a:p>
          <a:p>
            <a:pPr marL="0" indent="0">
              <a:buNone/>
            </a:pPr>
            <a:endParaRPr lang="tr-TR" sz="36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3600" b="1" dirty="0"/>
              <a:t>Tıbbi hatalara ilişkin davalarda hukuki başvuru yollarının tüketilmiş olması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600" b="1" dirty="0"/>
              <a:t>Yaşam hakkı</a:t>
            </a:r>
          </a:p>
        </p:txBody>
      </p:sp>
    </p:spTree>
    <p:extLst>
      <p:ext uri="{BB962C8B-B14F-4D97-AF65-F5344CB8AC3E}">
        <p14:creationId xmlns:p14="http://schemas.microsoft.com/office/powerpoint/2010/main" val="332774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5F7A3E-EE8E-412A-8379-DE3D19E6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5861"/>
            <a:ext cx="8596668" cy="53655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Anayasa Mahkemesi, sadece bilirkişi raporuna dayanılarak davanın reddedilmesi, buna karşılık davacıların iddialarının ayrıntılı olarak tartışılmamasını Anayasa’ya aykırı bulmaktadır.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1745773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199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11</cp:revision>
  <dcterms:created xsi:type="dcterms:W3CDTF">2020-05-12T10:57:22Z</dcterms:created>
  <dcterms:modified xsi:type="dcterms:W3CDTF">2020-05-23T21:52:48Z</dcterms:modified>
</cp:coreProperties>
</file>