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2"/>
  </p:notesMasterIdLst>
  <p:handoutMasterIdLst>
    <p:handoutMasterId r:id="rId13"/>
  </p:handoutMasterIdLst>
  <p:sldIdLst>
    <p:sldId id="668" r:id="rId4"/>
    <p:sldId id="607" r:id="rId5"/>
    <p:sldId id="669" r:id="rId6"/>
    <p:sldId id="670" r:id="rId7"/>
    <p:sldId id="671" r:id="rId8"/>
    <p:sldId id="675" r:id="rId9"/>
    <p:sldId id="672" r:id="rId10"/>
    <p:sldId id="67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38" y="5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GAYRİMENKUL VE VARLIK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ANALİZLERİ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2145" y="4213180"/>
            <a:ext cx="84797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Prof.Dr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Nihan ÖZDEMİR SÖNMEZ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</a:t>
            </a:r>
          </a:p>
          <a:p>
            <a:pPr algn="ctr">
              <a:spcAft>
                <a:spcPts val="0"/>
              </a:spcAft>
            </a:pP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Öğr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Görevlisi Md </a:t>
            </a: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Moynul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AHSAN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799098" y="1228397"/>
            <a:ext cx="7976912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Proje Geliştirme Süreçlerinin Analizi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44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Geliştirme Süreçlerinin Analizi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3449" y="1842828"/>
            <a:ext cx="85174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Geliştirme, arazi geliştirme ve bina yapımına ilişkin birçok faaliyeti kapsayan, çok yönlü bir iş alanıdır.</a:t>
            </a: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Geliştirme Projesi eski binaların satın alınarak veya kiralanarak yeniden kullanılmasından, bina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renovasyonuna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büyük bir arazi satın alınarak üzerinde konut siteleri inşa etmeye ya da hiç bina üretilmeden büyük bir arazi parçasının parselasyonu yapılarak bölümler halinde satılmasına kadar değişik şekillerde olabilmektedir.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2709" y="1709579"/>
            <a:ext cx="8517837" cy="4468903"/>
          </a:xfrm>
        </p:spPr>
        <p:txBody>
          <a:bodyPr anchor="t">
            <a:noAutofit/>
          </a:bodyPr>
          <a:lstStyle/>
          <a:p>
            <a:pPr marL="0" indent="0" algn="just">
              <a:buClr>
                <a:srgbClr val="0000CC"/>
              </a:buClr>
              <a:buNone/>
            </a:pPr>
            <a:endParaRPr lang="tr-TR" sz="1600" b="1" dirty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Geliştirme Süreçlerinin Analizi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2709" y="1863432"/>
            <a:ext cx="851746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Geliştirmecilerin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mimarlar, plancılar, müteahhitler, danışmanlar, gayrimenkul ticareti yapanlar ve müşteriler gibi inşaat sektöründeki uzmanlar, avukatlar, bankacılar ve yatırımcılar, kent yöneticileri, kent çalışanları, denetmenler, vatandaşlar ve sivil toplum örgütleri gibi çeşitli insanlarla bir arada çalışmaları gerekmektedir.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geliştirme, toplumun ihtiyaçlarını karşılamak için çevrenin inşa edilmesine yönelik faaliyetlerin sürekli olarak yapılmasıdır. 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Geliştirme Süreçlerinin Analizi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3079" y="2010188"/>
            <a:ext cx="85174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geliştirme, arazi geliştirme ve bina yapımına ilişkin birçok faaliyeti kapsayan, çok yönlü bir iş ve çalışma alanıdır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Geliştirme projesi, eski binaların satın alınarak veya kiralanarak yeniden kullanılmasından, bina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renovasyonuna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büyük bir arazi satın alınarak üzerinde konut siteleri inşa etmeye ya da hiç bina üretilmeden büyük bir arazi parçasının parselasyonu yapılarak bölümler halinde satılmasına kadar farklı çeşitlerde olabilmektedir.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3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Geliştirme Süreçlerinin Analizi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2" name="Dikdörtgen 1"/>
          <p:cNvSpPr/>
          <p:nvPr/>
        </p:nvSpPr>
        <p:spPr>
          <a:xfrm>
            <a:off x="313079" y="1897298"/>
            <a:ext cx="85174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geliştirme projesinin başarılı olabilmesi için birçok ögenin yerine getirilmiş olması gerekmektedir. Bunlar;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 zamanlaması ve doğru pazarlama hedeflerinin tespiti,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Mevcut finansman gücü ve finansman yapısı,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İnşaat maliyetleri ve planlanan programın uyumunun sağlanması,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 yönetişim,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Sağlıklı bir ekonomi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Uzlaşma sanatı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Kaliteli hizmetler, iyi hal ve şans faktörü olarak sıralanabilmektedir.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Geliştirme Süreçlerinin Analizi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156351" y="1719615"/>
            <a:ext cx="88312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 vasfının planlama sonucu kazanılması-cins değişikliği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Arsa vasfının beyan göre tanımlanması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Arsa vasfının taşınmazın kullanım biçimine göre tanımlanması</a:t>
            </a:r>
          </a:p>
          <a:p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Planlamanın amacı: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Gelişmenin düzenlenmesi ve arazinin kamu yararına kullanımını sağlamak</a:t>
            </a:r>
          </a:p>
          <a:p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Gelişmeyi teşvik, çevreyi koruma ve sürdürülebilirliği sağlamak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2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Clr>
                <a:srgbClr val="0000CC"/>
              </a:buClr>
            </a:pPr>
            <a:endParaRPr lang="tr-TR" sz="1600" b="1" dirty="0" smtClean="0"/>
          </a:p>
          <a:p>
            <a:pPr marL="0" indent="0" algn="just">
              <a:buClr>
                <a:srgbClr val="0000CC"/>
              </a:buClr>
              <a:buNone/>
            </a:pPr>
            <a:endParaRPr lang="tr-TR" sz="1600" b="1" dirty="0" smtClean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406910"/>
            <a:ext cx="8517837" cy="63662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Proje Geliştirme Süreçlerinin Analizi</a:t>
            </a: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Dikdörtgen 6"/>
          <p:cNvSpPr/>
          <p:nvPr/>
        </p:nvSpPr>
        <p:spPr>
          <a:xfrm>
            <a:off x="312709" y="1799431"/>
            <a:ext cx="88312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geliştirme projesindeki ana süreç ve etkinlikler;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Düşünce ve etkinliklerin araştırılması ve değerlendirilmesi: Pazar koşulları, ekonomi, inşa edilebilirlik, yasal durum ve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pazarlanabilirlik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açısından uygulanabilirlik analizlerinin yapılması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ve satış programının yapılması ve her aşamada Pazar koşullarının incelenmesi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 için finans kaynaklarının sağlanması, bütçe çıkarılması ve hedeflerin belirlenmesi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Tasarımın ve yapımın gerçekleştirilmesi</a:t>
            </a:r>
          </a:p>
          <a:p>
            <a:pPr algn="just"/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Geliştirilen taşınmazın işletme ve yönetimi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25983</TotalTime>
  <Words>429</Words>
  <Application>Microsoft Office PowerPoint</Application>
  <PresentationFormat>Ekran Gösterisi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977</cp:revision>
  <cp:lastPrinted>2016-10-24T07:53:35Z</cp:lastPrinted>
  <dcterms:created xsi:type="dcterms:W3CDTF">2016-09-18T09:35:24Z</dcterms:created>
  <dcterms:modified xsi:type="dcterms:W3CDTF">2020-02-26T13:47:29Z</dcterms:modified>
</cp:coreProperties>
</file>