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sldIdLst>
    <p:sldId id="256" r:id="rId4"/>
    <p:sldId id="257" r:id="rId5"/>
    <p:sldId id="258" r:id="rId6"/>
    <p:sldId id="259" r:id="rId7"/>
    <p:sldId id="260" r:id="rId8"/>
    <p:sldId id="261"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F75667B-0DE4-4D04-83B3-E90989660D7D}" type="datetimeFigureOut">
              <a:rPr lang="tr-TR" smtClean="0"/>
              <a:t>08.09.2018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397512-12AE-4BAA-9C1C-6CB2494D2139}" type="slidenum">
              <a:rPr lang="tr-TR" smtClean="0"/>
              <a:t>‹#›</a:t>
            </a:fld>
            <a:endParaRPr lang="tr-TR"/>
          </a:p>
        </p:txBody>
      </p:sp>
    </p:spTree>
    <p:extLst>
      <p:ext uri="{BB962C8B-B14F-4D97-AF65-F5344CB8AC3E}">
        <p14:creationId xmlns:p14="http://schemas.microsoft.com/office/powerpoint/2010/main" val="111206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F75667B-0DE4-4D04-83B3-E90989660D7D}" type="datetimeFigureOut">
              <a:rPr lang="tr-TR" smtClean="0"/>
              <a:t>08.09.2018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397512-12AE-4BAA-9C1C-6CB2494D2139}" type="slidenum">
              <a:rPr lang="tr-TR" smtClean="0"/>
              <a:t>‹#›</a:t>
            </a:fld>
            <a:endParaRPr lang="tr-TR"/>
          </a:p>
        </p:txBody>
      </p:sp>
    </p:spTree>
    <p:extLst>
      <p:ext uri="{BB962C8B-B14F-4D97-AF65-F5344CB8AC3E}">
        <p14:creationId xmlns:p14="http://schemas.microsoft.com/office/powerpoint/2010/main" val="380006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F75667B-0DE4-4D04-83B3-E90989660D7D}" type="datetimeFigureOut">
              <a:rPr lang="tr-TR" smtClean="0"/>
              <a:t>08.09.2018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397512-12AE-4BAA-9C1C-6CB2494D2139}" type="slidenum">
              <a:rPr lang="tr-TR" smtClean="0"/>
              <a:t>‹#›</a:t>
            </a:fld>
            <a:endParaRPr lang="tr-TR"/>
          </a:p>
        </p:txBody>
      </p:sp>
    </p:spTree>
    <p:extLst>
      <p:ext uri="{BB962C8B-B14F-4D97-AF65-F5344CB8AC3E}">
        <p14:creationId xmlns:p14="http://schemas.microsoft.com/office/powerpoint/2010/main" val="30344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2"/>
            <a:ext cx="8915399" cy="2262781"/>
          </a:xfrm>
        </p:spPr>
        <p:txBody>
          <a:bodyPr anchor="b">
            <a:normAutofit/>
          </a:bodyPr>
          <a:lstStyle>
            <a:lvl1pPr>
              <a:defRPr sz="2863"/>
            </a:lvl1pPr>
          </a:lstStyle>
          <a:p>
            <a:r>
              <a:rPr lang="tr-TR" smtClean="0"/>
              <a:t>Asıl başlık stili için tıklatın</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242410" indent="0" algn="ctr">
              <a:buNone/>
              <a:defRPr>
                <a:solidFill>
                  <a:schemeClr val="tx1">
                    <a:tint val="75000"/>
                  </a:schemeClr>
                </a:solidFill>
              </a:defRPr>
            </a:lvl2pPr>
            <a:lvl3pPr marL="484820" indent="0" algn="ctr">
              <a:buNone/>
              <a:defRPr>
                <a:solidFill>
                  <a:schemeClr val="tx1">
                    <a:tint val="75000"/>
                  </a:schemeClr>
                </a:solidFill>
              </a:defRPr>
            </a:lvl3pPr>
            <a:lvl4pPr marL="727230" indent="0" algn="ctr">
              <a:buNone/>
              <a:defRPr>
                <a:solidFill>
                  <a:schemeClr val="tx1">
                    <a:tint val="75000"/>
                  </a:schemeClr>
                </a:solidFill>
              </a:defRPr>
            </a:lvl4pPr>
            <a:lvl5pPr marL="969641" indent="0" algn="ctr">
              <a:buNone/>
              <a:defRPr>
                <a:solidFill>
                  <a:schemeClr val="tx1">
                    <a:tint val="75000"/>
                  </a:schemeClr>
                </a:solidFill>
              </a:defRPr>
            </a:lvl5pPr>
            <a:lvl6pPr marL="1212051" indent="0" algn="ctr">
              <a:buNone/>
              <a:defRPr>
                <a:solidFill>
                  <a:schemeClr val="tx1">
                    <a:tint val="75000"/>
                  </a:schemeClr>
                </a:solidFill>
              </a:defRPr>
            </a:lvl6pPr>
            <a:lvl7pPr marL="1454461" indent="0" algn="ctr">
              <a:buNone/>
              <a:defRPr>
                <a:solidFill>
                  <a:schemeClr val="tx1">
                    <a:tint val="75000"/>
                  </a:schemeClr>
                </a:solidFill>
              </a:defRPr>
            </a:lvl7pPr>
            <a:lvl8pPr marL="1696871" indent="0" algn="ctr">
              <a:buNone/>
              <a:defRPr>
                <a:solidFill>
                  <a:schemeClr val="tx1">
                    <a:tint val="75000"/>
                  </a:schemeClr>
                </a:solidFill>
              </a:defRPr>
            </a:lvl8pPr>
            <a:lvl9pPr marL="1939281"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7" name="Freeform 6"/>
          <p:cNvSpPr/>
          <p:nvPr/>
        </p:nvSpPr>
        <p:spPr bwMode="auto">
          <a:xfrm>
            <a:off x="2"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6" cy="365125"/>
          </a:xfrm>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714425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3"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2484070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2121"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1061">
                <a:solidFill>
                  <a:schemeClr val="tx1">
                    <a:lumMod val="65000"/>
                    <a:lumOff val="35000"/>
                  </a:schemeClr>
                </a:solidFill>
              </a:defRPr>
            </a:lvl1pPr>
            <a:lvl2pPr marL="242410" indent="0">
              <a:buNone/>
              <a:defRPr sz="954">
                <a:solidFill>
                  <a:schemeClr val="tx1">
                    <a:tint val="75000"/>
                  </a:schemeClr>
                </a:solidFill>
              </a:defRPr>
            </a:lvl2pPr>
            <a:lvl3pPr marL="484820" indent="0">
              <a:buNone/>
              <a:defRPr sz="848">
                <a:solidFill>
                  <a:schemeClr val="tx1">
                    <a:tint val="75000"/>
                  </a:schemeClr>
                </a:solidFill>
              </a:defRPr>
            </a:lvl3pPr>
            <a:lvl4pPr marL="727230" indent="0">
              <a:buNone/>
              <a:defRPr sz="742">
                <a:solidFill>
                  <a:schemeClr val="tx1">
                    <a:tint val="75000"/>
                  </a:schemeClr>
                </a:solidFill>
              </a:defRPr>
            </a:lvl4pPr>
            <a:lvl5pPr marL="969641" indent="0">
              <a:buNone/>
              <a:defRPr sz="742">
                <a:solidFill>
                  <a:schemeClr val="tx1">
                    <a:tint val="75000"/>
                  </a:schemeClr>
                </a:solidFill>
              </a:defRPr>
            </a:lvl5pPr>
            <a:lvl6pPr marL="1212051" indent="0">
              <a:buNone/>
              <a:defRPr sz="742">
                <a:solidFill>
                  <a:schemeClr val="tx1">
                    <a:tint val="75000"/>
                  </a:schemeClr>
                </a:solidFill>
              </a:defRPr>
            </a:lvl6pPr>
            <a:lvl7pPr marL="1454461" indent="0">
              <a:buNone/>
              <a:defRPr sz="742">
                <a:solidFill>
                  <a:schemeClr val="tx1">
                    <a:tint val="75000"/>
                  </a:schemeClr>
                </a:solidFill>
              </a:defRPr>
            </a:lvl7pPr>
            <a:lvl8pPr marL="1696871" indent="0">
              <a:buNone/>
              <a:defRPr sz="742">
                <a:solidFill>
                  <a:schemeClr val="tx1">
                    <a:tint val="75000"/>
                  </a:schemeClr>
                </a:solidFill>
              </a:defRPr>
            </a:lvl8pPr>
            <a:lvl9pPr marL="1939281" indent="0">
              <a:buNone/>
              <a:defRPr sz="742">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31781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6" cy="365125"/>
          </a:xfrm>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228934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6"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0" name="Freeform 11"/>
          <p:cNvSpPr/>
          <p:nvPr/>
        </p:nvSpPr>
        <p:spPr bwMode="auto">
          <a:xfrm flipV="1">
            <a:off x="-4188"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6" cy="365125"/>
          </a:xfrm>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404680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273" b="0"/>
            </a:lvl1pPr>
            <a:lvl2pPr marL="242410" indent="0">
              <a:buNone/>
              <a:defRPr sz="1061" b="1"/>
            </a:lvl2pPr>
            <a:lvl3pPr marL="484820" indent="0">
              <a:buNone/>
              <a:defRPr sz="954" b="1"/>
            </a:lvl3pPr>
            <a:lvl4pPr marL="727230" indent="0">
              <a:buNone/>
              <a:defRPr sz="848" b="1"/>
            </a:lvl4pPr>
            <a:lvl5pPr marL="969641" indent="0">
              <a:buNone/>
              <a:defRPr sz="848" b="1"/>
            </a:lvl5pPr>
            <a:lvl6pPr marL="1212051" indent="0">
              <a:buNone/>
              <a:defRPr sz="848" b="1"/>
            </a:lvl6pPr>
            <a:lvl7pPr marL="1454461" indent="0">
              <a:buNone/>
              <a:defRPr sz="848" b="1"/>
            </a:lvl7pPr>
            <a:lvl8pPr marL="1696871" indent="0">
              <a:buNone/>
              <a:defRPr sz="848" b="1"/>
            </a:lvl8pPr>
            <a:lvl9pPr marL="1939281" indent="0">
              <a:buNone/>
              <a:defRPr sz="848"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3"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273" b="0"/>
            </a:lvl1pPr>
            <a:lvl2pPr marL="242410" indent="0">
              <a:buNone/>
              <a:defRPr sz="1061" b="1"/>
            </a:lvl2pPr>
            <a:lvl3pPr marL="484820" indent="0">
              <a:buNone/>
              <a:defRPr sz="954" b="1"/>
            </a:lvl3pPr>
            <a:lvl4pPr marL="727230" indent="0">
              <a:buNone/>
              <a:defRPr sz="848" b="1"/>
            </a:lvl4pPr>
            <a:lvl5pPr marL="969641" indent="0">
              <a:buNone/>
              <a:defRPr sz="848" b="1"/>
            </a:lvl5pPr>
            <a:lvl6pPr marL="1212051" indent="0">
              <a:buNone/>
              <a:defRPr sz="848" b="1"/>
            </a:lvl6pPr>
            <a:lvl7pPr marL="1454461" indent="0">
              <a:buNone/>
              <a:defRPr sz="848" b="1"/>
            </a:lvl7pPr>
            <a:lvl8pPr marL="1696871" indent="0">
              <a:buNone/>
              <a:defRPr sz="848" b="1"/>
            </a:lvl8pPr>
            <a:lvl9pPr marL="1939281" indent="0">
              <a:buNone/>
              <a:defRPr sz="848"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8"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12" name="Freeform 11"/>
          <p:cNvSpPr/>
          <p:nvPr/>
        </p:nvSpPr>
        <p:spPr bwMode="auto">
          <a:xfrm flipV="1">
            <a:off x="-4188"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6" cy="365125"/>
          </a:xfrm>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3353137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7" name="Freeform 11"/>
          <p:cNvSpPr/>
          <p:nvPr/>
        </p:nvSpPr>
        <p:spPr bwMode="auto">
          <a:xfrm flipV="1">
            <a:off x="-4188"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4090181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6" name="Freeform 11"/>
          <p:cNvSpPr/>
          <p:nvPr/>
        </p:nvSpPr>
        <p:spPr bwMode="auto">
          <a:xfrm flipV="1">
            <a:off x="-4188"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678180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5" y="446088"/>
            <a:ext cx="3505198" cy="976312"/>
          </a:xfrm>
        </p:spPr>
        <p:txBody>
          <a:bodyPr anchor="b"/>
          <a:lstStyle>
            <a:lvl1pPr algn="l">
              <a:defRPr sz="1061"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9"/>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5" y="1598613"/>
            <a:ext cx="3505198" cy="4262436"/>
          </a:xfrm>
        </p:spPr>
        <p:txBody>
          <a:bodyPr/>
          <a:lstStyle>
            <a:lvl1pPr marL="0" indent="0">
              <a:buNone/>
              <a:defRPr sz="742"/>
            </a:lvl1pPr>
            <a:lvl2pPr marL="242410" indent="0">
              <a:buNone/>
              <a:defRPr sz="636"/>
            </a:lvl2pPr>
            <a:lvl3pPr marL="484820" indent="0">
              <a:buNone/>
              <a:defRPr sz="530"/>
            </a:lvl3pPr>
            <a:lvl4pPr marL="727230" indent="0">
              <a:buNone/>
              <a:defRPr sz="477"/>
            </a:lvl4pPr>
            <a:lvl5pPr marL="969641" indent="0">
              <a:buNone/>
              <a:defRPr sz="477"/>
            </a:lvl5pPr>
            <a:lvl6pPr marL="1212051" indent="0">
              <a:buNone/>
              <a:defRPr sz="477"/>
            </a:lvl6pPr>
            <a:lvl7pPr marL="1454461" indent="0">
              <a:buNone/>
              <a:defRPr sz="477"/>
            </a:lvl7pPr>
            <a:lvl8pPr marL="1696871" indent="0">
              <a:buNone/>
              <a:defRPr sz="477"/>
            </a:lvl8pPr>
            <a:lvl9pPr marL="1939281" indent="0">
              <a:buNone/>
              <a:defRPr sz="477"/>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2470946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F75667B-0DE4-4D04-83B3-E90989660D7D}" type="datetimeFigureOut">
              <a:rPr lang="tr-TR" smtClean="0"/>
              <a:t>08.09.2018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397512-12AE-4BAA-9C1C-6CB2494D2139}" type="slidenum">
              <a:rPr lang="tr-TR" smtClean="0"/>
              <a:t>‹#›</a:t>
            </a:fld>
            <a:endParaRPr lang="tr-TR"/>
          </a:p>
        </p:txBody>
      </p:sp>
    </p:spTree>
    <p:extLst>
      <p:ext uri="{BB962C8B-B14F-4D97-AF65-F5344CB8AC3E}">
        <p14:creationId xmlns:p14="http://schemas.microsoft.com/office/powerpoint/2010/main" val="2538618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4" y="4800600"/>
            <a:ext cx="8915400" cy="566738"/>
          </a:xfrm>
        </p:spPr>
        <p:txBody>
          <a:bodyPr anchor="b">
            <a:normAutofit/>
          </a:bodyPr>
          <a:lstStyle>
            <a:lvl1pPr algn="l">
              <a:defRPr sz="1273"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3" y="634965"/>
            <a:ext cx="8915400" cy="3854970"/>
          </a:xfrm>
        </p:spPr>
        <p:txBody>
          <a:bodyPr anchor="t">
            <a:normAutofit/>
          </a:bodyPr>
          <a:lstStyle>
            <a:lvl1pPr marL="0" indent="0" algn="ctr">
              <a:buNone/>
              <a:defRPr sz="848"/>
            </a:lvl1pPr>
            <a:lvl2pPr marL="242410" indent="0">
              <a:buNone/>
              <a:defRPr sz="848"/>
            </a:lvl2pPr>
            <a:lvl3pPr marL="484820" indent="0">
              <a:buNone/>
              <a:defRPr sz="848"/>
            </a:lvl3pPr>
            <a:lvl4pPr marL="727230" indent="0">
              <a:buNone/>
              <a:defRPr sz="848"/>
            </a:lvl4pPr>
            <a:lvl5pPr marL="969641" indent="0">
              <a:buNone/>
              <a:defRPr sz="848"/>
            </a:lvl5pPr>
            <a:lvl6pPr marL="1212051" indent="0">
              <a:buNone/>
              <a:defRPr sz="848"/>
            </a:lvl6pPr>
            <a:lvl7pPr marL="1454461" indent="0">
              <a:buNone/>
              <a:defRPr sz="848"/>
            </a:lvl7pPr>
            <a:lvl8pPr marL="1696871" indent="0">
              <a:buNone/>
              <a:defRPr sz="848"/>
            </a:lvl8pPr>
            <a:lvl9pPr marL="1939281" indent="0">
              <a:buNone/>
              <a:defRPr sz="848"/>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4" y="5367338"/>
            <a:ext cx="8915400" cy="493712"/>
          </a:xfrm>
        </p:spPr>
        <p:txBody>
          <a:bodyPr>
            <a:normAutofit/>
          </a:bodyPr>
          <a:lstStyle>
            <a:lvl1pPr marL="0" indent="0">
              <a:buNone/>
              <a:defRPr sz="636"/>
            </a:lvl1pPr>
            <a:lvl2pPr marL="242410" indent="0">
              <a:buNone/>
              <a:defRPr sz="636"/>
            </a:lvl2pPr>
            <a:lvl3pPr marL="484820" indent="0">
              <a:buNone/>
              <a:defRPr sz="530"/>
            </a:lvl3pPr>
            <a:lvl4pPr marL="727230" indent="0">
              <a:buNone/>
              <a:defRPr sz="477"/>
            </a:lvl4pPr>
            <a:lvl5pPr marL="969641" indent="0">
              <a:buNone/>
              <a:defRPr sz="477"/>
            </a:lvl5pPr>
            <a:lvl6pPr marL="1212051" indent="0">
              <a:buNone/>
              <a:defRPr sz="477"/>
            </a:lvl6pPr>
            <a:lvl7pPr marL="1454461" indent="0">
              <a:buNone/>
              <a:defRPr sz="477"/>
            </a:lvl7pPr>
            <a:lvl8pPr marL="1696871" indent="0">
              <a:buNone/>
              <a:defRPr sz="477"/>
            </a:lvl8pPr>
            <a:lvl9pPr marL="1939281" indent="0">
              <a:buNone/>
              <a:defRPr sz="477"/>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2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6" cy="365125"/>
          </a:xfrm>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2163266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2545"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954">
                <a:solidFill>
                  <a:schemeClr val="tx1">
                    <a:lumMod val="65000"/>
                    <a:lumOff val="35000"/>
                  </a:schemeClr>
                </a:solidFill>
              </a:defRPr>
            </a:lvl1pPr>
            <a:lvl2pPr marL="242410" indent="0">
              <a:buNone/>
              <a:defRPr sz="954">
                <a:solidFill>
                  <a:schemeClr val="tx1">
                    <a:tint val="75000"/>
                  </a:schemeClr>
                </a:solidFill>
              </a:defRPr>
            </a:lvl2pPr>
            <a:lvl3pPr marL="484820" indent="0">
              <a:buNone/>
              <a:defRPr sz="848">
                <a:solidFill>
                  <a:schemeClr val="tx1">
                    <a:tint val="75000"/>
                  </a:schemeClr>
                </a:solidFill>
              </a:defRPr>
            </a:lvl3pPr>
            <a:lvl4pPr marL="727230" indent="0">
              <a:buNone/>
              <a:defRPr sz="742">
                <a:solidFill>
                  <a:schemeClr val="tx1">
                    <a:tint val="75000"/>
                  </a:schemeClr>
                </a:solidFill>
              </a:defRPr>
            </a:lvl4pPr>
            <a:lvl5pPr marL="969641" indent="0">
              <a:buNone/>
              <a:defRPr sz="742">
                <a:solidFill>
                  <a:schemeClr val="tx1">
                    <a:tint val="75000"/>
                  </a:schemeClr>
                </a:solidFill>
              </a:defRPr>
            </a:lvl5pPr>
            <a:lvl6pPr marL="1212051" indent="0">
              <a:buNone/>
              <a:defRPr sz="742">
                <a:solidFill>
                  <a:schemeClr val="tx1">
                    <a:tint val="75000"/>
                  </a:schemeClr>
                </a:solidFill>
              </a:defRPr>
            </a:lvl6pPr>
            <a:lvl7pPr marL="1454461" indent="0">
              <a:buNone/>
              <a:defRPr sz="742">
                <a:solidFill>
                  <a:schemeClr val="tx1">
                    <a:tint val="75000"/>
                  </a:schemeClr>
                </a:solidFill>
              </a:defRPr>
            </a:lvl7pPr>
            <a:lvl8pPr marL="1696871" indent="0">
              <a:buNone/>
              <a:defRPr sz="742">
                <a:solidFill>
                  <a:schemeClr val="tx1">
                    <a:tint val="75000"/>
                  </a:schemeClr>
                </a:solidFill>
              </a:defRPr>
            </a:lvl8pPr>
            <a:lvl9pPr marL="1939281" indent="0">
              <a:buNone/>
              <a:defRPr sz="742">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31781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6" cy="365125"/>
          </a:xfrm>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4058382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51" y="609600"/>
            <a:ext cx="8393926" cy="2895600"/>
          </a:xfrm>
        </p:spPr>
        <p:txBody>
          <a:bodyPr anchor="ctr">
            <a:normAutofit/>
          </a:bodyPr>
          <a:lstStyle>
            <a:lvl1pPr algn="l">
              <a:defRPr sz="2545"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3" y="3505200"/>
            <a:ext cx="7536554" cy="381000"/>
          </a:xfrm>
        </p:spPr>
        <p:txBody>
          <a:bodyPr anchor="ctr">
            <a:noAutofit/>
          </a:bodyPr>
          <a:lstStyle>
            <a:lvl1pPr marL="0" indent="0">
              <a:buFontTx/>
              <a:buNone/>
              <a:defRPr sz="848">
                <a:solidFill>
                  <a:schemeClr val="tx1">
                    <a:lumMod val="50000"/>
                    <a:lumOff val="50000"/>
                  </a:schemeClr>
                </a:solidFill>
              </a:defRPr>
            </a:lvl1pPr>
            <a:lvl2pPr marL="242410" indent="0">
              <a:buFontTx/>
              <a:buNone/>
              <a:defRPr/>
            </a:lvl2pPr>
            <a:lvl3pPr marL="484820" indent="0">
              <a:buFontTx/>
              <a:buNone/>
              <a:defRPr/>
            </a:lvl3pPr>
            <a:lvl4pPr marL="727230" indent="0">
              <a:buFontTx/>
              <a:buNone/>
              <a:defRPr/>
            </a:lvl4pPr>
            <a:lvl5pPr marL="969641"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954">
                <a:solidFill>
                  <a:schemeClr val="tx1">
                    <a:lumMod val="65000"/>
                    <a:lumOff val="35000"/>
                  </a:schemeClr>
                </a:solidFill>
              </a:defRPr>
            </a:lvl1pPr>
            <a:lvl2pPr marL="242410" indent="0">
              <a:buNone/>
              <a:defRPr sz="954">
                <a:solidFill>
                  <a:schemeClr val="tx1">
                    <a:tint val="75000"/>
                  </a:schemeClr>
                </a:solidFill>
              </a:defRPr>
            </a:lvl2pPr>
            <a:lvl3pPr marL="484820" indent="0">
              <a:buNone/>
              <a:defRPr sz="848">
                <a:solidFill>
                  <a:schemeClr val="tx1">
                    <a:tint val="75000"/>
                  </a:schemeClr>
                </a:solidFill>
              </a:defRPr>
            </a:lvl3pPr>
            <a:lvl4pPr marL="727230" indent="0">
              <a:buNone/>
              <a:defRPr sz="742">
                <a:solidFill>
                  <a:schemeClr val="tx1">
                    <a:tint val="75000"/>
                  </a:schemeClr>
                </a:solidFill>
              </a:defRPr>
            </a:lvl4pPr>
            <a:lvl5pPr marL="969641" indent="0">
              <a:buNone/>
              <a:defRPr sz="742">
                <a:solidFill>
                  <a:schemeClr val="tx1">
                    <a:tint val="75000"/>
                  </a:schemeClr>
                </a:solidFill>
              </a:defRPr>
            </a:lvl5pPr>
            <a:lvl6pPr marL="1212051" indent="0">
              <a:buNone/>
              <a:defRPr sz="742">
                <a:solidFill>
                  <a:schemeClr val="tx1">
                    <a:tint val="75000"/>
                  </a:schemeClr>
                </a:solidFill>
              </a:defRPr>
            </a:lvl6pPr>
            <a:lvl7pPr marL="1454461" indent="0">
              <a:buNone/>
              <a:defRPr sz="742">
                <a:solidFill>
                  <a:schemeClr val="tx1">
                    <a:tint val="75000"/>
                  </a:schemeClr>
                </a:solidFill>
              </a:defRPr>
            </a:lvl7pPr>
            <a:lvl8pPr marL="1696871" indent="0">
              <a:buNone/>
              <a:defRPr sz="742">
                <a:solidFill>
                  <a:schemeClr val="tx1">
                    <a:tint val="75000"/>
                  </a:schemeClr>
                </a:solidFill>
              </a:defRPr>
            </a:lvl8pPr>
            <a:lvl9pPr marL="1939281" indent="0">
              <a:buNone/>
              <a:defRPr sz="742">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31781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6" cy="365125"/>
          </a:xfrm>
        </p:spPr>
        <p:txBody>
          <a:bodyPr/>
          <a:lstStyle/>
          <a:p>
            <a:fld id="{B30438F6-E2AF-4C49-B077-55BCFC8063E4}" type="slidenum">
              <a:rPr lang="tr-TR" smtClean="0"/>
              <a:pPr/>
              <a:t>‹#›</a:t>
            </a:fld>
            <a:endParaRPr lang="tr-TR"/>
          </a:p>
        </p:txBody>
      </p:sp>
      <p:sp>
        <p:nvSpPr>
          <p:cNvPr id="14" name="TextBox 13"/>
          <p:cNvSpPr txBox="1"/>
          <p:nvPr/>
        </p:nvSpPr>
        <p:spPr>
          <a:xfrm>
            <a:off x="2467651" y="648005"/>
            <a:ext cx="609600" cy="584776"/>
          </a:xfrm>
          <a:prstGeom prst="rect">
            <a:avLst/>
          </a:prstGeom>
        </p:spPr>
        <p:txBody>
          <a:bodyPr vert="horz" lIns="48484" tIns="24242" rIns="48484" bIns="24242" rtlCol="0" anchor="ctr">
            <a:noAutofit/>
          </a:bodyPr>
          <a:lstStyle/>
          <a:p>
            <a:r>
              <a:rPr lang="en-US" sz="4242" dirty="0">
                <a:ln w="3175" cmpd="sng">
                  <a:noFill/>
                </a:ln>
                <a:solidFill>
                  <a:srgbClr val="A53010"/>
                </a:solidFill>
                <a:latin typeface="Arial"/>
              </a:rPr>
              <a:t>“</a:t>
            </a:r>
          </a:p>
        </p:txBody>
      </p:sp>
      <p:sp>
        <p:nvSpPr>
          <p:cNvPr id="15" name="TextBox 14"/>
          <p:cNvSpPr txBox="1"/>
          <p:nvPr/>
        </p:nvSpPr>
        <p:spPr>
          <a:xfrm>
            <a:off x="11114851" y="2905306"/>
            <a:ext cx="609600" cy="584776"/>
          </a:xfrm>
          <a:prstGeom prst="rect">
            <a:avLst/>
          </a:prstGeom>
        </p:spPr>
        <p:txBody>
          <a:bodyPr vert="horz" lIns="48484" tIns="24242" rIns="48484" bIns="24242" rtlCol="0" anchor="ctr">
            <a:noAutofit/>
          </a:bodyPr>
          <a:lstStyle/>
          <a:p>
            <a:r>
              <a:rPr lang="en-US" sz="4242" dirty="0">
                <a:ln w="3175" cmpd="sng">
                  <a:noFill/>
                </a:ln>
                <a:solidFill>
                  <a:srgbClr val="A53010"/>
                </a:solidFill>
                <a:latin typeface="Arial"/>
              </a:rPr>
              <a:t>”</a:t>
            </a:r>
          </a:p>
        </p:txBody>
      </p:sp>
    </p:spTree>
    <p:extLst>
      <p:ext uri="{BB962C8B-B14F-4D97-AF65-F5344CB8AC3E}">
        <p14:creationId xmlns:p14="http://schemas.microsoft.com/office/powerpoint/2010/main" val="1912437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4" y="2438402"/>
            <a:ext cx="8915400" cy="2724845"/>
          </a:xfrm>
        </p:spPr>
        <p:txBody>
          <a:bodyPr anchor="b">
            <a:normAutofit/>
          </a:bodyPr>
          <a:lstStyle>
            <a:lvl1pPr algn="l">
              <a:defRPr sz="2545"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4"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72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6" cy="365125"/>
          </a:xfrm>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3122871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51" y="609600"/>
            <a:ext cx="8393926" cy="2895600"/>
          </a:xfrm>
        </p:spPr>
        <p:txBody>
          <a:bodyPr anchor="ctr">
            <a:normAutofit/>
          </a:bodyPr>
          <a:lstStyle>
            <a:lvl1pPr algn="l">
              <a:defRPr sz="2545"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3" y="4343400"/>
            <a:ext cx="8915400" cy="838200"/>
          </a:xfrm>
        </p:spPr>
        <p:txBody>
          <a:bodyPr anchor="b">
            <a:noAutofit/>
          </a:bodyPr>
          <a:lstStyle>
            <a:lvl1pPr marL="0" indent="0">
              <a:buFontTx/>
              <a:buNone/>
              <a:defRPr sz="1273">
                <a:solidFill>
                  <a:schemeClr val="accent1"/>
                </a:solidFill>
              </a:defRPr>
            </a:lvl1pPr>
            <a:lvl2pPr marL="242410" indent="0">
              <a:buFontTx/>
              <a:buNone/>
              <a:defRPr/>
            </a:lvl2pPr>
            <a:lvl3pPr marL="484820" indent="0">
              <a:buFontTx/>
              <a:buNone/>
              <a:defRPr/>
            </a:lvl3pPr>
            <a:lvl4pPr marL="727230" indent="0">
              <a:buFontTx/>
              <a:buNone/>
              <a:defRPr/>
            </a:lvl4pPr>
            <a:lvl5pPr marL="969641"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4"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491172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6" cy="365125"/>
          </a:xfrm>
        </p:spPr>
        <p:txBody>
          <a:bodyPr/>
          <a:lstStyle/>
          <a:p>
            <a:fld id="{B30438F6-E2AF-4C49-B077-55BCFC8063E4}" type="slidenum">
              <a:rPr lang="tr-TR" smtClean="0"/>
              <a:pPr/>
              <a:t>‹#›</a:t>
            </a:fld>
            <a:endParaRPr lang="tr-TR"/>
          </a:p>
        </p:txBody>
      </p:sp>
      <p:sp>
        <p:nvSpPr>
          <p:cNvPr id="17" name="TextBox 16"/>
          <p:cNvSpPr txBox="1"/>
          <p:nvPr/>
        </p:nvSpPr>
        <p:spPr>
          <a:xfrm>
            <a:off x="2467651" y="648005"/>
            <a:ext cx="609600" cy="584776"/>
          </a:xfrm>
          <a:prstGeom prst="rect">
            <a:avLst/>
          </a:prstGeom>
        </p:spPr>
        <p:txBody>
          <a:bodyPr vert="horz" lIns="48484" tIns="24242" rIns="48484" bIns="24242" rtlCol="0" anchor="ctr">
            <a:noAutofit/>
          </a:bodyPr>
          <a:lstStyle/>
          <a:p>
            <a:r>
              <a:rPr lang="en-US" sz="4242" dirty="0">
                <a:ln w="3175" cmpd="sng">
                  <a:noFill/>
                </a:ln>
                <a:solidFill>
                  <a:srgbClr val="A53010"/>
                </a:solidFill>
                <a:latin typeface="Arial"/>
              </a:rPr>
              <a:t>“</a:t>
            </a:r>
          </a:p>
        </p:txBody>
      </p:sp>
      <p:sp>
        <p:nvSpPr>
          <p:cNvPr id="18" name="TextBox 17"/>
          <p:cNvSpPr txBox="1"/>
          <p:nvPr/>
        </p:nvSpPr>
        <p:spPr>
          <a:xfrm>
            <a:off x="11114851" y="2905306"/>
            <a:ext cx="609600" cy="584776"/>
          </a:xfrm>
          <a:prstGeom prst="rect">
            <a:avLst/>
          </a:prstGeom>
        </p:spPr>
        <p:txBody>
          <a:bodyPr vert="horz" lIns="48484" tIns="24242" rIns="48484" bIns="24242" rtlCol="0" anchor="ctr">
            <a:noAutofit/>
          </a:bodyPr>
          <a:lstStyle/>
          <a:p>
            <a:r>
              <a:rPr lang="en-US" sz="4242" dirty="0">
                <a:ln w="3175" cmpd="sng">
                  <a:noFill/>
                </a:ln>
                <a:solidFill>
                  <a:srgbClr val="A53010"/>
                </a:solidFill>
                <a:latin typeface="Arial"/>
              </a:rPr>
              <a:t>”</a:t>
            </a:r>
          </a:p>
        </p:txBody>
      </p:sp>
    </p:spTree>
    <p:extLst>
      <p:ext uri="{BB962C8B-B14F-4D97-AF65-F5344CB8AC3E}">
        <p14:creationId xmlns:p14="http://schemas.microsoft.com/office/powerpoint/2010/main" val="465267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2545"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3" y="4343400"/>
            <a:ext cx="8915400" cy="838200"/>
          </a:xfrm>
        </p:spPr>
        <p:txBody>
          <a:bodyPr anchor="b">
            <a:noAutofit/>
          </a:bodyPr>
          <a:lstStyle>
            <a:lvl1pPr marL="0" indent="0">
              <a:buFontTx/>
              <a:buNone/>
              <a:defRPr sz="1273">
                <a:solidFill>
                  <a:schemeClr val="accent1"/>
                </a:solidFill>
              </a:defRPr>
            </a:lvl1pPr>
            <a:lvl2pPr marL="242410" indent="0">
              <a:buFontTx/>
              <a:buNone/>
              <a:defRPr/>
            </a:lvl2pPr>
            <a:lvl3pPr marL="484820" indent="0">
              <a:buFontTx/>
              <a:buNone/>
              <a:defRPr/>
            </a:lvl3pPr>
            <a:lvl4pPr marL="727230" indent="0">
              <a:buFontTx/>
              <a:buNone/>
              <a:defRPr/>
            </a:lvl4pPr>
            <a:lvl5pPr marL="969641"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4"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72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6" cy="365125"/>
          </a:xfrm>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2259097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1151099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7"/>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3" y="627407"/>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0438F6-E2AF-4C49-B077-55BCFC8063E4}" type="slidenum">
              <a:rPr lang="tr-TR" smtClean="0"/>
              <a:pPr/>
              <a:t>‹#›</a:t>
            </a:fld>
            <a:endParaRPr lang="tr-TR"/>
          </a:p>
        </p:txBody>
      </p:sp>
    </p:spTree>
    <p:extLst>
      <p:ext uri="{BB962C8B-B14F-4D97-AF65-F5344CB8AC3E}">
        <p14:creationId xmlns:p14="http://schemas.microsoft.com/office/powerpoint/2010/main" val="3317783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9/8/2018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326727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9/8/2018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782564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F75667B-0DE4-4D04-83B3-E90989660D7D}" type="datetimeFigureOut">
              <a:rPr lang="tr-TR" smtClean="0"/>
              <a:t>08.09.2018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397512-12AE-4BAA-9C1C-6CB2494D2139}" type="slidenum">
              <a:rPr lang="tr-TR" smtClean="0"/>
              <a:t>‹#›</a:t>
            </a:fld>
            <a:endParaRPr lang="tr-TR"/>
          </a:p>
        </p:txBody>
      </p:sp>
    </p:spTree>
    <p:extLst>
      <p:ext uri="{BB962C8B-B14F-4D97-AF65-F5344CB8AC3E}">
        <p14:creationId xmlns:p14="http://schemas.microsoft.com/office/powerpoint/2010/main" val="3328136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9/8/2018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612396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9/8/2018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979139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9/8/2018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114051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F75667B-0DE4-4D04-83B3-E90989660D7D}" type="datetimeFigureOut">
              <a:rPr lang="tr-TR" smtClean="0"/>
              <a:t>08.09.2018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397512-12AE-4BAA-9C1C-6CB2494D2139}" type="slidenum">
              <a:rPr lang="tr-TR" smtClean="0"/>
              <a:t>‹#›</a:t>
            </a:fld>
            <a:endParaRPr lang="tr-TR"/>
          </a:p>
        </p:txBody>
      </p:sp>
    </p:spTree>
    <p:extLst>
      <p:ext uri="{BB962C8B-B14F-4D97-AF65-F5344CB8AC3E}">
        <p14:creationId xmlns:p14="http://schemas.microsoft.com/office/powerpoint/2010/main" val="403668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F75667B-0DE4-4D04-83B3-E90989660D7D}" type="datetimeFigureOut">
              <a:rPr lang="tr-TR" smtClean="0"/>
              <a:t>08.09.2018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397512-12AE-4BAA-9C1C-6CB2494D2139}" type="slidenum">
              <a:rPr lang="tr-TR" smtClean="0"/>
              <a:t>‹#›</a:t>
            </a:fld>
            <a:endParaRPr lang="tr-TR"/>
          </a:p>
        </p:txBody>
      </p:sp>
    </p:spTree>
    <p:extLst>
      <p:ext uri="{BB962C8B-B14F-4D97-AF65-F5344CB8AC3E}">
        <p14:creationId xmlns:p14="http://schemas.microsoft.com/office/powerpoint/2010/main" val="39521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F75667B-0DE4-4D04-83B3-E90989660D7D}" type="datetimeFigureOut">
              <a:rPr lang="tr-TR" smtClean="0"/>
              <a:t>08.09.2018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397512-12AE-4BAA-9C1C-6CB2494D2139}" type="slidenum">
              <a:rPr lang="tr-TR" smtClean="0"/>
              <a:t>‹#›</a:t>
            </a:fld>
            <a:endParaRPr lang="tr-TR"/>
          </a:p>
        </p:txBody>
      </p:sp>
    </p:spTree>
    <p:extLst>
      <p:ext uri="{BB962C8B-B14F-4D97-AF65-F5344CB8AC3E}">
        <p14:creationId xmlns:p14="http://schemas.microsoft.com/office/powerpoint/2010/main" val="352876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F75667B-0DE4-4D04-83B3-E90989660D7D}" type="datetimeFigureOut">
              <a:rPr lang="tr-TR" smtClean="0"/>
              <a:t>08.09.2018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397512-12AE-4BAA-9C1C-6CB2494D2139}" type="slidenum">
              <a:rPr lang="tr-TR" smtClean="0"/>
              <a:t>‹#›</a:t>
            </a:fld>
            <a:endParaRPr lang="tr-TR"/>
          </a:p>
        </p:txBody>
      </p:sp>
    </p:spTree>
    <p:extLst>
      <p:ext uri="{BB962C8B-B14F-4D97-AF65-F5344CB8AC3E}">
        <p14:creationId xmlns:p14="http://schemas.microsoft.com/office/powerpoint/2010/main" val="357415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F75667B-0DE4-4D04-83B3-E90989660D7D}" type="datetimeFigureOut">
              <a:rPr lang="tr-TR" smtClean="0"/>
              <a:t>08.09.2018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397512-12AE-4BAA-9C1C-6CB2494D2139}" type="slidenum">
              <a:rPr lang="tr-TR" smtClean="0"/>
              <a:t>‹#›</a:t>
            </a:fld>
            <a:endParaRPr lang="tr-TR"/>
          </a:p>
        </p:txBody>
      </p:sp>
    </p:spTree>
    <p:extLst>
      <p:ext uri="{BB962C8B-B14F-4D97-AF65-F5344CB8AC3E}">
        <p14:creationId xmlns:p14="http://schemas.microsoft.com/office/powerpoint/2010/main" val="156664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F75667B-0DE4-4D04-83B3-E90989660D7D}" type="datetimeFigureOut">
              <a:rPr lang="tr-TR" smtClean="0"/>
              <a:t>08.09.2018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397512-12AE-4BAA-9C1C-6CB2494D2139}" type="slidenum">
              <a:rPr lang="tr-TR" smtClean="0"/>
              <a:t>‹#›</a:t>
            </a:fld>
            <a:endParaRPr lang="tr-TR"/>
          </a:p>
        </p:txBody>
      </p:sp>
    </p:spTree>
    <p:extLst>
      <p:ext uri="{BB962C8B-B14F-4D97-AF65-F5344CB8AC3E}">
        <p14:creationId xmlns:p14="http://schemas.microsoft.com/office/powerpoint/2010/main" val="184783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5667B-0DE4-4D04-83B3-E90989660D7D}" type="datetimeFigureOut">
              <a:rPr lang="tr-TR" smtClean="0"/>
              <a:t>08.09.2018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97512-12AE-4BAA-9C1C-6CB2494D2139}" type="slidenum">
              <a:rPr lang="tr-TR" smtClean="0"/>
              <a:t>‹#›</a:t>
            </a:fld>
            <a:endParaRPr lang="tr-TR"/>
          </a:p>
        </p:txBody>
      </p:sp>
    </p:spTree>
    <p:extLst>
      <p:ext uri="{BB962C8B-B14F-4D97-AF65-F5344CB8AC3E}">
        <p14:creationId xmlns:p14="http://schemas.microsoft.com/office/powerpoint/2010/main" val="137652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1"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3"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5" y="6130437"/>
            <a:ext cx="1146282" cy="370396"/>
          </a:xfrm>
          <a:prstGeom prst="rect">
            <a:avLst/>
          </a:prstGeom>
        </p:spPr>
        <p:txBody>
          <a:bodyPr vert="horz" lIns="91440" tIns="45720" rIns="91440" bIns="45720" rtlCol="0" anchor="ctr"/>
          <a:lstStyle>
            <a:lvl1pPr algn="r">
              <a:defRPr sz="477">
                <a:solidFill>
                  <a:schemeClr val="tx1">
                    <a:tint val="75000"/>
                  </a:schemeClr>
                </a:solidFill>
              </a:defRPr>
            </a:lvl1pPr>
          </a:lstStyle>
          <a:p>
            <a:fld id="{F20A804A-E3F4-481F-853E-CEA5F05F5BB4}" type="datetimeFigureOut">
              <a:rPr lang="tr-TR" smtClean="0">
                <a:solidFill>
                  <a:prstClr val="black">
                    <a:tint val="75000"/>
                  </a:prstClr>
                </a:solidFill>
              </a:rPr>
              <a:pPr/>
              <a:t>08.09.2018</a:t>
            </a:fld>
            <a:endParaRPr lang="tr-TR">
              <a:solidFill>
                <a:prstClr val="black">
                  <a:tint val="75000"/>
                </a:prstClr>
              </a:solidFill>
            </a:endParaRPr>
          </a:p>
        </p:txBody>
      </p:sp>
      <p:sp>
        <p:nvSpPr>
          <p:cNvPr id="5" name="Footer Placeholder 4"/>
          <p:cNvSpPr>
            <a:spLocks noGrp="1"/>
          </p:cNvSpPr>
          <p:nvPr>
            <p:ph type="ftr" sz="quarter" idx="3"/>
          </p:nvPr>
        </p:nvSpPr>
        <p:spPr>
          <a:xfrm>
            <a:off x="2589213" y="6135810"/>
            <a:ext cx="7619999" cy="365125"/>
          </a:xfrm>
          <a:prstGeom prst="rect">
            <a:avLst/>
          </a:prstGeom>
        </p:spPr>
        <p:txBody>
          <a:bodyPr vert="horz" lIns="91440" tIns="45720" rIns="91440" bIns="45720" rtlCol="0" anchor="ctr"/>
          <a:lstStyle>
            <a:lvl1pPr algn="l">
              <a:defRPr sz="477">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bwMode="gray">
          <a:xfrm>
            <a:off x="531814" y="787784"/>
            <a:ext cx="779766" cy="365125"/>
          </a:xfrm>
          <a:prstGeom prst="rect">
            <a:avLst/>
          </a:prstGeom>
        </p:spPr>
        <p:txBody>
          <a:bodyPr vert="horz" lIns="91440" tIns="45720" rIns="91440" bIns="45720" rtlCol="0" anchor="ctr"/>
          <a:lstStyle>
            <a:lvl1pPr algn="r">
              <a:defRPr sz="1061">
                <a:solidFill>
                  <a:srgbClr val="FEFFFF"/>
                </a:solidFill>
              </a:defRPr>
            </a:lvl1pPr>
          </a:lstStyle>
          <a:p>
            <a:fld id="{B30438F6-E2AF-4C49-B077-55BCFC8063E4}" type="slidenum">
              <a:rPr lang="tr-TR" smtClean="0"/>
              <a:pPr/>
              <a:t>‹#›</a:t>
            </a:fld>
            <a:endParaRPr lang="tr-TR"/>
          </a:p>
        </p:txBody>
      </p:sp>
    </p:spTree>
    <p:extLst>
      <p:ext uri="{BB962C8B-B14F-4D97-AF65-F5344CB8AC3E}">
        <p14:creationId xmlns:p14="http://schemas.microsoft.com/office/powerpoint/2010/main" val="3014630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242410" rtl="0" eaLnBrk="1" latinLnBrk="0" hangingPunct="1">
        <a:spcBef>
          <a:spcPct val="0"/>
        </a:spcBef>
        <a:buNone/>
        <a:defRPr sz="190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1808" indent="-181808" algn="l" defTabSz="242410" rtl="0" eaLnBrk="1" latinLnBrk="0" hangingPunct="1">
        <a:spcBef>
          <a:spcPts val="530"/>
        </a:spcBef>
        <a:spcAft>
          <a:spcPts val="0"/>
        </a:spcAft>
        <a:buClr>
          <a:schemeClr val="accent1"/>
        </a:buClr>
        <a:buFont typeface="Wingdings 3" charset="2"/>
        <a:buChar char=""/>
        <a:defRPr sz="954" kern="1200">
          <a:solidFill>
            <a:schemeClr val="tx1">
              <a:lumMod val="75000"/>
              <a:lumOff val="25000"/>
            </a:schemeClr>
          </a:solidFill>
          <a:latin typeface="+mn-lt"/>
          <a:ea typeface="+mn-ea"/>
          <a:cs typeface="+mn-cs"/>
        </a:defRPr>
      </a:lvl1pPr>
      <a:lvl2pPr marL="393917" indent="-151506" algn="l" defTabSz="242410" rtl="0" eaLnBrk="1" latinLnBrk="0" hangingPunct="1">
        <a:spcBef>
          <a:spcPts val="530"/>
        </a:spcBef>
        <a:spcAft>
          <a:spcPts val="0"/>
        </a:spcAft>
        <a:buClr>
          <a:schemeClr val="accent1"/>
        </a:buClr>
        <a:buFont typeface="Wingdings 3" charset="2"/>
        <a:buChar char=""/>
        <a:defRPr sz="848" kern="1200">
          <a:solidFill>
            <a:schemeClr val="tx1">
              <a:lumMod val="75000"/>
              <a:lumOff val="25000"/>
            </a:schemeClr>
          </a:solidFill>
          <a:latin typeface="+mn-lt"/>
          <a:ea typeface="+mn-ea"/>
          <a:cs typeface="+mn-cs"/>
        </a:defRPr>
      </a:lvl2pPr>
      <a:lvl3pPr marL="606025" indent="-121205" algn="l" defTabSz="242410" rtl="0" eaLnBrk="1" latinLnBrk="0" hangingPunct="1">
        <a:spcBef>
          <a:spcPts val="530"/>
        </a:spcBef>
        <a:spcAft>
          <a:spcPts val="0"/>
        </a:spcAft>
        <a:buClr>
          <a:schemeClr val="accent1"/>
        </a:buClr>
        <a:buFont typeface="Wingdings 3" charset="2"/>
        <a:buChar char=""/>
        <a:defRPr sz="742" kern="1200">
          <a:solidFill>
            <a:schemeClr val="tx1">
              <a:lumMod val="75000"/>
              <a:lumOff val="25000"/>
            </a:schemeClr>
          </a:solidFill>
          <a:latin typeface="+mn-lt"/>
          <a:ea typeface="+mn-ea"/>
          <a:cs typeface="+mn-cs"/>
        </a:defRPr>
      </a:lvl3pPr>
      <a:lvl4pPr marL="848436" indent="-121205" algn="l" defTabSz="242410" rtl="0" eaLnBrk="1" latinLnBrk="0" hangingPunct="1">
        <a:spcBef>
          <a:spcPts val="530"/>
        </a:spcBef>
        <a:spcAft>
          <a:spcPts val="0"/>
        </a:spcAft>
        <a:buClr>
          <a:schemeClr val="accent1"/>
        </a:buClr>
        <a:buFont typeface="Wingdings 3" charset="2"/>
        <a:buChar char=""/>
        <a:defRPr sz="636" kern="1200">
          <a:solidFill>
            <a:schemeClr val="tx1">
              <a:lumMod val="75000"/>
              <a:lumOff val="25000"/>
            </a:schemeClr>
          </a:solidFill>
          <a:latin typeface="+mn-lt"/>
          <a:ea typeface="+mn-ea"/>
          <a:cs typeface="+mn-cs"/>
        </a:defRPr>
      </a:lvl4pPr>
      <a:lvl5pPr marL="1090846" indent="-121205" algn="l" defTabSz="242410" rtl="0" eaLnBrk="1" latinLnBrk="0" hangingPunct="1">
        <a:spcBef>
          <a:spcPts val="530"/>
        </a:spcBef>
        <a:spcAft>
          <a:spcPts val="0"/>
        </a:spcAft>
        <a:buClr>
          <a:schemeClr val="accent1"/>
        </a:buClr>
        <a:buFont typeface="Wingdings 3" charset="2"/>
        <a:buChar char=""/>
        <a:defRPr sz="636" kern="1200">
          <a:solidFill>
            <a:schemeClr val="tx1">
              <a:lumMod val="75000"/>
              <a:lumOff val="25000"/>
            </a:schemeClr>
          </a:solidFill>
          <a:latin typeface="+mn-lt"/>
          <a:ea typeface="+mn-ea"/>
          <a:cs typeface="+mn-cs"/>
        </a:defRPr>
      </a:lvl5pPr>
      <a:lvl6pPr marL="1333256" indent="-121205" algn="l" defTabSz="242410" rtl="0" eaLnBrk="1" latinLnBrk="0" hangingPunct="1">
        <a:spcBef>
          <a:spcPts val="530"/>
        </a:spcBef>
        <a:spcAft>
          <a:spcPts val="0"/>
        </a:spcAft>
        <a:buClr>
          <a:schemeClr val="accent1"/>
        </a:buClr>
        <a:buFont typeface="Wingdings 3" charset="2"/>
        <a:buChar char=""/>
        <a:defRPr sz="636" kern="1200">
          <a:solidFill>
            <a:schemeClr val="tx1">
              <a:lumMod val="75000"/>
              <a:lumOff val="25000"/>
            </a:schemeClr>
          </a:solidFill>
          <a:latin typeface="+mn-lt"/>
          <a:ea typeface="+mn-ea"/>
          <a:cs typeface="+mn-cs"/>
        </a:defRPr>
      </a:lvl6pPr>
      <a:lvl7pPr marL="1575666" indent="-121205" algn="l" defTabSz="242410" rtl="0" eaLnBrk="1" latinLnBrk="0" hangingPunct="1">
        <a:spcBef>
          <a:spcPts val="530"/>
        </a:spcBef>
        <a:spcAft>
          <a:spcPts val="0"/>
        </a:spcAft>
        <a:buClr>
          <a:schemeClr val="accent1"/>
        </a:buClr>
        <a:buFont typeface="Wingdings 3" charset="2"/>
        <a:buChar char=""/>
        <a:defRPr sz="636" kern="1200">
          <a:solidFill>
            <a:schemeClr val="tx1">
              <a:lumMod val="75000"/>
              <a:lumOff val="25000"/>
            </a:schemeClr>
          </a:solidFill>
          <a:latin typeface="+mn-lt"/>
          <a:ea typeface="+mn-ea"/>
          <a:cs typeface="+mn-cs"/>
        </a:defRPr>
      </a:lvl7pPr>
      <a:lvl8pPr marL="1818076" indent="-121205" algn="l" defTabSz="242410" rtl="0" eaLnBrk="1" latinLnBrk="0" hangingPunct="1">
        <a:spcBef>
          <a:spcPts val="530"/>
        </a:spcBef>
        <a:spcAft>
          <a:spcPts val="0"/>
        </a:spcAft>
        <a:buClr>
          <a:schemeClr val="accent1"/>
        </a:buClr>
        <a:buFont typeface="Wingdings 3" charset="2"/>
        <a:buChar char=""/>
        <a:defRPr sz="636" kern="1200">
          <a:solidFill>
            <a:schemeClr val="tx1">
              <a:lumMod val="75000"/>
              <a:lumOff val="25000"/>
            </a:schemeClr>
          </a:solidFill>
          <a:latin typeface="+mn-lt"/>
          <a:ea typeface="+mn-ea"/>
          <a:cs typeface="+mn-cs"/>
        </a:defRPr>
      </a:lvl8pPr>
      <a:lvl9pPr marL="2060486" indent="-121205" algn="l" defTabSz="242410" rtl="0" eaLnBrk="1" latinLnBrk="0" hangingPunct="1">
        <a:spcBef>
          <a:spcPts val="530"/>
        </a:spcBef>
        <a:spcAft>
          <a:spcPts val="0"/>
        </a:spcAft>
        <a:buClr>
          <a:schemeClr val="accent1"/>
        </a:buClr>
        <a:buFont typeface="Wingdings 3" charset="2"/>
        <a:buChar char=""/>
        <a:defRPr sz="636" kern="1200">
          <a:solidFill>
            <a:schemeClr val="tx1">
              <a:lumMod val="75000"/>
              <a:lumOff val="25000"/>
            </a:schemeClr>
          </a:solidFill>
          <a:latin typeface="+mn-lt"/>
          <a:ea typeface="+mn-ea"/>
          <a:cs typeface="+mn-cs"/>
        </a:defRPr>
      </a:lvl9pPr>
    </p:bodyStyle>
    <p:otherStyle>
      <a:defPPr>
        <a:defRPr lang="en-US"/>
      </a:defPPr>
      <a:lvl1pPr marL="0" algn="l" defTabSz="242410" rtl="0" eaLnBrk="1" latinLnBrk="0" hangingPunct="1">
        <a:defRPr sz="954" kern="1200">
          <a:solidFill>
            <a:schemeClr val="tx1"/>
          </a:solidFill>
          <a:latin typeface="+mn-lt"/>
          <a:ea typeface="+mn-ea"/>
          <a:cs typeface="+mn-cs"/>
        </a:defRPr>
      </a:lvl1pPr>
      <a:lvl2pPr marL="242410" algn="l" defTabSz="242410" rtl="0" eaLnBrk="1" latinLnBrk="0" hangingPunct="1">
        <a:defRPr sz="954" kern="1200">
          <a:solidFill>
            <a:schemeClr val="tx1"/>
          </a:solidFill>
          <a:latin typeface="+mn-lt"/>
          <a:ea typeface="+mn-ea"/>
          <a:cs typeface="+mn-cs"/>
        </a:defRPr>
      </a:lvl2pPr>
      <a:lvl3pPr marL="484820" algn="l" defTabSz="242410" rtl="0" eaLnBrk="1" latinLnBrk="0" hangingPunct="1">
        <a:defRPr sz="954" kern="1200">
          <a:solidFill>
            <a:schemeClr val="tx1"/>
          </a:solidFill>
          <a:latin typeface="+mn-lt"/>
          <a:ea typeface="+mn-ea"/>
          <a:cs typeface="+mn-cs"/>
        </a:defRPr>
      </a:lvl3pPr>
      <a:lvl4pPr marL="727230" algn="l" defTabSz="242410" rtl="0" eaLnBrk="1" latinLnBrk="0" hangingPunct="1">
        <a:defRPr sz="954" kern="1200">
          <a:solidFill>
            <a:schemeClr val="tx1"/>
          </a:solidFill>
          <a:latin typeface="+mn-lt"/>
          <a:ea typeface="+mn-ea"/>
          <a:cs typeface="+mn-cs"/>
        </a:defRPr>
      </a:lvl4pPr>
      <a:lvl5pPr marL="969641" algn="l" defTabSz="242410" rtl="0" eaLnBrk="1" latinLnBrk="0" hangingPunct="1">
        <a:defRPr sz="954" kern="1200">
          <a:solidFill>
            <a:schemeClr val="tx1"/>
          </a:solidFill>
          <a:latin typeface="+mn-lt"/>
          <a:ea typeface="+mn-ea"/>
          <a:cs typeface="+mn-cs"/>
        </a:defRPr>
      </a:lvl5pPr>
      <a:lvl6pPr marL="1212051" algn="l" defTabSz="242410" rtl="0" eaLnBrk="1" latinLnBrk="0" hangingPunct="1">
        <a:defRPr sz="954" kern="1200">
          <a:solidFill>
            <a:schemeClr val="tx1"/>
          </a:solidFill>
          <a:latin typeface="+mn-lt"/>
          <a:ea typeface="+mn-ea"/>
          <a:cs typeface="+mn-cs"/>
        </a:defRPr>
      </a:lvl6pPr>
      <a:lvl7pPr marL="1454461" algn="l" defTabSz="242410" rtl="0" eaLnBrk="1" latinLnBrk="0" hangingPunct="1">
        <a:defRPr sz="954" kern="1200">
          <a:solidFill>
            <a:schemeClr val="tx1"/>
          </a:solidFill>
          <a:latin typeface="+mn-lt"/>
          <a:ea typeface="+mn-ea"/>
          <a:cs typeface="+mn-cs"/>
        </a:defRPr>
      </a:lvl7pPr>
      <a:lvl8pPr marL="1696871" algn="l" defTabSz="242410" rtl="0" eaLnBrk="1" latinLnBrk="0" hangingPunct="1">
        <a:defRPr sz="954" kern="1200">
          <a:solidFill>
            <a:schemeClr val="tx1"/>
          </a:solidFill>
          <a:latin typeface="+mn-lt"/>
          <a:ea typeface="+mn-ea"/>
          <a:cs typeface="+mn-cs"/>
        </a:defRPr>
      </a:lvl8pPr>
      <a:lvl9pPr marL="1939281" algn="l" defTabSz="242410" rtl="0" eaLnBrk="1" latinLnBrk="0" hangingPunct="1">
        <a:defRPr sz="95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9/8/2018</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473078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07294">
        <a:defRPr>
          <a:latin typeface="+mn-lt"/>
          <a:ea typeface="+mn-ea"/>
          <a:cs typeface="+mn-cs"/>
        </a:defRPr>
      </a:lvl2pPr>
      <a:lvl3pPr marL="414589">
        <a:defRPr>
          <a:latin typeface="+mn-lt"/>
          <a:ea typeface="+mn-ea"/>
          <a:cs typeface="+mn-cs"/>
        </a:defRPr>
      </a:lvl3pPr>
      <a:lvl4pPr marL="621883">
        <a:defRPr>
          <a:latin typeface="+mn-lt"/>
          <a:ea typeface="+mn-ea"/>
          <a:cs typeface="+mn-cs"/>
        </a:defRPr>
      </a:lvl4pPr>
      <a:lvl5pPr marL="829178">
        <a:defRPr>
          <a:latin typeface="+mn-lt"/>
          <a:ea typeface="+mn-ea"/>
          <a:cs typeface="+mn-cs"/>
        </a:defRPr>
      </a:lvl5pPr>
      <a:lvl6pPr marL="1036472">
        <a:defRPr>
          <a:latin typeface="+mn-lt"/>
          <a:ea typeface="+mn-ea"/>
          <a:cs typeface="+mn-cs"/>
        </a:defRPr>
      </a:lvl6pPr>
      <a:lvl7pPr marL="1243767">
        <a:defRPr>
          <a:latin typeface="+mn-lt"/>
          <a:ea typeface="+mn-ea"/>
          <a:cs typeface="+mn-cs"/>
        </a:defRPr>
      </a:lvl7pPr>
      <a:lvl8pPr marL="1451061">
        <a:defRPr>
          <a:latin typeface="+mn-lt"/>
          <a:ea typeface="+mn-ea"/>
          <a:cs typeface="+mn-cs"/>
        </a:defRPr>
      </a:lvl8pPr>
      <a:lvl9pPr marL="1658356">
        <a:defRPr>
          <a:latin typeface="+mn-lt"/>
          <a:ea typeface="+mn-ea"/>
          <a:cs typeface="+mn-cs"/>
        </a:defRPr>
      </a:lvl9pPr>
    </p:bodyStyle>
    <p:otherStyle>
      <a:lvl1pPr marL="0">
        <a:defRPr>
          <a:latin typeface="+mn-lt"/>
          <a:ea typeface="+mn-ea"/>
          <a:cs typeface="+mn-cs"/>
        </a:defRPr>
      </a:lvl1pPr>
      <a:lvl2pPr marL="207294">
        <a:defRPr>
          <a:latin typeface="+mn-lt"/>
          <a:ea typeface="+mn-ea"/>
          <a:cs typeface="+mn-cs"/>
        </a:defRPr>
      </a:lvl2pPr>
      <a:lvl3pPr marL="414589">
        <a:defRPr>
          <a:latin typeface="+mn-lt"/>
          <a:ea typeface="+mn-ea"/>
          <a:cs typeface="+mn-cs"/>
        </a:defRPr>
      </a:lvl3pPr>
      <a:lvl4pPr marL="621883">
        <a:defRPr>
          <a:latin typeface="+mn-lt"/>
          <a:ea typeface="+mn-ea"/>
          <a:cs typeface="+mn-cs"/>
        </a:defRPr>
      </a:lvl4pPr>
      <a:lvl5pPr marL="829178">
        <a:defRPr>
          <a:latin typeface="+mn-lt"/>
          <a:ea typeface="+mn-ea"/>
          <a:cs typeface="+mn-cs"/>
        </a:defRPr>
      </a:lvl5pPr>
      <a:lvl6pPr marL="1036472">
        <a:defRPr>
          <a:latin typeface="+mn-lt"/>
          <a:ea typeface="+mn-ea"/>
          <a:cs typeface="+mn-cs"/>
        </a:defRPr>
      </a:lvl6pPr>
      <a:lvl7pPr marL="1243767">
        <a:defRPr>
          <a:latin typeface="+mn-lt"/>
          <a:ea typeface="+mn-ea"/>
          <a:cs typeface="+mn-cs"/>
        </a:defRPr>
      </a:lvl7pPr>
      <a:lvl8pPr marL="1451061">
        <a:defRPr>
          <a:latin typeface="+mn-lt"/>
          <a:ea typeface="+mn-ea"/>
          <a:cs typeface="+mn-cs"/>
        </a:defRPr>
      </a:lvl8pPr>
      <a:lvl9pPr marL="165835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32000" y="381000"/>
            <a:ext cx="9283700" cy="5676900"/>
          </a:xfrm>
        </p:spPr>
        <p:txBody>
          <a:bodyPr>
            <a:normAutofit/>
          </a:bodyPr>
          <a:lstStyle/>
          <a:p>
            <a:pPr marL="0" indent="0" algn="ctr">
              <a:buNone/>
            </a:pP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Fiilden, özne isim yapan ek, dilimizde, sonuna geldiği fiil kökünün ünlülerinin kalın veya ince oluşu ile, yuvarlak veya düz oluşu ve ünlü veya ünsüzle bitişine göre değişen sekiz ayrı şekilde söylenir ve yazılır. Bunlar, (-</a:t>
            </a:r>
            <a:r>
              <a:rPr lang="tr-TR" sz="4000" i="1" dirty="0" err="1">
                <a:latin typeface="Times New Roman" panose="02020603050405020304" pitchFamily="18" charset="0"/>
                <a:ea typeface="Times New Roman" panose="02020603050405020304" pitchFamily="18" charset="0"/>
                <a:cs typeface="Traditional Arabic" panose="02020603050405020304" pitchFamily="18" charset="-78"/>
              </a:rPr>
              <a:t>ıcı</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4000" i="1" dirty="0" err="1">
                <a:latin typeface="Times New Roman" panose="02020603050405020304" pitchFamily="18" charset="0"/>
                <a:ea typeface="Times New Roman" panose="02020603050405020304" pitchFamily="18" charset="0"/>
                <a:cs typeface="Traditional Arabic" panose="02020603050405020304" pitchFamily="18" charset="-78"/>
              </a:rPr>
              <a:t>ici</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4000" i="1" dirty="0">
                <a:latin typeface="Times New Roman" panose="02020603050405020304" pitchFamily="18" charset="0"/>
                <a:ea typeface="Times New Roman" panose="02020603050405020304" pitchFamily="18" charset="0"/>
                <a:cs typeface="Traditional Arabic" panose="02020603050405020304" pitchFamily="18" charset="-78"/>
              </a:rPr>
              <a:t>ucu</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 ve -</a:t>
            </a:r>
            <a:r>
              <a:rPr lang="tr-TR" sz="4000" i="1" dirty="0" err="1">
                <a:latin typeface="Times New Roman" panose="02020603050405020304" pitchFamily="18" charset="0"/>
                <a:ea typeface="Times New Roman" panose="02020603050405020304" pitchFamily="18" charset="0"/>
                <a:cs typeface="Traditional Arabic" panose="02020603050405020304" pitchFamily="18" charset="-78"/>
              </a:rPr>
              <a:t>ücü</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4000" i="1" dirty="0" err="1">
                <a:latin typeface="Times New Roman" panose="02020603050405020304" pitchFamily="18" charset="0"/>
                <a:ea typeface="Times New Roman" panose="02020603050405020304" pitchFamily="18" charset="0"/>
                <a:cs typeface="Traditional Arabic" panose="02020603050405020304" pitchFamily="18" charset="-78"/>
              </a:rPr>
              <a:t>yıcı</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4000" i="1" dirty="0" err="1">
                <a:latin typeface="Times New Roman" panose="02020603050405020304" pitchFamily="18" charset="0"/>
                <a:ea typeface="Times New Roman" panose="02020603050405020304" pitchFamily="18" charset="0"/>
                <a:cs typeface="Traditional Arabic" panose="02020603050405020304" pitchFamily="18" charset="-78"/>
              </a:rPr>
              <a:t>yici</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4000" i="1" dirty="0" err="1">
                <a:latin typeface="Times New Roman" panose="02020603050405020304" pitchFamily="18" charset="0"/>
                <a:ea typeface="Times New Roman" panose="02020603050405020304" pitchFamily="18" charset="0"/>
                <a:cs typeface="Traditional Arabic" panose="02020603050405020304" pitchFamily="18" charset="-78"/>
              </a:rPr>
              <a:t>yucu</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 ve -</a:t>
            </a:r>
            <a:r>
              <a:rPr lang="tr-TR" sz="4000" i="1" dirty="0" err="1">
                <a:latin typeface="Times New Roman" panose="02020603050405020304" pitchFamily="18" charset="0"/>
                <a:ea typeface="Times New Roman" panose="02020603050405020304" pitchFamily="18" charset="0"/>
                <a:cs typeface="Traditional Arabic" panose="02020603050405020304" pitchFamily="18" charset="-78"/>
              </a:rPr>
              <a:t>yücü</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 şekilleridir ve Osmanlı Türkçesi </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metinlerinde, </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a:t>
            </a:r>
            <a:r>
              <a:rPr lang="ar-SA" sz="4000" b="1" dirty="0">
                <a:latin typeface="Times New Roman" panose="02020603050405020304" pitchFamily="18" charset="0"/>
                <a:ea typeface="Times New Roman" panose="02020603050405020304" pitchFamily="18" charset="0"/>
                <a:cs typeface="Traditional Arabic" panose="02020603050405020304" pitchFamily="18" charset="-78"/>
              </a:rPr>
              <a:t>يجى</a:t>
            </a:r>
            <a:r>
              <a:rPr lang="tr-TR" sz="4000" dirty="0">
                <a:latin typeface="Times New Roman" panose="02020603050405020304" pitchFamily="18" charset="0"/>
                <a:ea typeface="Times New Roman" panose="02020603050405020304" pitchFamily="18" charset="0"/>
                <a:cs typeface="Traditional Arabic" panose="02020603050405020304" pitchFamily="18" charset="-78"/>
              </a:rPr>
              <a:t>) şeklinde yazılmıştır.</a:t>
            </a:r>
            <a:endParaRPr lang="tr-TR" sz="4000" dirty="0"/>
          </a:p>
        </p:txBody>
      </p:sp>
    </p:spTree>
    <p:extLst>
      <p:ext uri="{BB962C8B-B14F-4D97-AF65-F5344CB8AC3E}">
        <p14:creationId xmlns:p14="http://schemas.microsoft.com/office/powerpoint/2010/main" val="3837563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67000" y="330200"/>
            <a:ext cx="9817100" cy="6261100"/>
          </a:xfrm>
        </p:spPr>
        <p:txBody>
          <a:bodyPr numCol="2">
            <a:normAutofit/>
          </a:bodyPr>
          <a:lstStyle/>
          <a:p>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آليجى</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al-</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ıcı</a:t>
            </a:r>
            <a:r>
              <a:rPr lang="tr-TR" sz="3600" dirty="0">
                <a:latin typeface="Times New Roman" panose="02020603050405020304" pitchFamily="18" charset="0"/>
                <a:ea typeface="Times New Roman" panose="02020603050405020304" pitchFamily="18" charset="0"/>
                <a:cs typeface="Traditional Arabic" panose="02020603050405020304" pitchFamily="18" charset="-78"/>
              </a:rPr>
              <a:t> </a:t>
            </a:r>
          </a:p>
          <a:p>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صاتيجى</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sat-</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ıcı</a:t>
            </a:r>
            <a:r>
              <a:rPr lang="tr-TR" sz="3600" dirty="0">
                <a:latin typeface="Times New Roman" panose="02020603050405020304" pitchFamily="18" charset="0"/>
                <a:ea typeface="Times New Roman" panose="02020603050405020304" pitchFamily="18" charset="0"/>
                <a:cs typeface="Traditional Arabic" panose="02020603050405020304" pitchFamily="18" charset="-78"/>
              </a:rPr>
              <a:t> </a:t>
            </a:r>
          </a:p>
          <a:p>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ويريجى</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ver-</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ici</a:t>
            </a:r>
            <a:r>
              <a:rPr lang="tr-TR" sz="3600" dirty="0">
                <a:latin typeface="Times New Roman" panose="02020603050405020304" pitchFamily="18" charset="0"/>
                <a:ea typeface="Times New Roman" panose="02020603050405020304" pitchFamily="18" charset="0"/>
                <a:cs typeface="Traditional Arabic" panose="02020603050405020304" pitchFamily="18" charset="-78"/>
              </a:rPr>
              <a:t> </a:t>
            </a:r>
          </a:p>
          <a:p>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كسيجى</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kes-</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ici</a:t>
            </a:r>
            <a:r>
              <a:rPr lang="tr-TR" sz="3600" dirty="0">
                <a:latin typeface="Times New Roman" panose="02020603050405020304" pitchFamily="18" charset="0"/>
                <a:ea typeface="Times New Roman" panose="02020603050405020304" pitchFamily="18" charset="0"/>
                <a:cs typeface="Traditional Arabic" panose="02020603050405020304" pitchFamily="18" charset="-78"/>
              </a:rPr>
              <a:t> </a:t>
            </a:r>
          </a:p>
          <a:p>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يوريجى</a:t>
            </a:r>
            <a:r>
              <a:rPr lang="tr-TR" sz="3600" b="1" dirty="0">
                <a:latin typeface="Times New Roman" panose="02020603050405020304" pitchFamily="18" charset="0"/>
                <a:ea typeface="Times New Roman" panose="02020603050405020304" pitchFamily="18" charset="0"/>
                <a:cs typeface="Traditional Arabic" panose="02020603050405020304" pitchFamily="18" charset="-78"/>
              </a:rPr>
              <a:t> </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3600" i="1" dirty="0" smtClean="0">
                <a:latin typeface="Times New Roman" panose="02020603050405020304" pitchFamily="18" charset="0"/>
                <a:ea typeface="Times New Roman" panose="02020603050405020304" pitchFamily="18" charset="0"/>
                <a:cs typeface="Traditional Arabic" panose="02020603050405020304" pitchFamily="18" charset="-78"/>
              </a:rPr>
              <a:t>yor-ucu</a:t>
            </a:r>
            <a:endParaRPr lang="tr-TR" sz="3600" dirty="0" smtClean="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dirty="0" smtClean="0">
                <a:latin typeface="Times New Roman" panose="02020603050405020304" pitchFamily="18" charset="0"/>
                <a:ea typeface="Times New Roman" panose="02020603050405020304" pitchFamily="18" charset="0"/>
                <a:cs typeface="Traditional Arabic" panose="02020603050405020304" pitchFamily="18" charset="-78"/>
              </a:rPr>
              <a:t> </a:t>
            </a:r>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طوتيجى</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i="1" dirty="0" smtClean="0">
                <a:latin typeface="Times New Roman" panose="02020603050405020304" pitchFamily="18" charset="0"/>
                <a:ea typeface="Times New Roman" panose="02020603050405020304" pitchFamily="18" charset="0"/>
                <a:cs typeface="Traditional Arabic" panose="02020603050405020304" pitchFamily="18" charset="-78"/>
              </a:rPr>
              <a:t>tut-ucu</a:t>
            </a:r>
            <a:endParaRPr lang="tr-TR" sz="36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سوريجى</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sür-</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ücü</a:t>
            </a:r>
            <a:endParaRPr lang="tr-TR" sz="36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قورويجى</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koru-</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yucu</a:t>
            </a:r>
            <a:endParaRPr lang="tr-TR" sz="3600"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اوقويجى</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oku-</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yucu</a:t>
            </a:r>
            <a:endParaRPr lang="tr-TR" sz="3600" dirty="0">
              <a:latin typeface="Times New Roman" panose="02020603050405020304" pitchFamily="18" charset="0"/>
              <a:ea typeface="Times New Roman" panose="02020603050405020304" pitchFamily="18" charset="0"/>
              <a:cs typeface="Traditional Arabic" panose="02020603050405020304" pitchFamily="18" charset="-78"/>
            </a:endParaRPr>
          </a:p>
          <a:p>
            <a:endParaRPr lang="tr-TR" sz="1909" dirty="0">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430318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290">
                                          <p:stCondLst>
                                            <p:cond delay="0"/>
                                          </p:stCondLst>
                                        </p:cTn>
                                        <p:tgtEl>
                                          <p:spTgt spid="3">
                                            <p:txEl>
                                              <p:pRg st="1" end="1"/>
                                            </p:txEl>
                                          </p:spTgt>
                                        </p:tgtEl>
                                      </p:cBhvr>
                                    </p:animEffect>
                                    <p:anim calcmode="lin" valueType="num">
                                      <p:cBhvr>
                                        <p:cTn id="26"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3">
                                            <p:txEl>
                                              <p:pRg st="1" end="1"/>
                                            </p:txEl>
                                          </p:spTgt>
                                        </p:tgtEl>
                                      </p:cBhvr>
                                      <p:to x="100000" y="60000"/>
                                    </p:animScale>
                                    <p:animScale>
                                      <p:cBhvr>
                                        <p:cTn id="32" dur="83" decel="50000">
                                          <p:stCondLst>
                                            <p:cond delay="338"/>
                                          </p:stCondLst>
                                        </p:cTn>
                                        <p:tgtEl>
                                          <p:spTgt spid="3">
                                            <p:txEl>
                                              <p:pRg st="1" end="1"/>
                                            </p:txEl>
                                          </p:spTgt>
                                        </p:tgtEl>
                                      </p:cBhvr>
                                      <p:to x="100000" y="100000"/>
                                    </p:animScale>
                                    <p:animScale>
                                      <p:cBhvr>
                                        <p:cTn id="33" dur="13">
                                          <p:stCondLst>
                                            <p:cond delay="656"/>
                                          </p:stCondLst>
                                        </p:cTn>
                                        <p:tgtEl>
                                          <p:spTgt spid="3">
                                            <p:txEl>
                                              <p:pRg st="1" end="1"/>
                                            </p:txEl>
                                          </p:spTgt>
                                        </p:tgtEl>
                                      </p:cBhvr>
                                      <p:to x="100000" y="80000"/>
                                    </p:animScale>
                                    <p:animScale>
                                      <p:cBhvr>
                                        <p:cTn id="34" dur="83" decel="50000">
                                          <p:stCondLst>
                                            <p:cond delay="669"/>
                                          </p:stCondLst>
                                        </p:cTn>
                                        <p:tgtEl>
                                          <p:spTgt spid="3">
                                            <p:txEl>
                                              <p:pRg st="1" end="1"/>
                                            </p:txEl>
                                          </p:spTgt>
                                        </p:tgtEl>
                                      </p:cBhvr>
                                      <p:to x="100000" y="100000"/>
                                    </p:animScale>
                                    <p:animScale>
                                      <p:cBhvr>
                                        <p:cTn id="35" dur="13">
                                          <p:stCondLst>
                                            <p:cond delay="821"/>
                                          </p:stCondLst>
                                        </p:cTn>
                                        <p:tgtEl>
                                          <p:spTgt spid="3">
                                            <p:txEl>
                                              <p:pRg st="1" end="1"/>
                                            </p:txEl>
                                          </p:spTgt>
                                        </p:tgtEl>
                                      </p:cBhvr>
                                      <p:to x="100000" y="90000"/>
                                    </p:animScale>
                                    <p:animScale>
                                      <p:cBhvr>
                                        <p:cTn id="36" dur="83" decel="50000">
                                          <p:stCondLst>
                                            <p:cond delay="834"/>
                                          </p:stCondLst>
                                        </p:cTn>
                                        <p:tgtEl>
                                          <p:spTgt spid="3">
                                            <p:txEl>
                                              <p:pRg st="1" end="1"/>
                                            </p:txEl>
                                          </p:spTgt>
                                        </p:tgtEl>
                                      </p:cBhvr>
                                      <p:to x="100000" y="100000"/>
                                    </p:animScale>
                                    <p:animScale>
                                      <p:cBhvr>
                                        <p:cTn id="37" dur="13">
                                          <p:stCondLst>
                                            <p:cond delay="904"/>
                                          </p:stCondLst>
                                        </p:cTn>
                                        <p:tgtEl>
                                          <p:spTgt spid="3">
                                            <p:txEl>
                                              <p:pRg st="1" end="1"/>
                                            </p:txEl>
                                          </p:spTgt>
                                        </p:tgtEl>
                                      </p:cBhvr>
                                      <p:to x="100000" y="95000"/>
                                    </p:animScale>
                                    <p:animScale>
                                      <p:cBhvr>
                                        <p:cTn id="38" dur="83" decel="50000">
                                          <p:stCondLst>
                                            <p:cond delay="917"/>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290">
                                          <p:stCondLst>
                                            <p:cond delay="0"/>
                                          </p:stCondLst>
                                        </p:cTn>
                                        <p:tgtEl>
                                          <p:spTgt spid="3">
                                            <p:txEl>
                                              <p:pRg st="2" end="2"/>
                                            </p:txEl>
                                          </p:spTgt>
                                        </p:tgtEl>
                                      </p:cBhvr>
                                    </p:animEffect>
                                    <p:anim calcmode="lin" valueType="num">
                                      <p:cBhvr>
                                        <p:cTn id="44"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3">
                                            <p:txEl>
                                              <p:pRg st="2" end="2"/>
                                            </p:txEl>
                                          </p:spTgt>
                                        </p:tgtEl>
                                      </p:cBhvr>
                                      <p:to x="100000" y="60000"/>
                                    </p:animScale>
                                    <p:animScale>
                                      <p:cBhvr>
                                        <p:cTn id="50" dur="83" decel="50000">
                                          <p:stCondLst>
                                            <p:cond delay="338"/>
                                          </p:stCondLst>
                                        </p:cTn>
                                        <p:tgtEl>
                                          <p:spTgt spid="3">
                                            <p:txEl>
                                              <p:pRg st="2" end="2"/>
                                            </p:txEl>
                                          </p:spTgt>
                                        </p:tgtEl>
                                      </p:cBhvr>
                                      <p:to x="100000" y="100000"/>
                                    </p:animScale>
                                    <p:animScale>
                                      <p:cBhvr>
                                        <p:cTn id="51" dur="13">
                                          <p:stCondLst>
                                            <p:cond delay="656"/>
                                          </p:stCondLst>
                                        </p:cTn>
                                        <p:tgtEl>
                                          <p:spTgt spid="3">
                                            <p:txEl>
                                              <p:pRg st="2" end="2"/>
                                            </p:txEl>
                                          </p:spTgt>
                                        </p:tgtEl>
                                      </p:cBhvr>
                                      <p:to x="100000" y="80000"/>
                                    </p:animScale>
                                    <p:animScale>
                                      <p:cBhvr>
                                        <p:cTn id="52" dur="83" decel="50000">
                                          <p:stCondLst>
                                            <p:cond delay="669"/>
                                          </p:stCondLst>
                                        </p:cTn>
                                        <p:tgtEl>
                                          <p:spTgt spid="3">
                                            <p:txEl>
                                              <p:pRg st="2" end="2"/>
                                            </p:txEl>
                                          </p:spTgt>
                                        </p:tgtEl>
                                      </p:cBhvr>
                                      <p:to x="100000" y="100000"/>
                                    </p:animScale>
                                    <p:animScale>
                                      <p:cBhvr>
                                        <p:cTn id="53" dur="13">
                                          <p:stCondLst>
                                            <p:cond delay="821"/>
                                          </p:stCondLst>
                                        </p:cTn>
                                        <p:tgtEl>
                                          <p:spTgt spid="3">
                                            <p:txEl>
                                              <p:pRg st="2" end="2"/>
                                            </p:txEl>
                                          </p:spTgt>
                                        </p:tgtEl>
                                      </p:cBhvr>
                                      <p:to x="100000" y="90000"/>
                                    </p:animScale>
                                    <p:animScale>
                                      <p:cBhvr>
                                        <p:cTn id="54" dur="83" decel="50000">
                                          <p:stCondLst>
                                            <p:cond delay="834"/>
                                          </p:stCondLst>
                                        </p:cTn>
                                        <p:tgtEl>
                                          <p:spTgt spid="3">
                                            <p:txEl>
                                              <p:pRg st="2" end="2"/>
                                            </p:txEl>
                                          </p:spTgt>
                                        </p:tgtEl>
                                      </p:cBhvr>
                                      <p:to x="100000" y="100000"/>
                                    </p:animScale>
                                    <p:animScale>
                                      <p:cBhvr>
                                        <p:cTn id="55" dur="13">
                                          <p:stCondLst>
                                            <p:cond delay="904"/>
                                          </p:stCondLst>
                                        </p:cTn>
                                        <p:tgtEl>
                                          <p:spTgt spid="3">
                                            <p:txEl>
                                              <p:pRg st="2" end="2"/>
                                            </p:txEl>
                                          </p:spTgt>
                                        </p:tgtEl>
                                      </p:cBhvr>
                                      <p:to x="100000" y="95000"/>
                                    </p:animScale>
                                    <p:animScale>
                                      <p:cBhvr>
                                        <p:cTn id="56" dur="83" decel="50000">
                                          <p:stCondLst>
                                            <p:cond delay="917"/>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290">
                                          <p:stCondLst>
                                            <p:cond delay="0"/>
                                          </p:stCondLst>
                                        </p:cTn>
                                        <p:tgtEl>
                                          <p:spTgt spid="3">
                                            <p:txEl>
                                              <p:pRg st="3" end="3"/>
                                            </p:txEl>
                                          </p:spTgt>
                                        </p:tgtEl>
                                      </p:cBhvr>
                                    </p:animEffect>
                                    <p:anim calcmode="lin" valueType="num">
                                      <p:cBhvr>
                                        <p:cTn id="62"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13">
                                          <p:stCondLst>
                                            <p:cond delay="325"/>
                                          </p:stCondLst>
                                        </p:cTn>
                                        <p:tgtEl>
                                          <p:spTgt spid="3">
                                            <p:txEl>
                                              <p:pRg st="3" end="3"/>
                                            </p:txEl>
                                          </p:spTgt>
                                        </p:tgtEl>
                                      </p:cBhvr>
                                      <p:to x="100000" y="60000"/>
                                    </p:animScale>
                                    <p:animScale>
                                      <p:cBhvr>
                                        <p:cTn id="68" dur="83" decel="50000">
                                          <p:stCondLst>
                                            <p:cond delay="338"/>
                                          </p:stCondLst>
                                        </p:cTn>
                                        <p:tgtEl>
                                          <p:spTgt spid="3">
                                            <p:txEl>
                                              <p:pRg st="3" end="3"/>
                                            </p:txEl>
                                          </p:spTgt>
                                        </p:tgtEl>
                                      </p:cBhvr>
                                      <p:to x="100000" y="100000"/>
                                    </p:animScale>
                                    <p:animScale>
                                      <p:cBhvr>
                                        <p:cTn id="69" dur="13">
                                          <p:stCondLst>
                                            <p:cond delay="656"/>
                                          </p:stCondLst>
                                        </p:cTn>
                                        <p:tgtEl>
                                          <p:spTgt spid="3">
                                            <p:txEl>
                                              <p:pRg st="3" end="3"/>
                                            </p:txEl>
                                          </p:spTgt>
                                        </p:tgtEl>
                                      </p:cBhvr>
                                      <p:to x="100000" y="80000"/>
                                    </p:animScale>
                                    <p:animScale>
                                      <p:cBhvr>
                                        <p:cTn id="70" dur="83" decel="50000">
                                          <p:stCondLst>
                                            <p:cond delay="669"/>
                                          </p:stCondLst>
                                        </p:cTn>
                                        <p:tgtEl>
                                          <p:spTgt spid="3">
                                            <p:txEl>
                                              <p:pRg st="3" end="3"/>
                                            </p:txEl>
                                          </p:spTgt>
                                        </p:tgtEl>
                                      </p:cBhvr>
                                      <p:to x="100000" y="100000"/>
                                    </p:animScale>
                                    <p:animScale>
                                      <p:cBhvr>
                                        <p:cTn id="71" dur="13">
                                          <p:stCondLst>
                                            <p:cond delay="821"/>
                                          </p:stCondLst>
                                        </p:cTn>
                                        <p:tgtEl>
                                          <p:spTgt spid="3">
                                            <p:txEl>
                                              <p:pRg st="3" end="3"/>
                                            </p:txEl>
                                          </p:spTgt>
                                        </p:tgtEl>
                                      </p:cBhvr>
                                      <p:to x="100000" y="90000"/>
                                    </p:animScale>
                                    <p:animScale>
                                      <p:cBhvr>
                                        <p:cTn id="72" dur="83" decel="50000">
                                          <p:stCondLst>
                                            <p:cond delay="834"/>
                                          </p:stCondLst>
                                        </p:cTn>
                                        <p:tgtEl>
                                          <p:spTgt spid="3">
                                            <p:txEl>
                                              <p:pRg st="3" end="3"/>
                                            </p:txEl>
                                          </p:spTgt>
                                        </p:tgtEl>
                                      </p:cBhvr>
                                      <p:to x="100000" y="100000"/>
                                    </p:animScale>
                                    <p:animScale>
                                      <p:cBhvr>
                                        <p:cTn id="73" dur="13">
                                          <p:stCondLst>
                                            <p:cond delay="904"/>
                                          </p:stCondLst>
                                        </p:cTn>
                                        <p:tgtEl>
                                          <p:spTgt spid="3">
                                            <p:txEl>
                                              <p:pRg st="3" end="3"/>
                                            </p:txEl>
                                          </p:spTgt>
                                        </p:tgtEl>
                                      </p:cBhvr>
                                      <p:to x="100000" y="95000"/>
                                    </p:animScale>
                                    <p:animScale>
                                      <p:cBhvr>
                                        <p:cTn id="74" dur="83" decel="50000">
                                          <p:stCondLst>
                                            <p:cond delay="917"/>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290">
                                          <p:stCondLst>
                                            <p:cond delay="0"/>
                                          </p:stCondLst>
                                        </p:cTn>
                                        <p:tgtEl>
                                          <p:spTgt spid="3">
                                            <p:txEl>
                                              <p:pRg st="4" end="4"/>
                                            </p:txEl>
                                          </p:spTgt>
                                        </p:tgtEl>
                                      </p:cBhvr>
                                    </p:animEffect>
                                    <p:anim calcmode="lin" valueType="num">
                                      <p:cBhvr>
                                        <p:cTn id="80"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13">
                                          <p:stCondLst>
                                            <p:cond delay="325"/>
                                          </p:stCondLst>
                                        </p:cTn>
                                        <p:tgtEl>
                                          <p:spTgt spid="3">
                                            <p:txEl>
                                              <p:pRg st="4" end="4"/>
                                            </p:txEl>
                                          </p:spTgt>
                                        </p:tgtEl>
                                      </p:cBhvr>
                                      <p:to x="100000" y="60000"/>
                                    </p:animScale>
                                    <p:animScale>
                                      <p:cBhvr>
                                        <p:cTn id="86" dur="83" decel="50000">
                                          <p:stCondLst>
                                            <p:cond delay="338"/>
                                          </p:stCondLst>
                                        </p:cTn>
                                        <p:tgtEl>
                                          <p:spTgt spid="3">
                                            <p:txEl>
                                              <p:pRg st="4" end="4"/>
                                            </p:txEl>
                                          </p:spTgt>
                                        </p:tgtEl>
                                      </p:cBhvr>
                                      <p:to x="100000" y="100000"/>
                                    </p:animScale>
                                    <p:animScale>
                                      <p:cBhvr>
                                        <p:cTn id="87" dur="13">
                                          <p:stCondLst>
                                            <p:cond delay="656"/>
                                          </p:stCondLst>
                                        </p:cTn>
                                        <p:tgtEl>
                                          <p:spTgt spid="3">
                                            <p:txEl>
                                              <p:pRg st="4" end="4"/>
                                            </p:txEl>
                                          </p:spTgt>
                                        </p:tgtEl>
                                      </p:cBhvr>
                                      <p:to x="100000" y="80000"/>
                                    </p:animScale>
                                    <p:animScale>
                                      <p:cBhvr>
                                        <p:cTn id="88" dur="83" decel="50000">
                                          <p:stCondLst>
                                            <p:cond delay="669"/>
                                          </p:stCondLst>
                                        </p:cTn>
                                        <p:tgtEl>
                                          <p:spTgt spid="3">
                                            <p:txEl>
                                              <p:pRg st="4" end="4"/>
                                            </p:txEl>
                                          </p:spTgt>
                                        </p:tgtEl>
                                      </p:cBhvr>
                                      <p:to x="100000" y="100000"/>
                                    </p:animScale>
                                    <p:animScale>
                                      <p:cBhvr>
                                        <p:cTn id="89" dur="13">
                                          <p:stCondLst>
                                            <p:cond delay="821"/>
                                          </p:stCondLst>
                                        </p:cTn>
                                        <p:tgtEl>
                                          <p:spTgt spid="3">
                                            <p:txEl>
                                              <p:pRg st="4" end="4"/>
                                            </p:txEl>
                                          </p:spTgt>
                                        </p:tgtEl>
                                      </p:cBhvr>
                                      <p:to x="100000" y="90000"/>
                                    </p:animScale>
                                    <p:animScale>
                                      <p:cBhvr>
                                        <p:cTn id="90" dur="83" decel="50000">
                                          <p:stCondLst>
                                            <p:cond delay="834"/>
                                          </p:stCondLst>
                                        </p:cTn>
                                        <p:tgtEl>
                                          <p:spTgt spid="3">
                                            <p:txEl>
                                              <p:pRg st="4" end="4"/>
                                            </p:txEl>
                                          </p:spTgt>
                                        </p:tgtEl>
                                      </p:cBhvr>
                                      <p:to x="100000" y="100000"/>
                                    </p:animScale>
                                    <p:animScale>
                                      <p:cBhvr>
                                        <p:cTn id="91" dur="13">
                                          <p:stCondLst>
                                            <p:cond delay="904"/>
                                          </p:stCondLst>
                                        </p:cTn>
                                        <p:tgtEl>
                                          <p:spTgt spid="3">
                                            <p:txEl>
                                              <p:pRg st="4" end="4"/>
                                            </p:txEl>
                                          </p:spTgt>
                                        </p:tgtEl>
                                      </p:cBhvr>
                                      <p:to x="100000" y="95000"/>
                                    </p:animScale>
                                    <p:animScale>
                                      <p:cBhvr>
                                        <p:cTn id="92" dur="83" decel="50000">
                                          <p:stCondLst>
                                            <p:cond delay="917"/>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290">
                                          <p:stCondLst>
                                            <p:cond delay="0"/>
                                          </p:stCondLst>
                                        </p:cTn>
                                        <p:tgtEl>
                                          <p:spTgt spid="3">
                                            <p:txEl>
                                              <p:pRg st="5" end="5"/>
                                            </p:txEl>
                                          </p:spTgt>
                                        </p:tgtEl>
                                      </p:cBhvr>
                                    </p:animEffect>
                                    <p:anim calcmode="lin" valueType="num">
                                      <p:cBhvr>
                                        <p:cTn id="98"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13">
                                          <p:stCondLst>
                                            <p:cond delay="325"/>
                                          </p:stCondLst>
                                        </p:cTn>
                                        <p:tgtEl>
                                          <p:spTgt spid="3">
                                            <p:txEl>
                                              <p:pRg st="5" end="5"/>
                                            </p:txEl>
                                          </p:spTgt>
                                        </p:tgtEl>
                                      </p:cBhvr>
                                      <p:to x="100000" y="60000"/>
                                    </p:animScale>
                                    <p:animScale>
                                      <p:cBhvr>
                                        <p:cTn id="104" dur="83" decel="50000">
                                          <p:stCondLst>
                                            <p:cond delay="338"/>
                                          </p:stCondLst>
                                        </p:cTn>
                                        <p:tgtEl>
                                          <p:spTgt spid="3">
                                            <p:txEl>
                                              <p:pRg st="5" end="5"/>
                                            </p:txEl>
                                          </p:spTgt>
                                        </p:tgtEl>
                                      </p:cBhvr>
                                      <p:to x="100000" y="100000"/>
                                    </p:animScale>
                                    <p:animScale>
                                      <p:cBhvr>
                                        <p:cTn id="105" dur="13">
                                          <p:stCondLst>
                                            <p:cond delay="656"/>
                                          </p:stCondLst>
                                        </p:cTn>
                                        <p:tgtEl>
                                          <p:spTgt spid="3">
                                            <p:txEl>
                                              <p:pRg st="5" end="5"/>
                                            </p:txEl>
                                          </p:spTgt>
                                        </p:tgtEl>
                                      </p:cBhvr>
                                      <p:to x="100000" y="80000"/>
                                    </p:animScale>
                                    <p:animScale>
                                      <p:cBhvr>
                                        <p:cTn id="106" dur="83" decel="50000">
                                          <p:stCondLst>
                                            <p:cond delay="669"/>
                                          </p:stCondLst>
                                        </p:cTn>
                                        <p:tgtEl>
                                          <p:spTgt spid="3">
                                            <p:txEl>
                                              <p:pRg st="5" end="5"/>
                                            </p:txEl>
                                          </p:spTgt>
                                        </p:tgtEl>
                                      </p:cBhvr>
                                      <p:to x="100000" y="100000"/>
                                    </p:animScale>
                                    <p:animScale>
                                      <p:cBhvr>
                                        <p:cTn id="107" dur="13">
                                          <p:stCondLst>
                                            <p:cond delay="821"/>
                                          </p:stCondLst>
                                        </p:cTn>
                                        <p:tgtEl>
                                          <p:spTgt spid="3">
                                            <p:txEl>
                                              <p:pRg st="5" end="5"/>
                                            </p:txEl>
                                          </p:spTgt>
                                        </p:tgtEl>
                                      </p:cBhvr>
                                      <p:to x="100000" y="90000"/>
                                    </p:animScale>
                                    <p:animScale>
                                      <p:cBhvr>
                                        <p:cTn id="108" dur="83" decel="50000">
                                          <p:stCondLst>
                                            <p:cond delay="834"/>
                                          </p:stCondLst>
                                        </p:cTn>
                                        <p:tgtEl>
                                          <p:spTgt spid="3">
                                            <p:txEl>
                                              <p:pRg st="5" end="5"/>
                                            </p:txEl>
                                          </p:spTgt>
                                        </p:tgtEl>
                                      </p:cBhvr>
                                      <p:to x="100000" y="100000"/>
                                    </p:animScale>
                                    <p:animScale>
                                      <p:cBhvr>
                                        <p:cTn id="109" dur="13">
                                          <p:stCondLst>
                                            <p:cond delay="904"/>
                                          </p:stCondLst>
                                        </p:cTn>
                                        <p:tgtEl>
                                          <p:spTgt spid="3">
                                            <p:txEl>
                                              <p:pRg st="5" end="5"/>
                                            </p:txEl>
                                          </p:spTgt>
                                        </p:tgtEl>
                                      </p:cBhvr>
                                      <p:to x="100000" y="95000"/>
                                    </p:animScale>
                                    <p:animScale>
                                      <p:cBhvr>
                                        <p:cTn id="110" dur="83" decel="50000">
                                          <p:stCondLst>
                                            <p:cond delay="917"/>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290">
                                          <p:stCondLst>
                                            <p:cond delay="0"/>
                                          </p:stCondLst>
                                        </p:cTn>
                                        <p:tgtEl>
                                          <p:spTgt spid="3">
                                            <p:txEl>
                                              <p:pRg st="6" end="6"/>
                                            </p:txEl>
                                          </p:spTgt>
                                        </p:tgtEl>
                                      </p:cBhvr>
                                    </p:animEffect>
                                    <p:anim calcmode="lin" valueType="num">
                                      <p:cBhvr>
                                        <p:cTn id="116" dur="911"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332"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332" tmFilter="0, 0; 0.125,0.2665; 0.25,0.4; 0.375,0.465; 0.5,0.5;  0.625,0.535; 0.75,0.6; 0.875,0.7335; 1,1">
                                          <p:stCondLst>
                                            <p:cond delay="332"/>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166" tmFilter="0, 0; 0.125,0.2665; 0.25,0.4; 0.375,0.465; 0.5,0.5;  0.625,0.535; 0.75,0.6; 0.875,0.7335; 1,1">
                                          <p:stCondLst>
                                            <p:cond delay="662"/>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82" tmFilter="0, 0; 0.125,0.2665; 0.25,0.4; 0.375,0.465; 0.5,0.5;  0.625,0.535; 0.75,0.6; 0.875,0.7335; 1,1">
                                          <p:stCondLst>
                                            <p:cond delay="828"/>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13">
                                          <p:stCondLst>
                                            <p:cond delay="325"/>
                                          </p:stCondLst>
                                        </p:cTn>
                                        <p:tgtEl>
                                          <p:spTgt spid="3">
                                            <p:txEl>
                                              <p:pRg st="6" end="6"/>
                                            </p:txEl>
                                          </p:spTgt>
                                        </p:tgtEl>
                                      </p:cBhvr>
                                      <p:to x="100000" y="60000"/>
                                    </p:animScale>
                                    <p:animScale>
                                      <p:cBhvr>
                                        <p:cTn id="122" dur="83" decel="50000">
                                          <p:stCondLst>
                                            <p:cond delay="338"/>
                                          </p:stCondLst>
                                        </p:cTn>
                                        <p:tgtEl>
                                          <p:spTgt spid="3">
                                            <p:txEl>
                                              <p:pRg st="6" end="6"/>
                                            </p:txEl>
                                          </p:spTgt>
                                        </p:tgtEl>
                                      </p:cBhvr>
                                      <p:to x="100000" y="100000"/>
                                    </p:animScale>
                                    <p:animScale>
                                      <p:cBhvr>
                                        <p:cTn id="123" dur="13">
                                          <p:stCondLst>
                                            <p:cond delay="656"/>
                                          </p:stCondLst>
                                        </p:cTn>
                                        <p:tgtEl>
                                          <p:spTgt spid="3">
                                            <p:txEl>
                                              <p:pRg st="6" end="6"/>
                                            </p:txEl>
                                          </p:spTgt>
                                        </p:tgtEl>
                                      </p:cBhvr>
                                      <p:to x="100000" y="80000"/>
                                    </p:animScale>
                                    <p:animScale>
                                      <p:cBhvr>
                                        <p:cTn id="124" dur="83" decel="50000">
                                          <p:stCondLst>
                                            <p:cond delay="669"/>
                                          </p:stCondLst>
                                        </p:cTn>
                                        <p:tgtEl>
                                          <p:spTgt spid="3">
                                            <p:txEl>
                                              <p:pRg st="6" end="6"/>
                                            </p:txEl>
                                          </p:spTgt>
                                        </p:tgtEl>
                                      </p:cBhvr>
                                      <p:to x="100000" y="100000"/>
                                    </p:animScale>
                                    <p:animScale>
                                      <p:cBhvr>
                                        <p:cTn id="125" dur="13">
                                          <p:stCondLst>
                                            <p:cond delay="821"/>
                                          </p:stCondLst>
                                        </p:cTn>
                                        <p:tgtEl>
                                          <p:spTgt spid="3">
                                            <p:txEl>
                                              <p:pRg st="6" end="6"/>
                                            </p:txEl>
                                          </p:spTgt>
                                        </p:tgtEl>
                                      </p:cBhvr>
                                      <p:to x="100000" y="90000"/>
                                    </p:animScale>
                                    <p:animScale>
                                      <p:cBhvr>
                                        <p:cTn id="126" dur="83" decel="50000">
                                          <p:stCondLst>
                                            <p:cond delay="834"/>
                                          </p:stCondLst>
                                        </p:cTn>
                                        <p:tgtEl>
                                          <p:spTgt spid="3">
                                            <p:txEl>
                                              <p:pRg st="6" end="6"/>
                                            </p:txEl>
                                          </p:spTgt>
                                        </p:tgtEl>
                                      </p:cBhvr>
                                      <p:to x="100000" y="100000"/>
                                    </p:animScale>
                                    <p:animScale>
                                      <p:cBhvr>
                                        <p:cTn id="127" dur="13">
                                          <p:stCondLst>
                                            <p:cond delay="904"/>
                                          </p:stCondLst>
                                        </p:cTn>
                                        <p:tgtEl>
                                          <p:spTgt spid="3">
                                            <p:txEl>
                                              <p:pRg st="6" end="6"/>
                                            </p:txEl>
                                          </p:spTgt>
                                        </p:tgtEl>
                                      </p:cBhvr>
                                      <p:to x="100000" y="95000"/>
                                    </p:animScale>
                                    <p:animScale>
                                      <p:cBhvr>
                                        <p:cTn id="128" dur="83" decel="50000">
                                          <p:stCondLst>
                                            <p:cond delay="917"/>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290">
                                          <p:stCondLst>
                                            <p:cond delay="0"/>
                                          </p:stCondLst>
                                        </p:cTn>
                                        <p:tgtEl>
                                          <p:spTgt spid="3">
                                            <p:txEl>
                                              <p:pRg st="7" end="7"/>
                                            </p:txEl>
                                          </p:spTgt>
                                        </p:tgtEl>
                                      </p:cBhvr>
                                    </p:animEffect>
                                    <p:anim calcmode="lin" valueType="num">
                                      <p:cBhvr>
                                        <p:cTn id="134" dur="911"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332"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332" tmFilter="0, 0; 0.125,0.2665; 0.25,0.4; 0.375,0.465; 0.5,0.5;  0.625,0.535; 0.75,0.6; 0.875,0.7335; 1,1">
                                          <p:stCondLst>
                                            <p:cond delay="332"/>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166" tmFilter="0, 0; 0.125,0.2665; 0.25,0.4; 0.375,0.465; 0.5,0.5;  0.625,0.535; 0.75,0.6; 0.875,0.7335; 1,1">
                                          <p:stCondLst>
                                            <p:cond delay="662"/>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82" tmFilter="0, 0; 0.125,0.2665; 0.25,0.4; 0.375,0.465; 0.5,0.5;  0.625,0.535; 0.75,0.6; 0.875,0.7335; 1,1">
                                          <p:stCondLst>
                                            <p:cond delay="828"/>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13">
                                          <p:stCondLst>
                                            <p:cond delay="325"/>
                                          </p:stCondLst>
                                        </p:cTn>
                                        <p:tgtEl>
                                          <p:spTgt spid="3">
                                            <p:txEl>
                                              <p:pRg st="7" end="7"/>
                                            </p:txEl>
                                          </p:spTgt>
                                        </p:tgtEl>
                                      </p:cBhvr>
                                      <p:to x="100000" y="60000"/>
                                    </p:animScale>
                                    <p:animScale>
                                      <p:cBhvr>
                                        <p:cTn id="140" dur="83" decel="50000">
                                          <p:stCondLst>
                                            <p:cond delay="338"/>
                                          </p:stCondLst>
                                        </p:cTn>
                                        <p:tgtEl>
                                          <p:spTgt spid="3">
                                            <p:txEl>
                                              <p:pRg st="7" end="7"/>
                                            </p:txEl>
                                          </p:spTgt>
                                        </p:tgtEl>
                                      </p:cBhvr>
                                      <p:to x="100000" y="100000"/>
                                    </p:animScale>
                                    <p:animScale>
                                      <p:cBhvr>
                                        <p:cTn id="141" dur="13">
                                          <p:stCondLst>
                                            <p:cond delay="656"/>
                                          </p:stCondLst>
                                        </p:cTn>
                                        <p:tgtEl>
                                          <p:spTgt spid="3">
                                            <p:txEl>
                                              <p:pRg st="7" end="7"/>
                                            </p:txEl>
                                          </p:spTgt>
                                        </p:tgtEl>
                                      </p:cBhvr>
                                      <p:to x="100000" y="80000"/>
                                    </p:animScale>
                                    <p:animScale>
                                      <p:cBhvr>
                                        <p:cTn id="142" dur="83" decel="50000">
                                          <p:stCondLst>
                                            <p:cond delay="669"/>
                                          </p:stCondLst>
                                        </p:cTn>
                                        <p:tgtEl>
                                          <p:spTgt spid="3">
                                            <p:txEl>
                                              <p:pRg st="7" end="7"/>
                                            </p:txEl>
                                          </p:spTgt>
                                        </p:tgtEl>
                                      </p:cBhvr>
                                      <p:to x="100000" y="100000"/>
                                    </p:animScale>
                                    <p:animScale>
                                      <p:cBhvr>
                                        <p:cTn id="143" dur="13">
                                          <p:stCondLst>
                                            <p:cond delay="821"/>
                                          </p:stCondLst>
                                        </p:cTn>
                                        <p:tgtEl>
                                          <p:spTgt spid="3">
                                            <p:txEl>
                                              <p:pRg st="7" end="7"/>
                                            </p:txEl>
                                          </p:spTgt>
                                        </p:tgtEl>
                                      </p:cBhvr>
                                      <p:to x="100000" y="90000"/>
                                    </p:animScale>
                                    <p:animScale>
                                      <p:cBhvr>
                                        <p:cTn id="144" dur="83" decel="50000">
                                          <p:stCondLst>
                                            <p:cond delay="834"/>
                                          </p:stCondLst>
                                        </p:cTn>
                                        <p:tgtEl>
                                          <p:spTgt spid="3">
                                            <p:txEl>
                                              <p:pRg st="7" end="7"/>
                                            </p:txEl>
                                          </p:spTgt>
                                        </p:tgtEl>
                                      </p:cBhvr>
                                      <p:to x="100000" y="100000"/>
                                    </p:animScale>
                                    <p:animScale>
                                      <p:cBhvr>
                                        <p:cTn id="145" dur="13">
                                          <p:stCondLst>
                                            <p:cond delay="904"/>
                                          </p:stCondLst>
                                        </p:cTn>
                                        <p:tgtEl>
                                          <p:spTgt spid="3">
                                            <p:txEl>
                                              <p:pRg st="7" end="7"/>
                                            </p:txEl>
                                          </p:spTgt>
                                        </p:tgtEl>
                                      </p:cBhvr>
                                      <p:to x="100000" y="95000"/>
                                    </p:animScale>
                                    <p:animScale>
                                      <p:cBhvr>
                                        <p:cTn id="146" dur="83" decel="50000">
                                          <p:stCondLst>
                                            <p:cond delay="917"/>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290">
                                          <p:stCondLst>
                                            <p:cond delay="0"/>
                                          </p:stCondLst>
                                        </p:cTn>
                                        <p:tgtEl>
                                          <p:spTgt spid="3">
                                            <p:txEl>
                                              <p:pRg st="8" end="8"/>
                                            </p:txEl>
                                          </p:spTgt>
                                        </p:tgtEl>
                                      </p:cBhvr>
                                    </p:animEffect>
                                    <p:anim calcmode="lin" valueType="num">
                                      <p:cBhvr>
                                        <p:cTn id="152" dur="911"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332"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332" tmFilter="0, 0; 0.125,0.2665; 0.25,0.4; 0.375,0.465; 0.5,0.5;  0.625,0.535; 0.75,0.6; 0.875,0.7335; 1,1">
                                          <p:stCondLst>
                                            <p:cond delay="332"/>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166" tmFilter="0, 0; 0.125,0.2665; 0.25,0.4; 0.375,0.465; 0.5,0.5;  0.625,0.535; 0.75,0.6; 0.875,0.7335; 1,1">
                                          <p:stCondLst>
                                            <p:cond delay="662"/>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82" tmFilter="0, 0; 0.125,0.2665; 0.25,0.4; 0.375,0.465; 0.5,0.5;  0.625,0.535; 0.75,0.6; 0.875,0.7335; 1,1">
                                          <p:stCondLst>
                                            <p:cond delay="828"/>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13">
                                          <p:stCondLst>
                                            <p:cond delay="325"/>
                                          </p:stCondLst>
                                        </p:cTn>
                                        <p:tgtEl>
                                          <p:spTgt spid="3">
                                            <p:txEl>
                                              <p:pRg st="8" end="8"/>
                                            </p:txEl>
                                          </p:spTgt>
                                        </p:tgtEl>
                                      </p:cBhvr>
                                      <p:to x="100000" y="60000"/>
                                    </p:animScale>
                                    <p:animScale>
                                      <p:cBhvr>
                                        <p:cTn id="158" dur="83" decel="50000">
                                          <p:stCondLst>
                                            <p:cond delay="338"/>
                                          </p:stCondLst>
                                        </p:cTn>
                                        <p:tgtEl>
                                          <p:spTgt spid="3">
                                            <p:txEl>
                                              <p:pRg st="8" end="8"/>
                                            </p:txEl>
                                          </p:spTgt>
                                        </p:tgtEl>
                                      </p:cBhvr>
                                      <p:to x="100000" y="100000"/>
                                    </p:animScale>
                                    <p:animScale>
                                      <p:cBhvr>
                                        <p:cTn id="159" dur="13">
                                          <p:stCondLst>
                                            <p:cond delay="656"/>
                                          </p:stCondLst>
                                        </p:cTn>
                                        <p:tgtEl>
                                          <p:spTgt spid="3">
                                            <p:txEl>
                                              <p:pRg st="8" end="8"/>
                                            </p:txEl>
                                          </p:spTgt>
                                        </p:tgtEl>
                                      </p:cBhvr>
                                      <p:to x="100000" y="80000"/>
                                    </p:animScale>
                                    <p:animScale>
                                      <p:cBhvr>
                                        <p:cTn id="160" dur="83" decel="50000">
                                          <p:stCondLst>
                                            <p:cond delay="669"/>
                                          </p:stCondLst>
                                        </p:cTn>
                                        <p:tgtEl>
                                          <p:spTgt spid="3">
                                            <p:txEl>
                                              <p:pRg st="8" end="8"/>
                                            </p:txEl>
                                          </p:spTgt>
                                        </p:tgtEl>
                                      </p:cBhvr>
                                      <p:to x="100000" y="100000"/>
                                    </p:animScale>
                                    <p:animScale>
                                      <p:cBhvr>
                                        <p:cTn id="161" dur="13">
                                          <p:stCondLst>
                                            <p:cond delay="821"/>
                                          </p:stCondLst>
                                        </p:cTn>
                                        <p:tgtEl>
                                          <p:spTgt spid="3">
                                            <p:txEl>
                                              <p:pRg st="8" end="8"/>
                                            </p:txEl>
                                          </p:spTgt>
                                        </p:tgtEl>
                                      </p:cBhvr>
                                      <p:to x="100000" y="90000"/>
                                    </p:animScale>
                                    <p:animScale>
                                      <p:cBhvr>
                                        <p:cTn id="162" dur="83" decel="50000">
                                          <p:stCondLst>
                                            <p:cond delay="834"/>
                                          </p:stCondLst>
                                        </p:cTn>
                                        <p:tgtEl>
                                          <p:spTgt spid="3">
                                            <p:txEl>
                                              <p:pRg st="8" end="8"/>
                                            </p:txEl>
                                          </p:spTgt>
                                        </p:tgtEl>
                                      </p:cBhvr>
                                      <p:to x="100000" y="100000"/>
                                    </p:animScale>
                                    <p:animScale>
                                      <p:cBhvr>
                                        <p:cTn id="163" dur="13">
                                          <p:stCondLst>
                                            <p:cond delay="904"/>
                                          </p:stCondLst>
                                        </p:cTn>
                                        <p:tgtEl>
                                          <p:spTgt spid="3">
                                            <p:txEl>
                                              <p:pRg st="8" end="8"/>
                                            </p:txEl>
                                          </p:spTgt>
                                        </p:tgtEl>
                                      </p:cBhvr>
                                      <p:to x="100000" y="95000"/>
                                    </p:animScale>
                                    <p:animScale>
                                      <p:cBhvr>
                                        <p:cTn id="164" dur="83" decel="50000">
                                          <p:stCondLst>
                                            <p:cond delay="917"/>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290">
                                          <p:stCondLst>
                                            <p:cond delay="0"/>
                                          </p:stCondLst>
                                        </p:cTn>
                                        <p:tgtEl>
                                          <p:spTgt spid="3">
                                            <p:txEl>
                                              <p:pRg st="9" end="9"/>
                                            </p:txEl>
                                          </p:spTgt>
                                        </p:tgtEl>
                                      </p:cBhvr>
                                    </p:animEffect>
                                    <p:anim calcmode="lin" valueType="num">
                                      <p:cBhvr>
                                        <p:cTn id="170" dur="911"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332"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332" tmFilter="0, 0; 0.125,0.2665; 0.25,0.4; 0.375,0.465; 0.5,0.5;  0.625,0.535; 0.75,0.6; 0.875,0.7335; 1,1">
                                          <p:stCondLst>
                                            <p:cond delay="332"/>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166" tmFilter="0, 0; 0.125,0.2665; 0.25,0.4; 0.375,0.465; 0.5,0.5;  0.625,0.535; 0.75,0.6; 0.875,0.7335; 1,1">
                                          <p:stCondLst>
                                            <p:cond delay="662"/>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82" tmFilter="0, 0; 0.125,0.2665; 0.25,0.4; 0.375,0.465; 0.5,0.5;  0.625,0.535; 0.75,0.6; 0.875,0.7335; 1,1">
                                          <p:stCondLst>
                                            <p:cond delay="828"/>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13">
                                          <p:stCondLst>
                                            <p:cond delay="325"/>
                                          </p:stCondLst>
                                        </p:cTn>
                                        <p:tgtEl>
                                          <p:spTgt spid="3">
                                            <p:txEl>
                                              <p:pRg st="9" end="9"/>
                                            </p:txEl>
                                          </p:spTgt>
                                        </p:tgtEl>
                                      </p:cBhvr>
                                      <p:to x="100000" y="60000"/>
                                    </p:animScale>
                                    <p:animScale>
                                      <p:cBhvr>
                                        <p:cTn id="176" dur="83" decel="50000">
                                          <p:stCondLst>
                                            <p:cond delay="338"/>
                                          </p:stCondLst>
                                        </p:cTn>
                                        <p:tgtEl>
                                          <p:spTgt spid="3">
                                            <p:txEl>
                                              <p:pRg st="9" end="9"/>
                                            </p:txEl>
                                          </p:spTgt>
                                        </p:tgtEl>
                                      </p:cBhvr>
                                      <p:to x="100000" y="100000"/>
                                    </p:animScale>
                                    <p:animScale>
                                      <p:cBhvr>
                                        <p:cTn id="177" dur="13">
                                          <p:stCondLst>
                                            <p:cond delay="656"/>
                                          </p:stCondLst>
                                        </p:cTn>
                                        <p:tgtEl>
                                          <p:spTgt spid="3">
                                            <p:txEl>
                                              <p:pRg st="9" end="9"/>
                                            </p:txEl>
                                          </p:spTgt>
                                        </p:tgtEl>
                                      </p:cBhvr>
                                      <p:to x="100000" y="80000"/>
                                    </p:animScale>
                                    <p:animScale>
                                      <p:cBhvr>
                                        <p:cTn id="178" dur="83" decel="50000">
                                          <p:stCondLst>
                                            <p:cond delay="669"/>
                                          </p:stCondLst>
                                        </p:cTn>
                                        <p:tgtEl>
                                          <p:spTgt spid="3">
                                            <p:txEl>
                                              <p:pRg st="9" end="9"/>
                                            </p:txEl>
                                          </p:spTgt>
                                        </p:tgtEl>
                                      </p:cBhvr>
                                      <p:to x="100000" y="100000"/>
                                    </p:animScale>
                                    <p:animScale>
                                      <p:cBhvr>
                                        <p:cTn id="179" dur="13">
                                          <p:stCondLst>
                                            <p:cond delay="821"/>
                                          </p:stCondLst>
                                        </p:cTn>
                                        <p:tgtEl>
                                          <p:spTgt spid="3">
                                            <p:txEl>
                                              <p:pRg st="9" end="9"/>
                                            </p:txEl>
                                          </p:spTgt>
                                        </p:tgtEl>
                                      </p:cBhvr>
                                      <p:to x="100000" y="90000"/>
                                    </p:animScale>
                                    <p:animScale>
                                      <p:cBhvr>
                                        <p:cTn id="180" dur="83" decel="50000">
                                          <p:stCondLst>
                                            <p:cond delay="834"/>
                                          </p:stCondLst>
                                        </p:cTn>
                                        <p:tgtEl>
                                          <p:spTgt spid="3">
                                            <p:txEl>
                                              <p:pRg st="9" end="9"/>
                                            </p:txEl>
                                          </p:spTgt>
                                        </p:tgtEl>
                                      </p:cBhvr>
                                      <p:to x="100000" y="100000"/>
                                    </p:animScale>
                                    <p:animScale>
                                      <p:cBhvr>
                                        <p:cTn id="181" dur="13">
                                          <p:stCondLst>
                                            <p:cond delay="904"/>
                                          </p:stCondLst>
                                        </p:cTn>
                                        <p:tgtEl>
                                          <p:spTgt spid="3">
                                            <p:txEl>
                                              <p:pRg st="9" end="9"/>
                                            </p:txEl>
                                          </p:spTgt>
                                        </p:tgtEl>
                                      </p:cBhvr>
                                      <p:to x="100000" y="95000"/>
                                    </p:animScale>
                                    <p:animScale>
                                      <p:cBhvr>
                                        <p:cTn id="182" dur="83" decel="50000">
                                          <p:stCondLst>
                                            <p:cond delay="917"/>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3">
                                            <p:txEl>
                                              <p:pRg st="10" end="10"/>
                                            </p:txEl>
                                          </p:spTgt>
                                        </p:tgtEl>
                                        <p:attrNameLst>
                                          <p:attrName>style.visibility</p:attrName>
                                        </p:attrNameLst>
                                      </p:cBhvr>
                                      <p:to>
                                        <p:strVal val="visible"/>
                                      </p:to>
                                    </p:set>
                                    <p:animEffect transition="in" filter="wipe(down)">
                                      <p:cBhvr>
                                        <p:cTn id="187" dur="290">
                                          <p:stCondLst>
                                            <p:cond delay="0"/>
                                          </p:stCondLst>
                                        </p:cTn>
                                        <p:tgtEl>
                                          <p:spTgt spid="3">
                                            <p:txEl>
                                              <p:pRg st="10" end="10"/>
                                            </p:txEl>
                                          </p:spTgt>
                                        </p:tgtEl>
                                      </p:cBhvr>
                                    </p:animEffect>
                                    <p:anim calcmode="lin" valueType="num">
                                      <p:cBhvr>
                                        <p:cTn id="188" dur="911"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9" dur="332"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0" dur="332" tmFilter="0, 0; 0.125,0.2665; 0.25,0.4; 0.375,0.465; 0.5,0.5;  0.625,0.535; 0.75,0.6; 0.875,0.7335; 1,1">
                                          <p:stCondLst>
                                            <p:cond delay="332"/>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1" dur="166" tmFilter="0, 0; 0.125,0.2665; 0.25,0.4; 0.375,0.465; 0.5,0.5;  0.625,0.535; 0.75,0.6; 0.875,0.7335; 1,1">
                                          <p:stCondLst>
                                            <p:cond delay="662"/>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2" dur="82" tmFilter="0, 0; 0.125,0.2665; 0.25,0.4; 0.375,0.465; 0.5,0.5;  0.625,0.535; 0.75,0.6; 0.875,0.7335; 1,1">
                                          <p:stCondLst>
                                            <p:cond delay="828"/>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3" dur="13">
                                          <p:stCondLst>
                                            <p:cond delay="325"/>
                                          </p:stCondLst>
                                        </p:cTn>
                                        <p:tgtEl>
                                          <p:spTgt spid="3">
                                            <p:txEl>
                                              <p:pRg st="10" end="10"/>
                                            </p:txEl>
                                          </p:spTgt>
                                        </p:tgtEl>
                                      </p:cBhvr>
                                      <p:to x="100000" y="60000"/>
                                    </p:animScale>
                                    <p:animScale>
                                      <p:cBhvr>
                                        <p:cTn id="194" dur="83" decel="50000">
                                          <p:stCondLst>
                                            <p:cond delay="338"/>
                                          </p:stCondLst>
                                        </p:cTn>
                                        <p:tgtEl>
                                          <p:spTgt spid="3">
                                            <p:txEl>
                                              <p:pRg st="10" end="10"/>
                                            </p:txEl>
                                          </p:spTgt>
                                        </p:tgtEl>
                                      </p:cBhvr>
                                      <p:to x="100000" y="100000"/>
                                    </p:animScale>
                                    <p:animScale>
                                      <p:cBhvr>
                                        <p:cTn id="195" dur="13">
                                          <p:stCondLst>
                                            <p:cond delay="656"/>
                                          </p:stCondLst>
                                        </p:cTn>
                                        <p:tgtEl>
                                          <p:spTgt spid="3">
                                            <p:txEl>
                                              <p:pRg st="10" end="10"/>
                                            </p:txEl>
                                          </p:spTgt>
                                        </p:tgtEl>
                                      </p:cBhvr>
                                      <p:to x="100000" y="80000"/>
                                    </p:animScale>
                                    <p:animScale>
                                      <p:cBhvr>
                                        <p:cTn id="196" dur="83" decel="50000">
                                          <p:stCondLst>
                                            <p:cond delay="669"/>
                                          </p:stCondLst>
                                        </p:cTn>
                                        <p:tgtEl>
                                          <p:spTgt spid="3">
                                            <p:txEl>
                                              <p:pRg st="10" end="10"/>
                                            </p:txEl>
                                          </p:spTgt>
                                        </p:tgtEl>
                                      </p:cBhvr>
                                      <p:to x="100000" y="100000"/>
                                    </p:animScale>
                                    <p:animScale>
                                      <p:cBhvr>
                                        <p:cTn id="197" dur="13">
                                          <p:stCondLst>
                                            <p:cond delay="821"/>
                                          </p:stCondLst>
                                        </p:cTn>
                                        <p:tgtEl>
                                          <p:spTgt spid="3">
                                            <p:txEl>
                                              <p:pRg st="10" end="10"/>
                                            </p:txEl>
                                          </p:spTgt>
                                        </p:tgtEl>
                                      </p:cBhvr>
                                      <p:to x="100000" y="90000"/>
                                    </p:animScale>
                                    <p:animScale>
                                      <p:cBhvr>
                                        <p:cTn id="198" dur="83" decel="50000">
                                          <p:stCondLst>
                                            <p:cond delay="834"/>
                                          </p:stCondLst>
                                        </p:cTn>
                                        <p:tgtEl>
                                          <p:spTgt spid="3">
                                            <p:txEl>
                                              <p:pRg st="10" end="10"/>
                                            </p:txEl>
                                          </p:spTgt>
                                        </p:tgtEl>
                                      </p:cBhvr>
                                      <p:to x="100000" y="100000"/>
                                    </p:animScale>
                                    <p:animScale>
                                      <p:cBhvr>
                                        <p:cTn id="199" dur="13">
                                          <p:stCondLst>
                                            <p:cond delay="904"/>
                                          </p:stCondLst>
                                        </p:cTn>
                                        <p:tgtEl>
                                          <p:spTgt spid="3">
                                            <p:txEl>
                                              <p:pRg st="10" end="10"/>
                                            </p:txEl>
                                          </p:spTgt>
                                        </p:tgtEl>
                                      </p:cBhvr>
                                      <p:to x="100000" y="95000"/>
                                    </p:animScale>
                                    <p:animScale>
                                      <p:cBhvr>
                                        <p:cTn id="200" dur="83" decel="50000">
                                          <p:stCondLst>
                                            <p:cond delay="917"/>
                                          </p:stCondLst>
                                        </p:cTn>
                                        <p:tgtEl>
                                          <p:spTgt spid="3">
                                            <p:txEl>
                                              <p:pRg st="10" end="1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3">
                                            <p:txEl>
                                              <p:pRg st="11" end="11"/>
                                            </p:txEl>
                                          </p:spTgt>
                                        </p:tgtEl>
                                        <p:attrNameLst>
                                          <p:attrName>style.visibility</p:attrName>
                                        </p:attrNameLst>
                                      </p:cBhvr>
                                      <p:to>
                                        <p:strVal val="visible"/>
                                      </p:to>
                                    </p:set>
                                    <p:animEffect transition="in" filter="wipe(down)">
                                      <p:cBhvr>
                                        <p:cTn id="205" dur="290">
                                          <p:stCondLst>
                                            <p:cond delay="0"/>
                                          </p:stCondLst>
                                        </p:cTn>
                                        <p:tgtEl>
                                          <p:spTgt spid="3">
                                            <p:txEl>
                                              <p:pRg st="11" end="11"/>
                                            </p:txEl>
                                          </p:spTgt>
                                        </p:tgtEl>
                                      </p:cBhvr>
                                    </p:animEffect>
                                    <p:anim calcmode="lin" valueType="num">
                                      <p:cBhvr>
                                        <p:cTn id="206" dur="911"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7" dur="332"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8" dur="332" tmFilter="0, 0; 0.125,0.2665; 0.25,0.4; 0.375,0.465; 0.5,0.5;  0.625,0.535; 0.75,0.6; 0.875,0.7335; 1,1">
                                          <p:stCondLst>
                                            <p:cond delay="332"/>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09" dur="166" tmFilter="0, 0; 0.125,0.2665; 0.25,0.4; 0.375,0.465; 0.5,0.5;  0.625,0.535; 0.75,0.6; 0.875,0.7335; 1,1">
                                          <p:stCondLst>
                                            <p:cond delay="662"/>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0" dur="82" tmFilter="0, 0; 0.125,0.2665; 0.25,0.4; 0.375,0.465; 0.5,0.5;  0.625,0.535; 0.75,0.6; 0.875,0.7335; 1,1">
                                          <p:stCondLst>
                                            <p:cond delay="828"/>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1" dur="13">
                                          <p:stCondLst>
                                            <p:cond delay="325"/>
                                          </p:stCondLst>
                                        </p:cTn>
                                        <p:tgtEl>
                                          <p:spTgt spid="3">
                                            <p:txEl>
                                              <p:pRg st="11" end="11"/>
                                            </p:txEl>
                                          </p:spTgt>
                                        </p:tgtEl>
                                      </p:cBhvr>
                                      <p:to x="100000" y="60000"/>
                                    </p:animScale>
                                    <p:animScale>
                                      <p:cBhvr>
                                        <p:cTn id="212" dur="83" decel="50000">
                                          <p:stCondLst>
                                            <p:cond delay="338"/>
                                          </p:stCondLst>
                                        </p:cTn>
                                        <p:tgtEl>
                                          <p:spTgt spid="3">
                                            <p:txEl>
                                              <p:pRg st="11" end="11"/>
                                            </p:txEl>
                                          </p:spTgt>
                                        </p:tgtEl>
                                      </p:cBhvr>
                                      <p:to x="100000" y="100000"/>
                                    </p:animScale>
                                    <p:animScale>
                                      <p:cBhvr>
                                        <p:cTn id="213" dur="13">
                                          <p:stCondLst>
                                            <p:cond delay="656"/>
                                          </p:stCondLst>
                                        </p:cTn>
                                        <p:tgtEl>
                                          <p:spTgt spid="3">
                                            <p:txEl>
                                              <p:pRg st="11" end="11"/>
                                            </p:txEl>
                                          </p:spTgt>
                                        </p:tgtEl>
                                      </p:cBhvr>
                                      <p:to x="100000" y="80000"/>
                                    </p:animScale>
                                    <p:animScale>
                                      <p:cBhvr>
                                        <p:cTn id="214" dur="83" decel="50000">
                                          <p:stCondLst>
                                            <p:cond delay="669"/>
                                          </p:stCondLst>
                                        </p:cTn>
                                        <p:tgtEl>
                                          <p:spTgt spid="3">
                                            <p:txEl>
                                              <p:pRg st="11" end="11"/>
                                            </p:txEl>
                                          </p:spTgt>
                                        </p:tgtEl>
                                      </p:cBhvr>
                                      <p:to x="100000" y="100000"/>
                                    </p:animScale>
                                    <p:animScale>
                                      <p:cBhvr>
                                        <p:cTn id="215" dur="13">
                                          <p:stCondLst>
                                            <p:cond delay="821"/>
                                          </p:stCondLst>
                                        </p:cTn>
                                        <p:tgtEl>
                                          <p:spTgt spid="3">
                                            <p:txEl>
                                              <p:pRg st="11" end="11"/>
                                            </p:txEl>
                                          </p:spTgt>
                                        </p:tgtEl>
                                      </p:cBhvr>
                                      <p:to x="100000" y="90000"/>
                                    </p:animScale>
                                    <p:animScale>
                                      <p:cBhvr>
                                        <p:cTn id="216" dur="83" decel="50000">
                                          <p:stCondLst>
                                            <p:cond delay="834"/>
                                          </p:stCondLst>
                                        </p:cTn>
                                        <p:tgtEl>
                                          <p:spTgt spid="3">
                                            <p:txEl>
                                              <p:pRg st="11" end="11"/>
                                            </p:txEl>
                                          </p:spTgt>
                                        </p:tgtEl>
                                      </p:cBhvr>
                                      <p:to x="100000" y="100000"/>
                                    </p:animScale>
                                    <p:animScale>
                                      <p:cBhvr>
                                        <p:cTn id="217" dur="13">
                                          <p:stCondLst>
                                            <p:cond delay="904"/>
                                          </p:stCondLst>
                                        </p:cTn>
                                        <p:tgtEl>
                                          <p:spTgt spid="3">
                                            <p:txEl>
                                              <p:pRg st="11" end="11"/>
                                            </p:txEl>
                                          </p:spTgt>
                                        </p:tgtEl>
                                      </p:cBhvr>
                                      <p:to x="100000" y="95000"/>
                                    </p:animScale>
                                    <p:animScale>
                                      <p:cBhvr>
                                        <p:cTn id="218" dur="83" decel="50000">
                                          <p:stCondLst>
                                            <p:cond delay="917"/>
                                          </p:stCondLst>
                                        </p:cTn>
                                        <p:tgtEl>
                                          <p:spTgt spid="3">
                                            <p:txEl>
                                              <p:pRg st="11" end="11"/>
                                            </p:txEl>
                                          </p:spTgt>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3">
                                            <p:txEl>
                                              <p:pRg st="12" end="12"/>
                                            </p:txEl>
                                          </p:spTgt>
                                        </p:tgtEl>
                                        <p:attrNameLst>
                                          <p:attrName>style.visibility</p:attrName>
                                        </p:attrNameLst>
                                      </p:cBhvr>
                                      <p:to>
                                        <p:strVal val="visible"/>
                                      </p:to>
                                    </p:set>
                                    <p:animEffect transition="in" filter="wipe(down)">
                                      <p:cBhvr>
                                        <p:cTn id="223" dur="290">
                                          <p:stCondLst>
                                            <p:cond delay="0"/>
                                          </p:stCondLst>
                                        </p:cTn>
                                        <p:tgtEl>
                                          <p:spTgt spid="3">
                                            <p:txEl>
                                              <p:pRg st="12" end="12"/>
                                            </p:txEl>
                                          </p:spTgt>
                                        </p:tgtEl>
                                      </p:cBhvr>
                                    </p:animEffect>
                                    <p:anim calcmode="lin" valueType="num">
                                      <p:cBhvr>
                                        <p:cTn id="224" dur="911"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25" dur="332"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26" dur="332" tmFilter="0, 0; 0.125,0.2665; 0.25,0.4; 0.375,0.465; 0.5,0.5;  0.625,0.535; 0.75,0.6; 0.875,0.7335; 1,1">
                                          <p:stCondLst>
                                            <p:cond delay="332"/>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27" dur="166" tmFilter="0, 0; 0.125,0.2665; 0.25,0.4; 0.375,0.465; 0.5,0.5;  0.625,0.535; 0.75,0.6; 0.875,0.7335; 1,1">
                                          <p:stCondLst>
                                            <p:cond delay="662"/>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28" dur="82" tmFilter="0, 0; 0.125,0.2665; 0.25,0.4; 0.375,0.465; 0.5,0.5;  0.625,0.535; 0.75,0.6; 0.875,0.7335; 1,1">
                                          <p:stCondLst>
                                            <p:cond delay="828"/>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29" dur="13">
                                          <p:stCondLst>
                                            <p:cond delay="325"/>
                                          </p:stCondLst>
                                        </p:cTn>
                                        <p:tgtEl>
                                          <p:spTgt spid="3">
                                            <p:txEl>
                                              <p:pRg st="12" end="12"/>
                                            </p:txEl>
                                          </p:spTgt>
                                        </p:tgtEl>
                                      </p:cBhvr>
                                      <p:to x="100000" y="60000"/>
                                    </p:animScale>
                                    <p:animScale>
                                      <p:cBhvr>
                                        <p:cTn id="230" dur="83" decel="50000">
                                          <p:stCondLst>
                                            <p:cond delay="338"/>
                                          </p:stCondLst>
                                        </p:cTn>
                                        <p:tgtEl>
                                          <p:spTgt spid="3">
                                            <p:txEl>
                                              <p:pRg st="12" end="12"/>
                                            </p:txEl>
                                          </p:spTgt>
                                        </p:tgtEl>
                                      </p:cBhvr>
                                      <p:to x="100000" y="100000"/>
                                    </p:animScale>
                                    <p:animScale>
                                      <p:cBhvr>
                                        <p:cTn id="231" dur="13">
                                          <p:stCondLst>
                                            <p:cond delay="656"/>
                                          </p:stCondLst>
                                        </p:cTn>
                                        <p:tgtEl>
                                          <p:spTgt spid="3">
                                            <p:txEl>
                                              <p:pRg st="12" end="12"/>
                                            </p:txEl>
                                          </p:spTgt>
                                        </p:tgtEl>
                                      </p:cBhvr>
                                      <p:to x="100000" y="80000"/>
                                    </p:animScale>
                                    <p:animScale>
                                      <p:cBhvr>
                                        <p:cTn id="232" dur="83" decel="50000">
                                          <p:stCondLst>
                                            <p:cond delay="669"/>
                                          </p:stCondLst>
                                        </p:cTn>
                                        <p:tgtEl>
                                          <p:spTgt spid="3">
                                            <p:txEl>
                                              <p:pRg st="12" end="12"/>
                                            </p:txEl>
                                          </p:spTgt>
                                        </p:tgtEl>
                                      </p:cBhvr>
                                      <p:to x="100000" y="100000"/>
                                    </p:animScale>
                                    <p:animScale>
                                      <p:cBhvr>
                                        <p:cTn id="233" dur="13">
                                          <p:stCondLst>
                                            <p:cond delay="821"/>
                                          </p:stCondLst>
                                        </p:cTn>
                                        <p:tgtEl>
                                          <p:spTgt spid="3">
                                            <p:txEl>
                                              <p:pRg st="12" end="12"/>
                                            </p:txEl>
                                          </p:spTgt>
                                        </p:tgtEl>
                                      </p:cBhvr>
                                      <p:to x="100000" y="90000"/>
                                    </p:animScale>
                                    <p:animScale>
                                      <p:cBhvr>
                                        <p:cTn id="234" dur="83" decel="50000">
                                          <p:stCondLst>
                                            <p:cond delay="834"/>
                                          </p:stCondLst>
                                        </p:cTn>
                                        <p:tgtEl>
                                          <p:spTgt spid="3">
                                            <p:txEl>
                                              <p:pRg st="12" end="12"/>
                                            </p:txEl>
                                          </p:spTgt>
                                        </p:tgtEl>
                                      </p:cBhvr>
                                      <p:to x="100000" y="100000"/>
                                    </p:animScale>
                                    <p:animScale>
                                      <p:cBhvr>
                                        <p:cTn id="235" dur="13">
                                          <p:stCondLst>
                                            <p:cond delay="904"/>
                                          </p:stCondLst>
                                        </p:cTn>
                                        <p:tgtEl>
                                          <p:spTgt spid="3">
                                            <p:txEl>
                                              <p:pRg st="12" end="12"/>
                                            </p:txEl>
                                          </p:spTgt>
                                        </p:tgtEl>
                                      </p:cBhvr>
                                      <p:to x="100000" y="95000"/>
                                    </p:animScale>
                                    <p:animScale>
                                      <p:cBhvr>
                                        <p:cTn id="236" dur="83" decel="50000">
                                          <p:stCondLst>
                                            <p:cond delay="917"/>
                                          </p:stCondLst>
                                        </p:cTn>
                                        <p:tgtEl>
                                          <p:spTgt spid="3">
                                            <p:txEl>
                                              <p:pRg st="12" end="12"/>
                                            </p:txEl>
                                          </p:spTgt>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3">
                                            <p:txEl>
                                              <p:pRg st="13" end="13"/>
                                            </p:txEl>
                                          </p:spTgt>
                                        </p:tgtEl>
                                        <p:attrNameLst>
                                          <p:attrName>style.visibility</p:attrName>
                                        </p:attrNameLst>
                                      </p:cBhvr>
                                      <p:to>
                                        <p:strVal val="visible"/>
                                      </p:to>
                                    </p:set>
                                    <p:animEffect transition="in" filter="wipe(down)">
                                      <p:cBhvr>
                                        <p:cTn id="241" dur="290">
                                          <p:stCondLst>
                                            <p:cond delay="0"/>
                                          </p:stCondLst>
                                        </p:cTn>
                                        <p:tgtEl>
                                          <p:spTgt spid="3">
                                            <p:txEl>
                                              <p:pRg st="13" end="13"/>
                                            </p:txEl>
                                          </p:spTgt>
                                        </p:tgtEl>
                                      </p:cBhvr>
                                    </p:animEffect>
                                    <p:anim calcmode="lin" valueType="num">
                                      <p:cBhvr>
                                        <p:cTn id="242" dur="911"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43" dur="332"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44" dur="332" tmFilter="0, 0; 0.125,0.2665; 0.25,0.4; 0.375,0.465; 0.5,0.5;  0.625,0.535; 0.75,0.6; 0.875,0.7335; 1,1">
                                          <p:stCondLst>
                                            <p:cond delay="332"/>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45" dur="166" tmFilter="0, 0; 0.125,0.2665; 0.25,0.4; 0.375,0.465; 0.5,0.5;  0.625,0.535; 0.75,0.6; 0.875,0.7335; 1,1">
                                          <p:stCondLst>
                                            <p:cond delay="662"/>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46" dur="82" tmFilter="0, 0; 0.125,0.2665; 0.25,0.4; 0.375,0.465; 0.5,0.5;  0.625,0.535; 0.75,0.6; 0.875,0.7335; 1,1">
                                          <p:stCondLst>
                                            <p:cond delay="828"/>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47" dur="13">
                                          <p:stCondLst>
                                            <p:cond delay="325"/>
                                          </p:stCondLst>
                                        </p:cTn>
                                        <p:tgtEl>
                                          <p:spTgt spid="3">
                                            <p:txEl>
                                              <p:pRg st="13" end="13"/>
                                            </p:txEl>
                                          </p:spTgt>
                                        </p:tgtEl>
                                      </p:cBhvr>
                                      <p:to x="100000" y="60000"/>
                                    </p:animScale>
                                    <p:animScale>
                                      <p:cBhvr>
                                        <p:cTn id="248" dur="83" decel="50000">
                                          <p:stCondLst>
                                            <p:cond delay="338"/>
                                          </p:stCondLst>
                                        </p:cTn>
                                        <p:tgtEl>
                                          <p:spTgt spid="3">
                                            <p:txEl>
                                              <p:pRg st="13" end="13"/>
                                            </p:txEl>
                                          </p:spTgt>
                                        </p:tgtEl>
                                      </p:cBhvr>
                                      <p:to x="100000" y="100000"/>
                                    </p:animScale>
                                    <p:animScale>
                                      <p:cBhvr>
                                        <p:cTn id="249" dur="13">
                                          <p:stCondLst>
                                            <p:cond delay="656"/>
                                          </p:stCondLst>
                                        </p:cTn>
                                        <p:tgtEl>
                                          <p:spTgt spid="3">
                                            <p:txEl>
                                              <p:pRg st="13" end="13"/>
                                            </p:txEl>
                                          </p:spTgt>
                                        </p:tgtEl>
                                      </p:cBhvr>
                                      <p:to x="100000" y="80000"/>
                                    </p:animScale>
                                    <p:animScale>
                                      <p:cBhvr>
                                        <p:cTn id="250" dur="83" decel="50000">
                                          <p:stCondLst>
                                            <p:cond delay="669"/>
                                          </p:stCondLst>
                                        </p:cTn>
                                        <p:tgtEl>
                                          <p:spTgt spid="3">
                                            <p:txEl>
                                              <p:pRg st="13" end="13"/>
                                            </p:txEl>
                                          </p:spTgt>
                                        </p:tgtEl>
                                      </p:cBhvr>
                                      <p:to x="100000" y="100000"/>
                                    </p:animScale>
                                    <p:animScale>
                                      <p:cBhvr>
                                        <p:cTn id="251" dur="13">
                                          <p:stCondLst>
                                            <p:cond delay="821"/>
                                          </p:stCondLst>
                                        </p:cTn>
                                        <p:tgtEl>
                                          <p:spTgt spid="3">
                                            <p:txEl>
                                              <p:pRg st="13" end="13"/>
                                            </p:txEl>
                                          </p:spTgt>
                                        </p:tgtEl>
                                      </p:cBhvr>
                                      <p:to x="100000" y="90000"/>
                                    </p:animScale>
                                    <p:animScale>
                                      <p:cBhvr>
                                        <p:cTn id="252" dur="83" decel="50000">
                                          <p:stCondLst>
                                            <p:cond delay="834"/>
                                          </p:stCondLst>
                                        </p:cTn>
                                        <p:tgtEl>
                                          <p:spTgt spid="3">
                                            <p:txEl>
                                              <p:pRg st="13" end="13"/>
                                            </p:txEl>
                                          </p:spTgt>
                                        </p:tgtEl>
                                      </p:cBhvr>
                                      <p:to x="100000" y="100000"/>
                                    </p:animScale>
                                    <p:animScale>
                                      <p:cBhvr>
                                        <p:cTn id="253" dur="13">
                                          <p:stCondLst>
                                            <p:cond delay="904"/>
                                          </p:stCondLst>
                                        </p:cTn>
                                        <p:tgtEl>
                                          <p:spTgt spid="3">
                                            <p:txEl>
                                              <p:pRg st="13" end="13"/>
                                            </p:txEl>
                                          </p:spTgt>
                                        </p:tgtEl>
                                      </p:cBhvr>
                                      <p:to x="100000" y="95000"/>
                                    </p:animScale>
                                    <p:animScale>
                                      <p:cBhvr>
                                        <p:cTn id="254" dur="83" decel="50000">
                                          <p:stCondLst>
                                            <p:cond delay="917"/>
                                          </p:stCondLst>
                                        </p:cTn>
                                        <p:tgtEl>
                                          <p:spTgt spid="3">
                                            <p:txEl>
                                              <p:pRg st="13" end="13"/>
                                            </p:txEl>
                                          </p:spTgt>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grpId="0" nodeType="clickEffect">
                                  <p:stCondLst>
                                    <p:cond delay="0"/>
                                  </p:stCondLst>
                                  <p:childTnLst>
                                    <p:set>
                                      <p:cBhvr>
                                        <p:cTn id="258" dur="1" fill="hold">
                                          <p:stCondLst>
                                            <p:cond delay="0"/>
                                          </p:stCondLst>
                                        </p:cTn>
                                        <p:tgtEl>
                                          <p:spTgt spid="3">
                                            <p:txEl>
                                              <p:pRg st="14" end="14"/>
                                            </p:txEl>
                                          </p:spTgt>
                                        </p:tgtEl>
                                        <p:attrNameLst>
                                          <p:attrName>style.visibility</p:attrName>
                                        </p:attrNameLst>
                                      </p:cBhvr>
                                      <p:to>
                                        <p:strVal val="visible"/>
                                      </p:to>
                                    </p:set>
                                    <p:animEffect transition="in" filter="wipe(down)">
                                      <p:cBhvr>
                                        <p:cTn id="259" dur="290">
                                          <p:stCondLst>
                                            <p:cond delay="0"/>
                                          </p:stCondLst>
                                        </p:cTn>
                                        <p:tgtEl>
                                          <p:spTgt spid="3">
                                            <p:txEl>
                                              <p:pRg st="14" end="14"/>
                                            </p:txEl>
                                          </p:spTgt>
                                        </p:tgtEl>
                                      </p:cBhvr>
                                    </p:animEffect>
                                    <p:anim calcmode="lin" valueType="num">
                                      <p:cBhvr>
                                        <p:cTn id="260" dur="911"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61" dur="332"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62" dur="332" tmFilter="0, 0; 0.125,0.2665; 0.25,0.4; 0.375,0.465; 0.5,0.5;  0.625,0.535; 0.75,0.6; 0.875,0.7335; 1,1">
                                          <p:stCondLst>
                                            <p:cond delay="332"/>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63" dur="166" tmFilter="0, 0; 0.125,0.2665; 0.25,0.4; 0.375,0.465; 0.5,0.5;  0.625,0.535; 0.75,0.6; 0.875,0.7335; 1,1">
                                          <p:stCondLst>
                                            <p:cond delay="662"/>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64" dur="82" tmFilter="0, 0; 0.125,0.2665; 0.25,0.4; 0.375,0.465; 0.5,0.5;  0.625,0.535; 0.75,0.6; 0.875,0.7335; 1,1">
                                          <p:stCondLst>
                                            <p:cond delay="828"/>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65" dur="13">
                                          <p:stCondLst>
                                            <p:cond delay="325"/>
                                          </p:stCondLst>
                                        </p:cTn>
                                        <p:tgtEl>
                                          <p:spTgt spid="3">
                                            <p:txEl>
                                              <p:pRg st="14" end="14"/>
                                            </p:txEl>
                                          </p:spTgt>
                                        </p:tgtEl>
                                      </p:cBhvr>
                                      <p:to x="100000" y="60000"/>
                                    </p:animScale>
                                    <p:animScale>
                                      <p:cBhvr>
                                        <p:cTn id="266" dur="83" decel="50000">
                                          <p:stCondLst>
                                            <p:cond delay="338"/>
                                          </p:stCondLst>
                                        </p:cTn>
                                        <p:tgtEl>
                                          <p:spTgt spid="3">
                                            <p:txEl>
                                              <p:pRg st="14" end="14"/>
                                            </p:txEl>
                                          </p:spTgt>
                                        </p:tgtEl>
                                      </p:cBhvr>
                                      <p:to x="100000" y="100000"/>
                                    </p:animScale>
                                    <p:animScale>
                                      <p:cBhvr>
                                        <p:cTn id="267" dur="13">
                                          <p:stCondLst>
                                            <p:cond delay="656"/>
                                          </p:stCondLst>
                                        </p:cTn>
                                        <p:tgtEl>
                                          <p:spTgt spid="3">
                                            <p:txEl>
                                              <p:pRg st="14" end="14"/>
                                            </p:txEl>
                                          </p:spTgt>
                                        </p:tgtEl>
                                      </p:cBhvr>
                                      <p:to x="100000" y="80000"/>
                                    </p:animScale>
                                    <p:animScale>
                                      <p:cBhvr>
                                        <p:cTn id="268" dur="83" decel="50000">
                                          <p:stCondLst>
                                            <p:cond delay="669"/>
                                          </p:stCondLst>
                                        </p:cTn>
                                        <p:tgtEl>
                                          <p:spTgt spid="3">
                                            <p:txEl>
                                              <p:pRg st="14" end="14"/>
                                            </p:txEl>
                                          </p:spTgt>
                                        </p:tgtEl>
                                      </p:cBhvr>
                                      <p:to x="100000" y="100000"/>
                                    </p:animScale>
                                    <p:animScale>
                                      <p:cBhvr>
                                        <p:cTn id="269" dur="13">
                                          <p:stCondLst>
                                            <p:cond delay="821"/>
                                          </p:stCondLst>
                                        </p:cTn>
                                        <p:tgtEl>
                                          <p:spTgt spid="3">
                                            <p:txEl>
                                              <p:pRg st="14" end="14"/>
                                            </p:txEl>
                                          </p:spTgt>
                                        </p:tgtEl>
                                      </p:cBhvr>
                                      <p:to x="100000" y="90000"/>
                                    </p:animScale>
                                    <p:animScale>
                                      <p:cBhvr>
                                        <p:cTn id="270" dur="83" decel="50000">
                                          <p:stCondLst>
                                            <p:cond delay="834"/>
                                          </p:stCondLst>
                                        </p:cTn>
                                        <p:tgtEl>
                                          <p:spTgt spid="3">
                                            <p:txEl>
                                              <p:pRg st="14" end="14"/>
                                            </p:txEl>
                                          </p:spTgt>
                                        </p:tgtEl>
                                      </p:cBhvr>
                                      <p:to x="100000" y="100000"/>
                                    </p:animScale>
                                    <p:animScale>
                                      <p:cBhvr>
                                        <p:cTn id="271" dur="13">
                                          <p:stCondLst>
                                            <p:cond delay="904"/>
                                          </p:stCondLst>
                                        </p:cTn>
                                        <p:tgtEl>
                                          <p:spTgt spid="3">
                                            <p:txEl>
                                              <p:pRg st="14" end="14"/>
                                            </p:txEl>
                                          </p:spTgt>
                                        </p:tgtEl>
                                      </p:cBhvr>
                                      <p:to x="100000" y="95000"/>
                                    </p:animScale>
                                    <p:animScale>
                                      <p:cBhvr>
                                        <p:cTn id="272" dur="83" decel="50000">
                                          <p:stCondLst>
                                            <p:cond delay="917"/>
                                          </p:stCondLst>
                                        </p:cTn>
                                        <p:tgtEl>
                                          <p:spTgt spid="3">
                                            <p:txEl>
                                              <p:pRg st="14" end="14"/>
                                            </p:txEl>
                                          </p:spTgt>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6" presetClass="entr" presetSubtype="0" fill="hold" grpId="0" nodeType="clickEffect">
                                  <p:stCondLst>
                                    <p:cond delay="0"/>
                                  </p:stCondLst>
                                  <p:childTnLst>
                                    <p:set>
                                      <p:cBhvr>
                                        <p:cTn id="276" dur="1" fill="hold">
                                          <p:stCondLst>
                                            <p:cond delay="0"/>
                                          </p:stCondLst>
                                        </p:cTn>
                                        <p:tgtEl>
                                          <p:spTgt spid="3">
                                            <p:txEl>
                                              <p:pRg st="15" end="15"/>
                                            </p:txEl>
                                          </p:spTgt>
                                        </p:tgtEl>
                                        <p:attrNameLst>
                                          <p:attrName>style.visibility</p:attrName>
                                        </p:attrNameLst>
                                      </p:cBhvr>
                                      <p:to>
                                        <p:strVal val="visible"/>
                                      </p:to>
                                    </p:set>
                                    <p:animEffect transition="in" filter="wipe(down)">
                                      <p:cBhvr>
                                        <p:cTn id="277" dur="290">
                                          <p:stCondLst>
                                            <p:cond delay="0"/>
                                          </p:stCondLst>
                                        </p:cTn>
                                        <p:tgtEl>
                                          <p:spTgt spid="3">
                                            <p:txEl>
                                              <p:pRg st="15" end="15"/>
                                            </p:txEl>
                                          </p:spTgt>
                                        </p:tgtEl>
                                      </p:cBhvr>
                                    </p:animEffect>
                                    <p:anim calcmode="lin" valueType="num">
                                      <p:cBhvr>
                                        <p:cTn id="278" dur="911"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279" dur="332"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280" dur="332" tmFilter="0, 0; 0.125,0.2665; 0.25,0.4; 0.375,0.465; 0.5,0.5;  0.625,0.535; 0.75,0.6; 0.875,0.7335; 1,1">
                                          <p:stCondLst>
                                            <p:cond delay="332"/>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281" dur="166" tmFilter="0, 0; 0.125,0.2665; 0.25,0.4; 0.375,0.465; 0.5,0.5;  0.625,0.535; 0.75,0.6; 0.875,0.7335; 1,1">
                                          <p:stCondLst>
                                            <p:cond delay="662"/>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282" dur="82" tmFilter="0, 0; 0.125,0.2665; 0.25,0.4; 0.375,0.465; 0.5,0.5;  0.625,0.535; 0.75,0.6; 0.875,0.7335; 1,1">
                                          <p:stCondLst>
                                            <p:cond delay="828"/>
                                          </p:stCondLst>
                                        </p:cTn>
                                        <p:tgtEl>
                                          <p:spTgt spid="3">
                                            <p:txEl>
                                              <p:pRg st="15" end="15"/>
                                            </p:txEl>
                                          </p:spTgt>
                                        </p:tgtEl>
                                        <p:attrNameLst>
                                          <p:attrName>ppt_y</p:attrName>
                                        </p:attrNameLst>
                                      </p:cBhvr>
                                      <p:tavLst>
                                        <p:tav tm="0" fmla="#ppt_y-sin(pi*$)/81">
                                          <p:val>
                                            <p:fltVal val="0"/>
                                          </p:val>
                                        </p:tav>
                                        <p:tav tm="100000">
                                          <p:val>
                                            <p:fltVal val="1"/>
                                          </p:val>
                                        </p:tav>
                                      </p:tavLst>
                                    </p:anim>
                                    <p:animScale>
                                      <p:cBhvr>
                                        <p:cTn id="283" dur="13">
                                          <p:stCondLst>
                                            <p:cond delay="325"/>
                                          </p:stCondLst>
                                        </p:cTn>
                                        <p:tgtEl>
                                          <p:spTgt spid="3">
                                            <p:txEl>
                                              <p:pRg st="15" end="15"/>
                                            </p:txEl>
                                          </p:spTgt>
                                        </p:tgtEl>
                                      </p:cBhvr>
                                      <p:to x="100000" y="60000"/>
                                    </p:animScale>
                                    <p:animScale>
                                      <p:cBhvr>
                                        <p:cTn id="284" dur="83" decel="50000">
                                          <p:stCondLst>
                                            <p:cond delay="338"/>
                                          </p:stCondLst>
                                        </p:cTn>
                                        <p:tgtEl>
                                          <p:spTgt spid="3">
                                            <p:txEl>
                                              <p:pRg st="15" end="15"/>
                                            </p:txEl>
                                          </p:spTgt>
                                        </p:tgtEl>
                                      </p:cBhvr>
                                      <p:to x="100000" y="100000"/>
                                    </p:animScale>
                                    <p:animScale>
                                      <p:cBhvr>
                                        <p:cTn id="285" dur="13">
                                          <p:stCondLst>
                                            <p:cond delay="656"/>
                                          </p:stCondLst>
                                        </p:cTn>
                                        <p:tgtEl>
                                          <p:spTgt spid="3">
                                            <p:txEl>
                                              <p:pRg st="15" end="15"/>
                                            </p:txEl>
                                          </p:spTgt>
                                        </p:tgtEl>
                                      </p:cBhvr>
                                      <p:to x="100000" y="80000"/>
                                    </p:animScale>
                                    <p:animScale>
                                      <p:cBhvr>
                                        <p:cTn id="286" dur="83" decel="50000">
                                          <p:stCondLst>
                                            <p:cond delay="669"/>
                                          </p:stCondLst>
                                        </p:cTn>
                                        <p:tgtEl>
                                          <p:spTgt spid="3">
                                            <p:txEl>
                                              <p:pRg st="15" end="15"/>
                                            </p:txEl>
                                          </p:spTgt>
                                        </p:tgtEl>
                                      </p:cBhvr>
                                      <p:to x="100000" y="100000"/>
                                    </p:animScale>
                                    <p:animScale>
                                      <p:cBhvr>
                                        <p:cTn id="287" dur="13">
                                          <p:stCondLst>
                                            <p:cond delay="821"/>
                                          </p:stCondLst>
                                        </p:cTn>
                                        <p:tgtEl>
                                          <p:spTgt spid="3">
                                            <p:txEl>
                                              <p:pRg st="15" end="15"/>
                                            </p:txEl>
                                          </p:spTgt>
                                        </p:tgtEl>
                                      </p:cBhvr>
                                      <p:to x="100000" y="90000"/>
                                    </p:animScale>
                                    <p:animScale>
                                      <p:cBhvr>
                                        <p:cTn id="288" dur="83" decel="50000">
                                          <p:stCondLst>
                                            <p:cond delay="834"/>
                                          </p:stCondLst>
                                        </p:cTn>
                                        <p:tgtEl>
                                          <p:spTgt spid="3">
                                            <p:txEl>
                                              <p:pRg st="15" end="15"/>
                                            </p:txEl>
                                          </p:spTgt>
                                        </p:tgtEl>
                                      </p:cBhvr>
                                      <p:to x="100000" y="100000"/>
                                    </p:animScale>
                                    <p:animScale>
                                      <p:cBhvr>
                                        <p:cTn id="289" dur="13">
                                          <p:stCondLst>
                                            <p:cond delay="904"/>
                                          </p:stCondLst>
                                        </p:cTn>
                                        <p:tgtEl>
                                          <p:spTgt spid="3">
                                            <p:txEl>
                                              <p:pRg st="15" end="15"/>
                                            </p:txEl>
                                          </p:spTgt>
                                        </p:tgtEl>
                                      </p:cBhvr>
                                      <p:to x="100000" y="95000"/>
                                    </p:animScale>
                                    <p:animScale>
                                      <p:cBhvr>
                                        <p:cTn id="290" dur="83" decel="50000">
                                          <p:stCondLst>
                                            <p:cond delay="917"/>
                                          </p:stCondLst>
                                        </p:cTn>
                                        <p:tgtEl>
                                          <p:spTgt spid="3">
                                            <p:txEl>
                                              <p:pRg st="15" end="15"/>
                                            </p:txEl>
                                          </p:spTgt>
                                        </p:tgtEl>
                                      </p:cBhvr>
                                      <p:to x="100000" y="100000"/>
                                    </p:animScale>
                                  </p:childTnLst>
                                </p:cTn>
                              </p:par>
                            </p:childTnLst>
                          </p:cTn>
                        </p:par>
                      </p:childTnLst>
                    </p:cTn>
                  </p:par>
                  <p:par>
                    <p:cTn id="291" fill="hold">
                      <p:stCondLst>
                        <p:cond delay="indefinite"/>
                      </p:stCondLst>
                      <p:childTnLst>
                        <p:par>
                          <p:cTn id="292" fill="hold">
                            <p:stCondLst>
                              <p:cond delay="0"/>
                            </p:stCondLst>
                            <p:childTnLst>
                              <p:par>
                                <p:cTn id="293" presetID="26" presetClass="entr" presetSubtype="0" fill="hold" grpId="0" nodeType="clickEffect">
                                  <p:stCondLst>
                                    <p:cond delay="0"/>
                                  </p:stCondLst>
                                  <p:childTnLst>
                                    <p:set>
                                      <p:cBhvr>
                                        <p:cTn id="294" dur="1" fill="hold">
                                          <p:stCondLst>
                                            <p:cond delay="0"/>
                                          </p:stCondLst>
                                        </p:cTn>
                                        <p:tgtEl>
                                          <p:spTgt spid="3">
                                            <p:txEl>
                                              <p:pRg st="16" end="16"/>
                                            </p:txEl>
                                          </p:spTgt>
                                        </p:tgtEl>
                                        <p:attrNameLst>
                                          <p:attrName>style.visibility</p:attrName>
                                        </p:attrNameLst>
                                      </p:cBhvr>
                                      <p:to>
                                        <p:strVal val="visible"/>
                                      </p:to>
                                    </p:set>
                                    <p:animEffect transition="in" filter="wipe(down)">
                                      <p:cBhvr>
                                        <p:cTn id="295" dur="290">
                                          <p:stCondLst>
                                            <p:cond delay="0"/>
                                          </p:stCondLst>
                                        </p:cTn>
                                        <p:tgtEl>
                                          <p:spTgt spid="3">
                                            <p:txEl>
                                              <p:pRg st="16" end="16"/>
                                            </p:txEl>
                                          </p:spTgt>
                                        </p:tgtEl>
                                      </p:cBhvr>
                                    </p:animEffect>
                                    <p:anim calcmode="lin" valueType="num">
                                      <p:cBhvr>
                                        <p:cTn id="296" dur="911" tmFilter="0,0; 0.14,0.36; 0.43,0.73; 0.71,0.91; 1.0,1.0">
                                          <p:stCondLst>
                                            <p:cond delay="0"/>
                                          </p:stCondLst>
                                        </p:cTn>
                                        <p:tgtEl>
                                          <p:spTgt spid="3">
                                            <p:txEl>
                                              <p:pRg st="16" end="16"/>
                                            </p:txEl>
                                          </p:spTgt>
                                        </p:tgtEl>
                                        <p:attrNameLst>
                                          <p:attrName>ppt_x</p:attrName>
                                        </p:attrNameLst>
                                      </p:cBhvr>
                                      <p:tavLst>
                                        <p:tav tm="0">
                                          <p:val>
                                            <p:strVal val="#ppt_x-0.25"/>
                                          </p:val>
                                        </p:tav>
                                        <p:tav tm="100000">
                                          <p:val>
                                            <p:strVal val="#ppt_x"/>
                                          </p:val>
                                        </p:tav>
                                      </p:tavLst>
                                    </p:anim>
                                    <p:anim calcmode="lin" valueType="num">
                                      <p:cBhvr>
                                        <p:cTn id="297" dur="332" tmFilter="0.0,0.0; 0.25,0.07; 0.50,0.2; 0.75,0.467; 1.0,1.0">
                                          <p:stCondLst>
                                            <p:cond delay="0"/>
                                          </p:stCondLst>
                                        </p:cTn>
                                        <p:tgtEl>
                                          <p:spTgt spid="3">
                                            <p:txEl>
                                              <p:pRg st="16" end="16"/>
                                            </p:txEl>
                                          </p:spTgt>
                                        </p:tgtEl>
                                        <p:attrNameLst>
                                          <p:attrName>ppt_y</p:attrName>
                                        </p:attrNameLst>
                                      </p:cBhvr>
                                      <p:tavLst>
                                        <p:tav tm="0" fmla="#ppt_y-sin(pi*$)/3">
                                          <p:val>
                                            <p:fltVal val="0.5"/>
                                          </p:val>
                                        </p:tav>
                                        <p:tav tm="100000">
                                          <p:val>
                                            <p:fltVal val="1"/>
                                          </p:val>
                                        </p:tav>
                                      </p:tavLst>
                                    </p:anim>
                                    <p:anim calcmode="lin" valueType="num">
                                      <p:cBhvr>
                                        <p:cTn id="298" dur="332" tmFilter="0, 0; 0.125,0.2665; 0.25,0.4; 0.375,0.465; 0.5,0.5;  0.625,0.535; 0.75,0.6; 0.875,0.7335; 1,1">
                                          <p:stCondLst>
                                            <p:cond delay="332"/>
                                          </p:stCondLst>
                                        </p:cTn>
                                        <p:tgtEl>
                                          <p:spTgt spid="3">
                                            <p:txEl>
                                              <p:pRg st="16" end="16"/>
                                            </p:txEl>
                                          </p:spTgt>
                                        </p:tgtEl>
                                        <p:attrNameLst>
                                          <p:attrName>ppt_y</p:attrName>
                                        </p:attrNameLst>
                                      </p:cBhvr>
                                      <p:tavLst>
                                        <p:tav tm="0" fmla="#ppt_y-sin(pi*$)/9">
                                          <p:val>
                                            <p:fltVal val="0"/>
                                          </p:val>
                                        </p:tav>
                                        <p:tav tm="100000">
                                          <p:val>
                                            <p:fltVal val="1"/>
                                          </p:val>
                                        </p:tav>
                                      </p:tavLst>
                                    </p:anim>
                                    <p:anim calcmode="lin" valueType="num">
                                      <p:cBhvr>
                                        <p:cTn id="299" dur="166" tmFilter="0, 0; 0.125,0.2665; 0.25,0.4; 0.375,0.465; 0.5,0.5;  0.625,0.535; 0.75,0.6; 0.875,0.7335; 1,1">
                                          <p:stCondLst>
                                            <p:cond delay="662"/>
                                          </p:stCondLst>
                                        </p:cTn>
                                        <p:tgtEl>
                                          <p:spTgt spid="3">
                                            <p:txEl>
                                              <p:pRg st="16" end="16"/>
                                            </p:txEl>
                                          </p:spTgt>
                                        </p:tgtEl>
                                        <p:attrNameLst>
                                          <p:attrName>ppt_y</p:attrName>
                                        </p:attrNameLst>
                                      </p:cBhvr>
                                      <p:tavLst>
                                        <p:tav tm="0" fmla="#ppt_y-sin(pi*$)/27">
                                          <p:val>
                                            <p:fltVal val="0"/>
                                          </p:val>
                                        </p:tav>
                                        <p:tav tm="100000">
                                          <p:val>
                                            <p:fltVal val="1"/>
                                          </p:val>
                                        </p:tav>
                                      </p:tavLst>
                                    </p:anim>
                                    <p:anim calcmode="lin" valueType="num">
                                      <p:cBhvr>
                                        <p:cTn id="300" dur="82" tmFilter="0, 0; 0.125,0.2665; 0.25,0.4; 0.375,0.465; 0.5,0.5;  0.625,0.535; 0.75,0.6; 0.875,0.7335; 1,1">
                                          <p:stCondLst>
                                            <p:cond delay="828"/>
                                          </p:stCondLst>
                                        </p:cTn>
                                        <p:tgtEl>
                                          <p:spTgt spid="3">
                                            <p:txEl>
                                              <p:pRg st="16" end="16"/>
                                            </p:txEl>
                                          </p:spTgt>
                                        </p:tgtEl>
                                        <p:attrNameLst>
                                          <p:attrName>ppt_y</p:attrName>
                                        </p:attrNameLst>
                                      </p:cBhvr>
                                      <p:tavLst>
                                        <p:tav tm="0" fmla="#ppt_y-sin(pi*$)/81">
                                          <p:val>
                                            <p:fltVal val="0"/>
                                          </p:val>
                                        </p:tav>
                                        <p:tav tm="100000">
                                          <p:val>
                                            <p:fltVal val="1"/>
                                          </p:val>
                                        </p:tav>
                                      </p:tavLst>
                                    </p:anim>
                                    <p:animScale>
                                      <p:cBhvr>
                                        <p:cTn id="301" dur="13">
                                          <p:stCondLst>
                                            <p:cond delay="325"/>
                                          </p:stCondLst>
                                        </p:cTn>
                                        <p:tgtEl>
                                          <p:spTgt spid="3">
                                            <p:txEl>
                                              <p:pRg st="16" end="16"/>
                                            </p:txEl>
                                          </p:spTgt>
                                        </p:tgtEl>
                                      </p:cBhvr>
                                      <p:to x="100000" y="60000"/>
                                    </p:animScale>
                                    <p:animScale>
                                      <p:cBhvr>
                                        <p:cTn id="302" dur="83" decel="50000">
                                          <p:stCondLst>
                                            <p:cond delay="338"/>
                                          </p:stCondLst>
                                        </p:cTn>
                                        <p:tgtEl>
                                          <p:spTgt spid="3">
                                            <p:txEl>
                                              <p:pRg st="16" end="16"/>
                                            </p:txEl>
                                          </p:spTgt>
                                        </p:tgtEl>
                                      </p:cBhvr>
                                      <p:to x="100000" y="100000"/>
                                    </p:animScale>
                                    <p:animScale>
                                      <p:cBhvr>
                                        <p:cTn id="303" dur="13">
                                          <p:stCondLst>
                                            <p:cond delay="656"/>
                                          </p:stCondLst>
                                        </p:cTn>
                                        <p:tgtEl>
                                          <p:spTgt spid="3">
                                            <p:txEl>
                                              <p:pRg st="16" end="16"/>
                                            </p:txEl>
                                          </p:spTgt>
                                        </p:tgtEl>
                                      </p:cBhvr>
                                      <p:to x="100000" y="80000"/>
                                    </p:animScale>
                                    <p:animScale>
                                      <p:cBhvr>
                                        <p:cTn id="304" dur="83" decel="50000">
                                          <p:stCondLst>
                                            <p:cond delay="669"/>
                                          </p:stCondLst>
                                        </p:cTn>
                                        <p:tgtEl>
                                          <p:spTgt spid="3">
                                            <p:txEl>
                                              <p:pRg st="16" end="16"/>
                                            </p:txEl>
                                          </p:spTgt>
                                        </p:tgtEl>
                                      </p:cBhvr>
                                      <p:to x="100000" y="100000"/>
                                    </p:animScale>
                                    <p:animScale>
                                      <p:cBhvr>
                                        <p:cTn id="305" dur="13">
                                          <p:stCondLst>
                                            <p:cond delay="821"/>
                                          </p:stCondLst>
                                        </p:cTn>
                                        <p:tgtEl>
                                          <p:spTgt spid="3">
                                            <p:txEl>
                                              <p:pRg st="16" end="16"/>
                                            </p:txEl>
                                          </p:spTgt>
                                        </p:tgtEl>
                                      </p:cBhvr>
                                      <p:to x="100000" y="90000"/>
                                    </p:animScale>
                                    <p:animScale>
                                      <p:cBhvr>
                                        <p:cTn id="306" dur="83" decel="50000">
                                          <p:stCondLst>
                                            <p:cond delay="834"/>
                                          </p:stCondLst>
                                        </p:cTn>
                                        <p:tgtEl>
                                          <p:spTgt spid="3">
                                            <p:txEl>
                                              <p:pRg st="16" end="16"/>
                                            </p:txEl>
                                          </p:spTgt>
                                        </p:tgtEl>
                                      </p:cBhvr>
                                      <p:to x="100000" y="100000"/>
                                    </p:animScale>
                                    <p:animScale>
                                      <p:cBhvr>
                                        <p:cTn id="307" dur="13">
                                          <p:stCondLst>
                                            <p:cond delay="904"/>
                                          </p:stCondLst>
                                        </p:cTn>
                                        <p:tgtEl>
                                          <p:spTgt spid="3">
                                            <p:txEl>
                                              <p:pRg st="16" end="16"/>
                                            </p:txEl>
                                          </p:spTgt>
                                        </p:tgtEl>
                                      </p:cBhvr>
                                      <p:to x="100000" y="95000"/>
                                    </p:animScale>
                                    <p:animScale>
                                      <p:cBhvr>
                                        <p:cTn id="308" dur="83" decel="50000">
                                          <p:stCondLst>
                                            <p:cond delay="917"/>
                                          </p:stCondLst>
                                        </p:cTn>
                                        <p:tgtEl>
                                          <p:spTgt spid="3">
                                            <p:txEl>
                                              <p:pRg st="16" end="16"/>
                                            </p:txEl>
                                          </p:spTgt>
                                        </p:tgtEl>
                                      </p:cBhvr>
                                      <p:to x="100000" y="100000"/>
                                    </p:animScale>
                                  </p:childTnLst>
                                </p:cTn>
                              </p:par>
                            </p:childTnLst>
                          </p:cTn>
                        </p:par>
                      </p:childTnLst>
                    </p:cTn>
                  </p:par>
                  <p:par>
                    <p:cTn id="309" fill="hold">
                      <p:stCondLst>
                        <p:cond delay="indefinite"/>
                      </p:stCondLst>
                      <p:childTnLst>
                        <p:par>
                          <p:cTn id="310" fill="hold">
                            <p:stCondLst>
                              <p:cond delay="0"/>
                            </p:stCondLst>
                            <p:childTnLst>
                              <p:par>
                                <p:cTn id="311" presetID="26" presetClass="entr" presetSubtype="0" fill="hold" grpId="0" nodeType="clickEffect">
                                  <p:stCondLst>
                                    <p:cond delay="0"/>
                                  </p:stCondLst>
                                  <p:childTnLst>
                                    <p:set>
                                      <p:cBhvr>
                                        <p:cTn id="312" dur="1" fill="hold">
                                          <p:stCondLst>
                                            <p:cond delay="0"/>
                                          </p:stCondLst>
                                        </p:cTn>
                                        <p:tgtEl>
                                          <p:spTgt spid="3">
                                            <p:txEl>
                                              <p:pRg st="17" end="17"/>
                                            </p:txEl>
                                          </p:spTgt>
                                        </p:tgtEl>
                                        <p:attrNameLst>
                                          <p:attrName>style.visibility</p:attrName>
                                        </p:attrNameLst>
                                      </p:cBhvr>
                                      <p:to>
                                        <p:strVal val="visible"/>
                                      </p:to>
                                    </p:set>
                                    <p:animEffect transition="in" filter="wipe(down)">
                                      <p:cBhvr>
                                        <p:cTn id="313" dur="290">
                                          <p:stCondLst>
                                            <p:cond delay="0"/>
                                          </p:stCondLst>
                                        </p:cTn>
                                        <p:tgtEl>
                                          <p:spTgt spid="3">
                                            <p:txEl>
                                              <p:pRg st="17" end="17"/>
                                            </p:txEl>
                                          </p:spTgt>
                                        </p:tgtEl>
                                      </p:cBhvr>
                                    </p:animEffect>
                                    <p:anim calcmode="lin" valueType="num">
                                      <p:cBhvr>
                                        <p:cTn id="314" dur="911" tmFilter="0,0; 0.14,0.36; 0.43,0.73; 0.71,0.91; 1.0,1.0">
                                          <p:stCondLst>
                                            <p:cond delay="0"/>
                                          </p:stCondLst>
                                        </p:cTn>
                                        <p:tgtEl>
                                          <p:spTgt spid="3">
                                            <p:txEl>
                                              <p:pRg st="17" end="17"/>
                                            </p:txEl>
                                          </p:spTgt>
                                        </p:tgtEl>
                                        <p:attrNameLst>
                                          <p:attrName>ppt_x</p:attrName>
                                        </p:attrNameLst>
                                      </p:cBhvr>
                                      <p:tavLst>
                                        <p:tav tm="0">
                                          <p:val>
                                            <p:strVal val="#ppt_x-0.25"/>
                                          </p:val>
                                        </p:tav>
                                        <p:tav tm="100000">
                                          <p:val>
                                            <p:strVal val="#ppt_x"/>
                                          </p:val>
                                        </p:tav>
                                      </p:tavLst>
                                    </p:anim>
                                    <p:anim calcmode="lin" valueType="num">
                                      <p:cBhvr>
                                        <p:cTn id="315" dur="332" tmFilter="0.0,0.0; 0.25,0.07; 0.50,0.2; 0.75,0.467; 1.0,1.0">
                                          <p:stCondLst>
                                            <p:cond delay="0"/>
                                          </p:stCondLst>
                                        </p:cTn>
                                        <p:tgtEl>
                                          <p:spTgt spid="3">
                                            <p:txEl>
                                              <p:pRg st="17" end="17"/>
                                            </p:txEl>
                                          </p:spTgt>
                                        </p:tgtEl>
                                        <p:attrNameLst>
                                          <p:attrName>ppt_y</p:attrName>
                                        </p:attrNameLst>
                                      </p:cBhvr>
                                      <p:tavLst>
                                        <p:tav tm="0" fmla="#ppt_y-sin(pi*$)/3">
                                          <p:val>
                                            <p:fltVal val="0.5"/>
                                          </p:val>
                                        </p:tav>
                                        <p:tav tm="100000">
                                          <p:val>
                                            <p:fltVal val="1"/>
                                          </p:val>
                                        </p:tav>
                                      </p:tavLst>
                                    </p:anim>
                                    <p:anim calcmode="lin" valueType="num">
                                      <p:cBhvr>
                                        <p:cTn id="316" dur="332" tmFilter="0, 0; 0.125,0.2665; 0.25,0.4; 0.375,0.465; 0.5,0.5;  0.625,0.535; 0.75,0.6; 0.875,0.7335; 1,1">
                                          <p:stCondLst>
                                            <p:cond delay="332"/>
                                          </p:stCondLst>
                                        </p:cTn>
                                        <p:tgtEl>
                                          <p:spTgt spid="3">
                                            <p:txEl>
                                              <p:pRg st="17" end="17"/>
                                            </p:txEl>
                                          </p:spTgt>
                                        </p:tgtEl>
                                        <p:attrNameLst>
                                          <p:attrName>ppt_y</p:attrName>
                                        </p:attrNameLst>
                                      </p:cBhvr>
                                      <p:tavLst>
                                        <p:tav tm="0" fmla="#ppt_y-sin(pi*$)/9">
                                          <p:val>
                                            <p:fltVal val="0"/>
                                          </p:val>
                                        </p:tav>
                                        <p:tav tm="100000">
                                          <p:val>
                                            <p:fltVal val="1"/>
                                          </p:val>
                                        </p:tav>
                                      </p:tavLst>
                                    </p:anim>
                                    <p:anim calcmode="lin" valueType="num">
                                      <p:cBhvr>
                                        <p:cTn id="317" dur="166" tmFilter="0, 0; 0.125,0.2665; 0.25,0.4; 0.375,0.465; 0.5,0.5;  0.625,0.535; 0.75,0.6; 0.875,0.7335; 1,1">
                                          <p:stCondLst>
                                            <p:cond delay="662"/>
                                          </p:stCondLst>
                                        </p:cTn>
                                        <p:tgtEl>
                                          <p:spTgt spid="3">
                                            <p:txEl>
                                              <p:pRg st="17" end="17"/>
                                            </p:txEl>
                                          </p:spTgt>
                                        </p:tgtEl>
                                        <p:attrNameLst>
                                          <p:attrName>ppt_y</p:attrName>
                                        </p:attrNameLst>
                                      </p:cBhvr>
                                      <p:tavLst>
                                        <p:tav tm="0" fmla="#ppt_y-sin(pi*$)/27">
                                          <p:val>
                                            <p:fltVal val="0"/>
                                          </p:val>
                                        </p:tav>
                                        <p:tav tm="100000">
                                          <p:val>
                                            <p:fltVal val="1"/>
                                          </p:val>
                                        </p:tav>
                                      </p:tavLst>
                                    </p:anim>
                                    <p:anim calcmode="lin" valueType="num">
                                      <p:cBhvr>
                                        <p:cTn id="318" dur="82" tmFilter="0, 0; 0.125,0.2665; 0.25,0.4; 0.375,0.465; 0.5,0.5;  0.625,0.535; 0.75,0.6; 0.875,0.7335; 1,1">
                                          <p:stCondLst>
                                            <p:cond delay="828"/>
                                          </p:stCondLst>
                                        </p:cTn>
                                        <p:tgtEl>
                                          <p:spTgt spid="3">
                                            <p:txEl>
                                              <p:pRg st="17" end="17"/>
                                            </p:txEl>
                                          </p:spTgt>
                                        </p:tgtEl>
                                        <p:attrNameLst>
                                          <p:attrName>ppt_y</p:attrName>
                                        </p:attrNameLst>
                                      </p:cBhvr>
                                      <p:tavLst>
                                        <p:tav tm="0" fmla="#ppt_y-sin(pi*$)/81">
                                          <p:val>
                                            <p:fltVal val="0"/>
                                          </p:val>
                                        </p:tav>
                                        <p:tav tm="100000">
                                          <p:val>
                                            <p:fltVal val="1"/>
                                          </p:val>
                                        </p:tav>
                                      </p:tavLst>
                                    </p:anim>
                                    <p:animScale>
                                      <p:cBhvr>
                                        <p:cTn id="319" dur="13">
                                          <p:stCondLst>
                                            <p:cond delay="325"/>
                                          </p:stCondLst>
                                        </p:cTn>
                                        <p:tgtEl>
                                          <p:spTgt spid="3">
                                            <p:txEl>
                                              <p:pRg st="17" end="17"/>
                                            </p:txEl>
                                          </p:spTgt>
                                        </p:tgtEl>
                                      </p:cBhvr>
                                      <p:to x="100000" y="60000"/>
                                    </p:animScale>
                                    <p:animScale>
                                      <p:cBhvr>
                                        <p:cTn id="320" dur="83" decel="50000">
                                          <p:stCondLst>
                                            <p:cond delay="338"/>
                                          </p:stCondLst>
                                        </p:cTn>
                                        <p:tgtEl>
                                          <p:spTgt spid="3">
                                            <p:txEl>
                                              <p:pRg st="17" end="17"/>
                                            </p:txEl>
                                          </p:spTgt>
                                        </p:tgtEl>
                                      </p:cBhvr>
                                      <p:to x="100000" y="100000"/>
                                    </p:animScale>
                                    <p:animScale>
                                      <p:cBhvr>
                                        <p:cTn id="321" dur="13">
                                          <p:stCondLst>
                                            <p:cond delay="656"/>
                                          </p:stCondLst>
                                        </p:cTn>
                                        <p:tgtEl>
                                          <p:spTgt spid="3">
                                            <p:txEl>
                                              <p:pRg st="17" end="17"/>
                                            </p:txEl>
                                          </p:spTgt>
                                        </p:tgtEl>
                                      </p:cBhvr>
                                      <p:to x="100000" y="80000"/>
                                    </p:animScale>
                                    <p:animScale>
                                      <p:cBhvr>
                                        <p:cTn id="322" dur="83" decel="50000">
                                          <p:stCondLst>
                                            <p:cond delay="669"/>
                                          </p:stCondLst>
                                        </p:cTn>
                                        <p:tgtEl>
                                          <p:spTgt spid="3">
                                            <p:txEl>
                                              <p:pRg st="17" end="17"/>
                                            </p:txEl>
                                          </p:spTgt>
                                        </p:tgtEl>
                                      </p:cBhvr>
                                      <p:to x="100000" y="100000"/>
                                    </p:animScale>
                                    <p:animScale>
                                      <p:cBhvr>
                                        <p:cTn id="323" dur="13">
                                          <p:stCondLst>
                                            <p:cond delay="821"/>
                                          </p:stCondLst>
                                        </p:cTn>
                                        <p:tgtEl>
                                          <p:spTgt spid="3">
                                            <p:txEl>
                                              <p:pRg st="17" end="17"/>
                                            </p:txEl>
                                          </p:spTgt>
                                        </p:tgtEl>
                                      </p:cBhvr>
                                      <p:to x="100000" y="90000"/>
                                    </p:animScale>
                                    <p:animScale>
                                      <p:cBhvr>
                                        <p:cTn id="324" dur="83" decel="50000">
                                          <p:stCondLst>
                                            <p:cond delay="834"/>
                                          </p:stCondLst>
                                        </p:cTn>
                                        <p:tgtEl>
                                          <p:spTgt spid="3">
                                            <p:txEl>
                                              <p:pRg st="17" end="17"/>
                                            </p:txEl>
                                          </p:spTgt>
                                        </p:tgtEl>
                                      </p:cBhvr>
                                      <p:to x="100000" y="100000"/>
                                    </p:animScale>
                                    <p:animScale>
                                      <p:cBhvr>
                                        <p:cTn id="325" dur="13">
                                          <p:stCondLst>
                                            <p:cond delay="904"/>
                                          </p:stCondLst>
                                        </p:cTn>
                                        <p:tgtEl>
                                          <p:spTgt spid="3">
                                            <p:txEl>
                                              <p:pRg st="17" end="17"/>
                                            </p:txEl>
                                          </p:spTgt>
                                        </p:tgtEl>
                                      </p:cBhvr>
                                      <p:to x="100000" y="95000"/>
                                    </p:animScale>
                                    <p:animScale>
                                      <p:cBhvr>
                                        <p:cTn id="326" dur="83" decel="50000">
                                          <p:stCondLst>
                                            <p:cond delay="917"/>
                                          </p:stCondLst>
                                        </p:cTn>
                                        <p:tgtEl>
                                          <p:spTgt spid="3">
                                            <p:txEl>
                                              <p:pRg st="17" end="1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74345" y="1440"/>
            <a:ext cx="4637551" cy="6855121"/>
          </a:xfrm>
          <a:prstGeom prst="rect">
            <a:avLst/>
          </a:prstGeom>
          <a:blipFill>
            <a:blip r:embed="rId2" cstate="print"/>
            <a:stretch>
              <a:fillRect/>
            </a:stretch>
          </a:blipFill>
        </p:spPr>
        <p:txBody>
          <a:bodyPr wrap="square" lIns="0" tIns="0" rIns="0" bIns="0" rtlCol="0"/>
          <a:lstStyle/>
          <a:p>
            <a:endParaRPr sz="816">
              <a:solidFill>
                <a:prstClr val="black"/>
              </a:solidFill>
            </a:endParaRPr>
          </a:p>
        </p:txBody>
      </p:sp>
    </p:spTree>
    <p:extLst>
      <p:ext uri="{BB962C8B-B14F-4D97-AF65-F5344CB8AC3E}">
        <p14:creationId xmlns:p14="http://schemas.microsoft.com/office/powerpoint/2010/main" val="13696359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49991" y="1440"/>
            <a:ext cx="4486266" cy="6855121"/>
          </a:xfrm>
          <a:prstGeom prst="rect">
            <a:avLst/>
          </a:prstGeom>
          <a:blipFill>
            <a:blip r:embed="rId2" cstate="print"/>
            <a:stretch>
              <a:fillRect/>
            </a:stretch>
          </a:blipFill>
        </p:spPr>
        <p:txBody>
          <a:bodyPr wrap="square" lIns="0" tIns="0" rIns="0" bIns="0" rtlCol="0"/>
          <a:lstStyle/>
          <a:p>
            <a:endParaRPr sz="816">
              <a:solidFill>
                <a:prstClr val="black"/>
              </a:solidFill>
            </a:endParaRPr>
          </a:p>
        </p:txBody>
      </p:sp>
    </p:spTree>
    <p:extLst>
      <p:ext uri="{BB962C8B-B14F-4D97-AF65-F5344CB8AC3E}">
        <p14:creationId xmlns:p14="http://schemas.microsoft.com/office/powerpoint/2010/main" val="39542310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21090" y="1440"/>
            <a:ext cx="4544061" cy="6855121"/>
          </a:xfrm>
          <a:prstGeom prst="rect">
            <a:avLst/>
          </a:prstGeom>
          <a:blipFill>
            <a:blip r:embed="rId2" cstate="print"/>
            <a:stretch>
              <a:fillRect/>
            </a:stretch>
          </a:blipFill>
        </p:spPr>
        <p:txBody>
          <a:bodyPr wrap="square" lIns="0" tIns="0" rIns="0" bIns="0" rtlCol="0"/>
          <a:lstStyle/>
          <a:p>
            <a:endParaRPr sz="816">
              <a:solidFill>
                <a:prstClr val="black"/>
              </a:solidFill>
            </a:endParaRPr>
          </a:p>
        </p:txBody>
      </p:sp>
    </p:spTree>
    <p:extLst>
      <p:ext uri="{BB962C8B-B14F-4D97-AF65-F5344CB8AC3E}">
        <p14:creationId xmlns:p14="http://schemas.microsoft.com/office/powerpoint/2010/main" val="12060569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06487" y="1440"/>
            <a:ext cx="4573267" cy="6855121"/>
          </a:xfrm>
          <a:prstGeom prst="rect">
            <a:avLst/>
          </a:prstGeom>
          <a:blipFill>
            <a:blip r:embed="rId2" cstate="print"/>
            <a:stretch>
              <a:fillRect/>
            </a:stretch>
          </a:blipFill>
        </p:spPr>
        <p:txBody>
          <a:bodyPr wrap="square" lIns="0" tIns="0" rIns="0" bIns="0" rtlCol="0"/>
          <a:lstStyle/>
          <a:p>
            <a:endParaRPr sz="816">
              <a:solidFill>
                <a:prstClr val="black"/>
              </a:solidFill>
            </a:endParaRPr>
          </a:p>
        </p:txBody>
      </p:sp>
    </p:spTree>
    <p:extLst>
      <p:ext uri="{BB962C8B-B14F-4D97-AF65-F5344CB8AC3E}">
        <p14:creationId xmlns:p14="http://schemas.microsoft.com/office/powerpoint/2010/main" val="6106268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99</Words>
  <Application>Microsoft Office PowerPoint</Application>
  <PresentationFormat>Geniş ekran</PresentationFormat>
  <Paragraphs>19</Paragraphs>
  <Slides>6</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6</vt:i4>
      </vt:variant>
    </vt:vector>
  </HeadingPairs>
  <TitlesOfParts>
    <vt:vector size="16" baseType="lpstr">
      <vt:lpstr>Arial</vt:lpstr>
      <vt:lpstr>Calibri</vt:lpstr>
      <vt:lpstr>Calibri Light</vt:lpstr>
      <vt:lpstr>Century Gothic</vt:lpstr>
      <vt:lpstr>Times New Roman</vt:lpstr>
      <vt:lpstr>Traditional Arabic</vt:lpstr>
      <vt:lpstr>Wingdings 3</vt:lpstr>
      <vt:lpstr>Office Teması</vt:lpstr>
      <vt:lpstr>Duman</vt:lpstr>
      <vt:lpstr>Office Theme</vt:lpstr>
      <vt:lpstr>PowerPoint Sunusu</vt:lpstr>
      <vt:lpstr>PowerPoint Sunusu</vt:lpstr>
      <vt:lpstr>PowerPoint Sunusu</vt:lpstr>
      <vt:lpstr>PowerPoint Sunusu</vt:lpstr>
      <vt:lpstr>PowerPoint Sunusu</vt:lpstr>
      <vt:lpstr>PowerPoint Sunusu</vt:lpstr>
    </vt:vector>
  </TitlesOfParts>
  <Company>MoTuN 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aaaaa</dc:creator>
  <cp:lastModifiedBy>aaaaa</cp:lastModifiedBy>
  <cp:revision>1</cp:revision>
  <dcterms:created xsi:type="dcterms:W3CDTF">2018-09-08T17:46:46Z</dcterms:created>
  <dcterms:modified xsi:type="dcterms:W3CDTF">2018-09-08T17:49:24Z</dcterms:modified>
</cp:coreProperties>
</file>