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24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21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205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1D9-0117-4DE0-97DA-442857D5A2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12749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E74D-74E7-48E4-9CDF-2F5792865A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636130"/>
      </p:ext>
    </p:extLst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B111-360C-45B7-8F5E-4AA7286A5F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026173"/>
      </p:ext>
    </p:extLst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3221-3AD9-46ED-B5C0-6F9E7DB87B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343072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2DE1D-6BE7-47C2-950F-07A3867A495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80787"/>
      </p:ext>
    </p:extLst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3B68-BB14-4590-AF5E-9E6F78B279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271022"/>
      </p:ext>
    </p:extLst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DE800-C9D3-43C2-AC2C-A05E9FC300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108698"/>
      </p:ext>
    </p:extLst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BBC6F-A9D9-4707-8FB6-0C179F838A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618873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9525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39C1F-9D4F-475B-8F04-7D596BC9CC8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297705"/>
      </p:ext>
    </p:extLst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7763E-48DF-424D-AB1A-D144316F0B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4487950"/>
      </p:ext>
    </p:extLst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E0A93-40CB-4F05-8ADD-FE7D8F9760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527099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72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62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597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08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19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24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55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8B274-406E-4DE1-BE04-11261882D66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41AE4-8C97-4148-8DE5-5C67A4A6F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16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F1DA08-4F9A-4CD1-B2F8-61B91954D3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7747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1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17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1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71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Kronik valvuler hastalıklar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987461857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zh-CN" sz="4000"/>
              <a:t>MİTRAL KAPAK ENDOKARDİYOZU </a:t>
            </a:r>
            <a:endParaRPr lang="tr-TR" sz="400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Köpeklerin en yaygın kalp ve kalp kapağı hastalığıdır. Kalp kapağı hastalıları kedilerde nadirdir.</a:t>
            </a:r>
          </a:p>
          <a:p>
            <a:pPr eaLnBrk="1" hangingPunct="1">
              <a:defRPr/>
            </a:pPr>
            <a:r>
              <a:rPr lang="tr-TR" smtClean="0"/>
              <a:t>Mitral kapak yetmezliği genellikle endokardiyozdan oluşur. Diğer kalp hastalıkları (dilate veya hipertrofik kardiyomiyopati, endokarditis ) ile birlikte olabilir</a:t>
            </a:r>
          </a:p>
        </p:txBody>
      </p:sp>
    </p:spTree>
    <p:extLst>
      <p:ext uri="{BB962C8B-B14F-4D97-AF65-F5344CB8AC3E}">
        <p14:creationId xmlns:p14="http://schemas.microsoft.com/office/powerpoint/2010/main" val="1574962893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zh-CN" smtClean="0"/>
              <a:t>Patofizyoloji: </a:t>
            </a:r>
            <a:endParaRPr lang="tr-TR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zh-CN" smtClean="0"/>
              <a:t>Mitral kapağın orta kısmında fibroblastik üremeler ve glikozaminoglikan yapısındaki maddelerin toplanması ile oluşur.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zh-CN" smtClean="0"/>
              <a:t>Kapakçığın serbest kenarında nodül formasyonu oluşur. Kapakçıkta kalınlaşma, düzensizlik, kısalma veya küçük yaprakçık oluşumu şeklinde yapısal bozulmalar yaratır.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zh-CN" smtClean="0"/>
              <a:t>Yangısal bir gelişim yoktur. 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446042097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pic>
        <p:nvPicPr>
          <p:cNvPr id="57347" name="Picture 4" descr="mitral kapakta kalınlaşma-dejenerasyon-köpek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00376" y="1468438"/>
            <a:ext cx="5688013" cy="47228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9991420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Mitral kapak en fazla etkilenen kapaktır (</a:t>
            </a:r>
            <a:r>
              <a:rPr lang="tr-TR" dirty="0" err="1" smtClean="0"/>
              <a:t>endokardiozlu</a:t>
            </a:r>
            <a:r>
              <a:rPr lang="tr-TR" dirty="0" smtClean="0"/>
              <a:t> köpeklerin %62 sinde). %33 ünde hem mitral hem de </a:t>
            </a:r>
            <a:r>
              <a:rPr lang="tr-TR" dirty="0" err="1" smtClean="0"/>
              <a:t>triküspital</a:t>
            </a:r>
            <a:r>
              <a:rPr lang="tr-TR" dirty="0" smtClean="0"/>
              <a:t> kapakta gözlenirken sadece % 1 inde sadece </a:t>
            </a:r>
            <a:r>
              <a:rPr lang="tr-TR" dirty="0" err="1" smtClean="0"/>
              <a:t>triküspital</a:t>
            </a:r>
            <a:r>
              <a:rPr lang="tr-TR" dirty="0" smtClean="0"/>
              <a:t> kapakta lezyon saptanmıştır.</a:t>
            </a:r>
          </a:p>
        </p:txBody>
      </p:sp>
    </p:spTree>
    <p:extLst>
      <p:ext uri="{BB962C8B-B14F-4D97-AF65-F5344CB8AC3E}">
        <p14:creationId xmlns:p14="http://schemas.microsoft.com/office/powerpoint/2010/main" val="2460178224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311150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4"/>
            <a:ext cx="8229600" cy="55451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Sistol sırasında mitral kapak iyi kapanamadığından kan sol atriuma kaçar ve sistolik üfürüm oluşur.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Sol atriumda basınç artar ve sonuçta atriumda dilatasyon şekillenir. Aynı zamanda akciğer venlerinde konjesyon ve ödem ( konjestif kalp yetmezliği ) oluşur.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Köpeklerdeki konjestif kalp yetmezliklerinin % 75 inden mitral kapak yetmezlikleri sorumludur. Bu oran küçük ırklarda % 95 e  çıkar.</a:t>
            </a:r>
          </a:p>
        </p:txBody>
      </p:sp>
    </p:spTree>
    <p:extLst>
      <p:ext uri="{BB962C8B-B14F-4D97-AF65-F5344CB8AC3E}">
        <p14:creationId xmlns:p14="http://schemas.microsoft.com/office/powerpoint/2010/main" val="560005674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8229600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Mitral kapak yetmezliği sonucu K.K.Yetmezliği oluşumu arasında birkaç yıl geçebilir.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Bozukluğun oluşumunu belirleyen temel etki regurgite olan kan miktarı ve sol atrial basınçtır.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Zamanla pulmoner arterlerde de hipertansiyon, sağ ventriküler hipertrofi sağ kalp yetmezliği  şekillenir.</a:t>
            </a:r>
          </a:p>
        </p:txBody>
      </p:sp>
    </p:spTree>
    <p:extLst>
      <p:ext uri="{BB962C8B-B14F-4D97-AF65-F5344CB8AC3E}">
        <p14:creationId xmlns:p14="http://schemas.microsoft.com/office/powerpoint/2010/main" val="3264417335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KLİNİK BULGULAR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Öksürük: derin ekzersiz ile veya geceleri artan tarzdadır.</a:t>
            </a:r>
          </a:p>
          <a:p>
            <a:pPr eaLnBrk="1" hangingPunct="1">
              <a:defRPr/>
            </a:pPr>
            <a:r>
              <a:rPr lang="tr-TR" smtClean="0"/>
              <a:t>Dispne</a:t>
            </a:r>
          </a:p>
          <a:p>
            <a:pPr eaLnBrk="1" hangingPunct="1">
              <a:defRPr/>
            </a:pPr>
            <a:r>
              <a:rPr lang="tr-TR" smtClean="0"/>
              <a:t>Ekzersiz intolerans</a:t>
            </a:r>
          </a:p>
          <a:p>
            <a:pPr eaLnBrk="1" hangingPunct="1">
              <a:defRPr/>
            </a:pPr>
            <a:r>
              <a:rPr lang="tr-TR" smtClean="0"/>
              <a:t>Zayıflık, halsizlik, iştahsızlık görülür</a:t>
            </a:r>
          </a:p>
          <a:p>
            <a:pPr eaLnBrk="1" hangingPunct="1">
              <a:defRPr/>
            </a:pPr>
            <a:r>
              <a:rPr lang="tr-TR" smtClean="0"/>
              <a:t>Bayılma- öksürme nöbetleri sonrası</a:t>
            </a:r>
          </a:p>
        </p:txBody>
      </p:sp>
    </p:spTree>
    <p:extLst>
      <p:ext uri="{BB962C8B-B14F-4D97-AF65-F5344CB8AC3E}">
        <p14:creationId xmlns:p14="http://schemas.microsoft.com/office/powerpoint/2010/main" val="4069194020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Fiziksel muayenede,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84313"/>
            <a:ext cx="8229600" cy="5040312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Zayıf ve hızlı nabız, ekstrasistol</a:t>
            </a:r>
          </a:p>
          <a:p>
            <a:pPr eaLnBrk="1" hangingPunct="1">
              <a:defRPr/>
            </a:pPr>
            <a:r>
              <a:rPr lang="tr-TR" smtClean="0"/>
              <a:t>Asites, vena jugulariste dolgunluk</a:t>
            </a:r>
          </a:p>
          <a:p>
            <a:pPr eaLnBrk="1" hangingPunct="1">
              <a:defRPr/>
            </a:pPr>
            <a:r>
              <a:rPr lang="tr-TR" smtClean="0"/>
              <a:t>Ekokardiyografide- sol atrial dilatasyon, mitral kapaktaki değişimler görülebilir.</a:t>
            </a:r>
          </a:p>
          <a:p>
            <a:pPr eaLnBrk="1" hangingPunct="1">
              <a:defRPr/>
            </a:pPr>
            <a:r>
              <a:rPr lang="tr-TR" smtClean="0"/>
              <a:t>TEDAVİ semptomatik olarak ACE inhibitörleri. Furosemid ve tuz kısıtlaması uygulamaları yapılır.</a:t>
            </a:r>
          </a:p>
        </p:txBody>
      </p:sp>
    </p:spTree>
    <p:extLst>
      <p:ext uri="{BB962C8B-B14F-4D97-AF65-F5344CB8AC3E}">
        <p14:creationId xmlns:p14="http://schemas.microsoft.com/office/powerpoint/2010/main" val="1189634041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oku">
  <a:themeElements>
    <a:clrScheme name="Doku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Doku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oku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ku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ku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Wingdings</vt:lpstr>
      <vt:lpstr>Office Teması</vt:lpstr>
      <vt:lpstr>Doku</vt:lpstr>
      <vt:lpstr>Kronik valvuler hastalıklar</vt:lpstr>
      <vt:lpstr>MİTRAL KAPAK ENDOKARDİYOZU </vt:lpstr>
      <vt:lpstr>Patofizyoloji: </vt:lpstr>
      <vt:lpstr>PowerPoint Sunusu</vt:lpstr>
      <vt:lpstr>PowerPoint Sunusu</vt:lpstr>
      <vt:lpstr>PowerPoint Sunusu</vt:lpstr>
      <vt:lpstr>PowerPoint Sunusu</vt:lpstr>
      <vt:lpstr>KLİNİK BULGULAR</vt:lpstr>
      <vt:lpstr>Fiziksel muayenede,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Kronik valvuler hastalıklar</dc:title>
  <dc:creator>Esra</dc:creator>
  <cp:lastModifiedBy>Esra</cp:lastModifiedBy>
  <cp:revision>1</cp:revision>
  <dcterms:created xsi:type="dcterms:W3CDTF">2020-05-12T07:47:23Z</dcterms:created>
  <dcterms:modified xsi:type="dcterms:W3CDTF">2020-05-12T07:47:47Z</dcterms:modified>
</cp:coreProperties>
</file>