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407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8694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365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8918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4225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9702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0353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08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5109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104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491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6C6DA5-AD4F-4D15-AB72-A6367BDD68B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01F384-97AD-4FDB-B0E9-DA44A018923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402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38912" y="702156"/>
            <a:ext cx="11171896" cy="1065684"/>
          </a:xfrm>
        </p:spPr>
        <p:txBody>
          <a:bodyPr>
            <a:noAutofit/>
          </a:bodyPr>
          <a:lstStyle/>
          <a:p>
            <a:r>
              <a:rPr lang="tr-TR" sz="3200" dirty="0"/>
              <a:t> ANİMASYON FAALİYETLERİNDE ORGANİZASYON (ÖRGÜTLENME) MODELİ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912" y="1885070"/>
            <a:ext cx="11171896" cy="4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3" y="1885070"/>
            <a:ext cx="11171896" cy="4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2338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tellerde anÄ±masyon gorevlÄ±s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" y="407964"/>
            <a:ext cx="6724356" cy="61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tellerde anÄ±masyon gorevlÄ±s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7" y="407964"/>
            <a:ext cx="4999657" cy="61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621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Yrd.</a:t>
            </a:r>
            <a:r>
              <a:rPr lang="tr-TR" dirty="0" err="1" smtClean="0"/>
              <a:t>Doç.Dr</a:t>
            </a:r>
            <a:r>
              <a:rPr lang="tr-TR" dirty="0" smtClean="0"/>
              <a:t> İlke </a:t>
            </a:r>
            <a:r>
              <a:rPr lang="tr-TR" dirty="0" err="1" smtClean="0"/>
              <a:t>Basarangil</a:t>
            </a:r>
            <a:r>
              <a:rPr lang="tr-TR" dirty="0" smtClean="0"/>
              <a:t>, Dr. Oğuz </a:t>
            </a:r>
            <a:r>
              <a:rPr lang="tr-TR" dirty="0" err="1" smtClean="0"/>
              <a:t>Türkay</a:t>
            </a:r>
            <a:r>
              <a:rPr lang="tr-TR" dirty="0" smtClean="0"/>
              <a:t> Rekreasyon ve </a:t>
            </a:r>
            <a:r>
              <a:rPr lang="tr-TR" dirty="0" err="1" smtClean="0"/>
              <a:t>Anımasyon</a:t>
            </a:r>
            <a:r>
              <a:rPr lang="tr-TR" dirty="0" smtClean="0"/>
              <a:t> , Rekreasyon </a:t>
            </a:r>
            <a:r>
              <a:rPr lang="tr-TR" smtClean="0"/>
              <a:t>Yonetımı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1104" y="1828800"/>
            <a:ext cx="11314176" cy="4523232"/>
          </a:xfrm>
        </p:spPr>
        <p:txBody>
          <a:bodyPr>
            <a:normAutofit fontScale="925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>
                <a:solidFill>
                  <a:schemeClr val="tx1"/>
                </a:solidFill>
              </a:rPr>
              <a:t>Animasyon faaliyetlerinin organizasyonu yapılırken, dikkate alınması gereken önemli bir konu da, bu faaliyeti </a:t>
            </a:r>
            <a:r>
              <a:rPr lang="tr-TR" sz="3600" dirty="0"/>
              <a:t>seyredecek turistlerin, müşterilerin özelliklerini, güdülerini, zevklerini, </a:t>
            </a:r>
            <a:r>
              <a:rPr lang="tr-TR" sz="3600" dirty="0">
                <a:solidFill>
                  <a:schemeClr val="tx1"/>
                </a:solidFill>
              </a:rPr>
              <a:t>eğlence anlayışlarını önceden saptamak ve müşteri tiplerine uygun organizasyonları belirlemek </a:t>
            </a:r>
            <a:r>
              <a:rPr lang="tr-TR" sz="3600" dirty="0"/>
              <a:t>ve uygulamak gerekir.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/>
              <a:t>Kişilerin </a:t>
            </a:r>
            <a:r>
              <a:rPr lang="tr-TR" sz="3600" dirty="0">
                <a:solidFill>
                  <a:schemeClr val="tx1"/>
                </a:solidFill>
              </a:rPr>
              <a:t>özel hayatları ve dini inançları </a:t>
            </a:r>
            <a:r>
              <a:rPr lang="tr-TR" sz="3600" dirty="0"/>
              <a:t>rahatsız edecek faaliyetlerden kaçınılmalıdır. Yapılacak organizasyonlarda temel amaç; turistlerin (müşterilerin) tatmin olmasıdır.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6433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743712"/>
            <a:ext cx="11277600" cy="682752"/>
          </a:xfrm>
        </p:spPr>
        <p:txBody>
          <a:bodyPr>
            <a:normAutofit/>
          </a:bodyPr>
          <a:lstStyle/>
          <a:p>
            <a:r>
              <a:rPr lang="tr-TR" sz="3200" dirty="0"/>
              <a:t>ANİMASYON EĞİTİMİ ve PROGRAMLARI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780032"/>
            <a:ext cx="11277599" cy="50779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100" b="1" dirty="0"/>
              <a:t>Animasyon programlarına katılacak kişilerde aşağıdaki özelliklerin bulunması gerekir;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Hareketli, tutkulu, bir kişiliğe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Fikirleri ifade etme, tartışma yeteneğine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Karşısındaki kişilere, saygılı hoşgörülü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Dinlemeyi, konuşmayı bilmek,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Grupları canlandırma yeteneğine sahip olmak,</a:t>
            </a:r>
          </a:p>
          <a:p>
            <a:endParaRPr lang="tr-TR" sz="3100" dirty="0"/>
          </a:p>
          <a:p>
            <a:endParaRPr lang="tr-TR" sz="31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Değişik kişileri bir araya getirip, zevklerine uygun gruplamaya gitme yeteneğine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Geniş bir kültür birikimine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Birden fazla yabancı dili iyi bilmek,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Sabırlı, neşeli, cana yakın kişiliğe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Yönetme ve </a:t>
            </a:r>
            <a:r>
              <a:rPr lang="tr-TR" sz="3100" dirty="0" err="1"/>
              <a:t>insiyatif</a:t>
            </a:r>
            <a:r>
              <a:rPr lang="tr-TR" sz="3100" dirty="0"/>
              <a:t> yeteneğine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100" dirty="0"/>
              <a:t>Sorumluluk duygusuna sahip olmak,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0218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2064" y="1840832"/>
            <a:ext cx="11196279" cy="426735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4000" dirty="0">
                <a:solidFill>
                  <a:schemeClr val="tx1"/>
                </a:solidFill>
              </a:rPr>
              <a:t>Dinlence, eğlence veya turizm animatörlerinin </a:t>
            </a:r>
            <a:r>
              <a:rPr lang="tr-TR" sz="4000" dirty="0"/>
              <a:t>formasyonu aşağıdaki grup liderleri veya animatörlerinkinden farklı olmalıdır;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4000" dirty="0"/>
              <a:t>Spor antrenörleri,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4000" dirty="0"/>
              <a:t>Tabiat animatörleri ve,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4000" dirty="0"/>
              <a:t>Kaplıca animatörlerinden değişik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0724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3296" y="702156"/>
            <a:ext cx="11265408" cy="1013800"/>
          </a:xfrm>
        </p:spPr>
        <p:txBody>
          <a:bodyPr/>
          <a:lstStyle/>
          <a:p>
            <a:r>
              <a:rPr lang="tr-TR" dirty="0"/>
              <a:t>Animatör adaylarına animasyon programında aşağıdaki konuların öğretilmesi gereklidir;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296" y="1901952"/>
            <a:ext cx="4328160" cy="4852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Turizm Sosyolojisi,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Eğlence Psikolojisi,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Eğlence Tesisleri yönetimi,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Turizm Ekonomisi,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Turizm Pazarlaması,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Halkla İlişkiler,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Turizm Coğrafyası,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Sanat Tarihi,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Animasyon Teknikleri.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eglenc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04" y="1901952"/>
            <a:ext cx="6096000" cy="4191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16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912" y="702156"/>
            <a:ext cx="11301984" cy="858420"/>
          </a:xfrm>
        </p:spPr>
        <p:txBody>
          <a:bodyPr>
            <a:normAutofit/>
          </a:bodyPr>
          <a:lstStyle/>
          <a:p>
            <a:r>
              <a:rPr lang="tr-TR" sz="4000" dirty="0"/>
              <a:t>Değişik animasyon eğitimi şekilleri</a:t>
            </a:r>
            <a:r>
              <a:rPr lang="tr-TR" sz="3200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8912" y="1914144"/>
            <a:ext cx="11301984" cy="4706112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/>
              <a:t>Üniversite düzeyinde bir ders olarak veya turizm işletmeciliği bölümlerinde bir alt program olarak,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Hizmet içi eğitim,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Uygulamalı kurslar,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Özel kurslarca düzenlenen sertifika programları yardımıyla verilebilir.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5140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301984" cy="926592"/>
          </a:xfrm>
        </p:spPr>
        <p:txBody>
          <a:bodyPr>
            <a:normAutofit/>
          </a:bodyPr>
          <a:lstStyle/>
          <a:p>
            <a:r>
              <a:rPr lang="tr-TR" sz="3600" dirty="0"/>
              <a:t>Animatörlük uzmanlık alanlarına ayrılabilir</a:t>
            </a:r>
            <a:r>
              <a:rPr lang="tr-TR" dirty="0"/>
              <a:t>: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75488" y="1926336"/>
            <a:ext cx="11301984" cy="4779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b="1" dirty="0"/>
              <a:t>A Spor Animasyonu;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err="1"/>
              <a:t>Denız</a:t>
            </a:r>
            <a:r>
              <a:rPr lang="tr-TR" sz="3200" dirty="0"/>
              <a:t> kıyısında; yüzme, yatçılık, dalgıçlık, monitörlük,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/>
              <a:t>Dağda; kayak, tırmanma monitörleri,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/>
              <a:t>Diğer spor faaliyetleri monitörlüğüdür.</a:t>
            </a:r>
          </a:p>
          <a:p>
            <a:pPr marL="0" indent="0">
              <a:buNone/>
            </a:pPr>
            <a:r>
              <a:rPr lang="tr-TR" sz="3200" dirty="0"/>
              <a:t>B</a:t>
            </a:r>
            <a:r>
              <a:rPr lang="tr-TR" sz="3200" b="1" dirty="0"/>
              <a:t> </a:t>
            </a:r>
            <a:r>
              <a:rPr lang="tr-TR" sz="3200" b="1" dirty="0" err="1"/>
              <a:t>Sosyo</a:t>
            </a:r>
            <a:r>
              <a:rPr lang="tr-TR" sz="3200" b="1" dirty="0"/>
              <a:t>-Kültürel Animasyon;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/>
              <a:t>Gezi ve ziyaret animatörleri,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/>
              <a:t>Sanat faaliyetleri animatörleri (müzik, tiyatro, dans),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/>
              <a:t>Toplantı, seminer ve açıkoturum yönetmeliği gibi.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49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296" y="585216"/>
            <a:ext cx="11314176" cy="5730240"/>
          </a:xfrm>
        </p:spPr>
        <p:txBody>
          <a:bodyPr/>
          <a:lstStyle/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</a:rPr>
              <a:t>C) Genel ve Teknik Konulu Animasyon;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Gör-işit teknikleri animatörlüğü,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Yarışma organizatörlüğü,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El sanatları faaliyetleri uzmanlığı,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Dans, oyun animatörlüğü,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600" dirty="0"/>
              <a:t>Ağırlama hostesleri, gibi.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0479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720" y="1840832"/>
            <a:ext cx="11326368" cy="45479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chemeClr val="tx1"/>
                </a:solidFill>
              </a:rPr>
              <a:t>Tatil köyleri ve 5 yıldızlı otel işletmelerinde animasyon </a:t>
            </a:r>
            <a:r>
              <a:rPr lang="tr-TR" sz="4000" dirty="0"/>
              <a:t>personeli iki şekilde istihdam edilmektedir;</a:t>
            </a:r>
          </a:p>
          <a:p>
            <a:pPr marL="0" indent="0">
              <a:buNone/>
            </a:pPr>
            <a:endParaRPr lang="tr-TR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sz="4000" dirty="0"/>
              <a:t>Sürekli personel istihdamı 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4000" dirty="0"/>
              <a:t>Geçici personel istihdamı şeklindedir.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75291674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46</TotalTime>
  <Words>393</Words>
  <Application>Microsoft Office PowerPoint</Application>
  <PresentationFormat>Özel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Kar Payı</vt:lpstr>
      <vt:lpstr> ANİMASYON FAALİYETLERİNDE ORGANİZASYON (ÖRGÜTLENME) MODELİ</vt:lpstr>
      <vt:lpstr>Slayt 2</vt:lpstr>
      <vt:lpstr>ANİMASYON EĞİTİMİ ve PROGRAMLARI</vt:lpstr>
      <vt:lpstr>Slayt 4</vt:lpstr>
      <vt:lpstr>Animatör adaylarına animasyon programında aşağıdaki konuların öğretilmesi gereklidir;</vt:lpstr>
      <vt:lpstr>Değişik animasyon eğitimi şekilleri:</vt:lpstr>
      <vt:lpstr>Animatörlük uzmanlık alanlarına ayrılabilir: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ANİMASYON FAALİYETLERİNDE ORGANİZASYON (ÖRGÜTLENME) MODELİ</dc:title>
  <dc:creator>eceats35@gmail.com</dc:creator>
  <cp:lastModifiedBy>Windows Kullanıcısı</cp:lastModifiedBy>
  <cp:revision>9</cp:revision>
  <dcterms:created xsi:type="dcterms:W3CDTF">2018-12-16T07:56:46Z</dcterms:created>
  <dcterms:modified xsi:type="dcterms:W3CDTF">2019-03-15T12:26:05Z</dcterms:modified>
</cp:coreProperties>
</file>