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58" r:id="rId6"/>
    <p:sldId id="262" r:id="rId7"/>
    <p:sldId id="259" r:id="rId8"/>
    <p:sldId id="265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6A41F-39D1-4E20-A868-266F8AB2401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F26CC-3554-48B4-A877-EDBA758133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7712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6A41F-39D1-4E20-A868-266F8AB2401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F26CC-3554-48B4-A877-EDBA758133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6946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6A41F-39D1-4E20-A868-266F8AB2401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F26CC-3554-48B4-A877-EDBA758133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27691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6A41F-39D1-4E20-A868-266F8AB2401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F26CC-3554-48B4-A877-EDBA758133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2439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6A41F-39D1-4E20-A868-266F8AB2401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F26CC-3554-48B4-A877-EDBA758133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97555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6A41F-39D1-4E20-A868-266F8AB2401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F26CC-3554-48B4-A877-EDBA758133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0150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6A41F-39D1-4E20-A868-266F8AB2401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F26CC-3554-48B4-A877-EDBA758133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093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6A41F-39D1-4E20-A868-266F8AB2401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F26CC-3554-48B4-A877-EDBA758133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5213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6A41F-39D1-4E20-A868-266F8AB2401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F26CC-3554-48B4-A877-EDBA758133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23413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6A41F-39D1-4E20-A868-266F8AB2401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F26CC-3554-48B4-A877-EDBA758133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46833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6A41F-39D1-4E20-A868-266F8AB2401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F26CC-3554-48B4-A877-EDBA758133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39205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E6A41F-39D1-4E20-A868-266F8AB2401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FF26CC-3554-48B4-A877-EDBA758133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1996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BEDEN EĞİTİMİ VE VÜCUT GELİŞTİRME DERSİ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18428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40837" y="2675731"/>
            <a:ext cx="10515600" cy="1325563"/>
          </a:xfrm>
        </p:spPr>
        <p:txBody>
          <a:bodyPr/>
          <a:lstStyle/>
          <a:p>
            <a:pPr algn="ctr"/>
            <a:r>
              <a:rPr lang="tr-TR" dirty="0" smtClean="0">
                <a:solidFill>
                  <a:srgbClr val="FF0000"/>
                </a:solidFill>
              </a:rPr>
              <a:t>ALT  VE YAN KARIN EGZERSİLERİ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29899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Picture 2" descr="Get ripped - Abs Exercises - Bodyweight only! Fitness Egzersizleri, Karın Kası Egzersiz Rutinleri, Egzersiz Meydan Okuması, Fitnes Ipuçları, Fitness Motivasyonu, Sağlıklı Spor Aktiviteleri, Karın Çalıştırma, Spor Salonu Egzersizleri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74" r="33593" b="89618"/>
          <a:stretch/>
        </p:blipFill>
        <p:spPr bwMode="auto">
          <a:xfrm>
            <a:off x="180392" y="175434"/>
            <a:ext cx="1741714" cy="200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Get ripped - Abs Exercises - Bodyweight only! Fitness Egzersizleri, Karın Kası Egzersiz Rutinleri, Egzersiz Meydan Okuması, Fitnes Ipuçları, Fitness Motivasyonu, Sağlıklı Spor Aktiviteleri, Karın Çalıştırma, Spor Salonu Egzersizleri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74" t="10547" r="33291" b="63829"/>
          <a:stretch/>
        </p:blipFill>
        <p:spPr bwMode="auto">
          <a:xfrm>
            <a:off x="4262530" y="87086"/>
            <a:ext cx="2408857" cy="6708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13206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Picture 2" descr="Get ripped - Abs Exercises - Bodyweight only! Fitness Egzersizleri, Karın Kası Egzersiz Rutinleri, Egzersiz Meydan Okuması, Fitnes Ipuçları, Fitness Motivasyonu, Sağlıklı Spor Aktiviteleri, Karın Çalıştırma, Spor Salonu Egzersizleri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74" r="33593" b="89618"/>
          <a:stretch/>
        </p:blipFill>
        <p:spPr bwMode="auto">
          <a:xfrm>
            <a:off x="180392" y="175434"/>
            <a:ext cx="1741714" cy="200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Get ripped - Abs Exercises - Bodyweight only! Fitness Egzersizleri, Karın Kası Egzersiz Rutinleri, Egzersiz Meydan Okuması, Fitnes Ipuçları, Fitness Motivasyonu, Sağlıklı Spor Aktiviteleri, Karın Çalıştırma, Spor Salonu Egzersizleri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74" t="36061" r="33794" b="38683"/>
          <a:stretch/>
        </p:blipFill>
        <p:spPr bwMode="auto">
          <a:xfrm>
            <a:off x="5735213" y="0"/>
            <a:ext cx="2457064" cy="6952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79426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 descr="Get ripped - Abs Exercises - Bodyweight only! Fitness Egzersizleri, Karın Kası Egzersiz Rutinleri, Egzersiz Meydan Okuması, Fitnes Ipuçları, Fitness Motivasyonu, Sağlıklı Spor Aktiviteleri, Karın Çalıştırma, Spor Salonu Egzersizleri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60" r="15753" b="89404"/>
          <a:stretch/>
        </p:blipFill>
        <p:spPr bwMode="auto">
          <a:xfrm>
            <a:off x="205273" y="165472"/>
            <a:ext cx="1971693" cy="2185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Get ripped - Abs Exercises - Bodyweight only! Fitness Egzersizleri, Karın Kası Egzersiz Rutinleri, Egzersiz Meydan Okuması, Fitnes Ipuçları, Fitness Motivasyonu, Sağlıklı Spor Aktiviteleri, Karın Çalıştırma, Spor Salonu Egzersizleri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60" r="16657" b="38683"/>
          <a:stretch/>
        </p:blipFill>
        <p:spPr bwMode="auto">
          <a:xfrm>
            <a:off x="10751975" y="-85823"/>
            <a:ext cx="1026367" cy="6943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Get ripped - Abs Exercises - Bodyweight only! Fitness Egzersizleri, Karın Kası Egzersiz Rutinleri, Egzersiz Meydan Okuması, Fitnes Ipuçları, Fitness Motivasyonu, Sağlıklı Spor Aktiviteleri, Karın Çalıştırma, Spor Salonu Egzersizleri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60" t="10733" r="17461" b="63890"/>
          <a:stretch/>
        </p:blipFill>
        <p:spPr bwMode="auto">
          <a:xfrm>
            <a:off x="4818484" y="165472"/>
            <a:ext cx="2282112" cy="6715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53824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 descr="Get ripped - Abs Exercises - Bodyweight only! Fitness Egzersizleri, Karın Kası Egzersiz Rutinleri, Egzersiz Meydan Okuması, Fitnes Ipuçları, Fitness Motivasyonu, Sağlıklı Spor Aktiviteleri, Karın Çalıştırma, Spor Salonu Egzersizleri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60" r="15753" b="89404"/>
          <a:stretch/>
        </p:blipFill>
        <p:spPr bwMode="auto">
          <a:xfrm>
            <a:off x="205273" y="165472"/>
            <a:ext cx="1971693" cy="2185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Get ripped - Abs Exercises - Bodyweight only! Fitness Egzersizleri, Karın Kası Egzersiz Rutinleri, Egzersiz Meydan Okuması, Fitnes Ipuçları, Fitness Motivasyonu, Sağlıklı Spor Aktiviteleri, Karın Çalıştırma, Spor Salonu Egzersizleri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60" t="35940" r="16557" b="38683"/>
          <a:stretch/>
        </p:blipFill>
        <p:spPr bwMode="auto">
          <a:xfrm>
            <a:off x="5209590" y="165472"/>
            <a:ext cx="2413519" cy="671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75817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 descr="Get ripped - Abs Exercises - Bodyweight only! Fitness Egzersizleri, Karın Kası Egzersiz Rutinleri, Egzersiz Meydan Okuması, Fitnes Ipuçları, Fitness Motivasyonu, Sağlıklı Spor Aktiviteleri, Karın Çalıştırma, Spor Salonu Egzersizleri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41" r="-529" b="89349"/>
          <a:stretch/>
        </p:blipFill>
        <p:spPr bwMode="auto">
          <a:xfrm>
            <a:off x="149287" y="168929"/>
            <a:ext cx="1486682" cy="1656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Get ripped - Abs Exercises - Bodyweight only! Fitness Egzersizleri, Karın Kası Egzersiz Rutinleri, Egzersiz Meydan Okuması, Fitnes Ipuçları, Fitness Motivasyonu, Sağlıklı Spor Aktiviteleri, Karın Çalıştırma, Spor Salonu Egzersizleri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40" r="452" b="38683"/>
          <a:stretch/>
        </p:blipFill>
        <p:spPr bwMode="auto">
          <a:xfrm>
            <a:off x="9548326" y="286771"/>
            <a:ext cx="1021670" cy="6943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Get ripped - Abs Exercises - Bodyweight only! Fitness Egzersizleri, Karın Kası Egzersiz Rutinleri, Egzersiz Meydan Okuması, Fitnes Ipuçları, Fitness Motivasyonu, Sağlıklı Spor Aktiviteleri, Karın Çalıştırma, Spor Salonu Egzersizleri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41" t="10538" r="-26" b="63920"/>
          <a:stretch/>
        </p:blipFill>
        <p:spPr bwMode="auto">
          <a:xfrm>
            <a:off x="4239239" y="168929"/>
            <a:ext cx="2450810" cy="6743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77624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 descr="Get ripped - Abs Exercises - Bodyweight only! Fitness Egzersizleri, Karın Kası Egzersiz Rutinleri, Egzersiz Meydan Okuması, Fitnes Ipuçları, Fitness Motivasyonu, Sağlıklı Spor Aktiviteleri, Karın Çalıştırma, Spor Salonu Egzersizleri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41" r="-529" b="89349"/>
          <a:stretch/>
        </p:blipFill>
        <p:spPr bwMode="auto">
          <a:xfrm>
            <a:off x="149287" y="168929"/>
            <a:ext cx="1486682" cy="1656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Get ripped - Abs Exercises - Bodyweight only! Fitness Egzersizleri, Karın Kası Egzersiz Rutinleri, Egzersiz Meydan Okuması, Fitnes Ipuçları, Fitness Motivasyonu, Sağlıklı Spor Aktiviteleri, Karın Çalıştırma, Spor Salonu Egzersizleri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40" t="36187" r="-553" b="38683"/>
          <a:stretch/>
        </p:blipFill>
        <p:spPr bwMode="auto">
          <a:xfrm>
            <a:off x="4701106" y="0"/>
            <a:ext cx="2614094" cy="6863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15916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</Words>
  <Application>Microsoft Office PowerPoint</Application>
  <PresentationFormat>Geniş ekran</PresentationFormat>
  <Paragraphs>2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BEDEN EĞİTİMİ VE VÜCUT GELİŞTİRME DERSİ</vt:lpstr>
      <vt:lpstr>ALT  VE YAN KARIN EGZERSİLERİ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BEDEN EĞİTİMİ VE VÜCUT GELİŞTİRME DERSİ</dc:title>
  <dc:creator>HP</dc:creator>
  <cp:lastModifiedBy>HP</cp:lastModifiedBy>
  <cp:revision>2</cp:revision>
  <dcterms:created xsi:type="dcterms:W3CDTF">2020-05-10T21:37:49Z</dcterms:created>
  <dcterms:modified xsi:type="dcterms:W3CDTF">2020-05-10T21:38:44Z</dcterms:modified>
</cp:coreProperties>
</file>