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0" r:id="rId4"/>
    <p:sldId id="261" r:id="rId5"/>
    <p:sldId id="258" r:id="rId6"/>
    <p:sldId id="262" r:id="rId7"/>
    <p:sldId id="259" r:id="rId8"/>
    <p:sldId id="265" r:id="rId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2" d="100"/>
          <a:sy n="82" d="100"/>
        </p:scale>
        <p:origin x="720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E6A41F-39D1-4E20-A868-266F8AB24011}" type="datetimeFigureOut">
              <a:rPr lang="tr-TR" smtClean="0"/>
              <a:t>11.05.2020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F26CC-3554-48B4-A877-EDBA7581331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477127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E6A41F-39D1-4E20-A868-266F8AB24011}" type="datetimeFigureOut">
              <a:rPr lang="tr-TR" smtClean="0"/>
              <a:t>11.05.2020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F26CC-3554-48B4-A877-EDBA7581331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469464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E6A41F-39D1-4E20-A868-266F8AB24011}" type="datetimeFigureOut">
              <a:rPr lang="tr-TR" smtClean="0"/>
              <a:t>11.05.2020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F26CC-3554-48B4-A877-EDBA7581331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227691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E6A41F-39D1-4E20-A868-266F8AB24011}" type="datetimeFigureOut">
              <a:rPr lang="tr-TR" smtClean="0"/>
              <a:t>11.05.2020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F26CC-3554-48B4-A877-EDBA7581331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424391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E6A41F-39D1-4E20-A868-266F8AB24011}" type="datetimeFigureOut">
              <a:rPr lang="tr-TR" smtClean="0"/>
              <a:t>11.05.2020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F26CC-3554-48B4-A877-EDBA7581331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397555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E6A41F-39D1-4E20-A868-266F8AB24011}" type="datetimeFigureOut">
              <a:rPr lang="tr-TR" smtClean="0"/>
              <a:t>11.05.2020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F26CC-3554-48B4-A877-EDBA7581331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501504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E6A41F-39D1-4E20-A868-266F8AB24011}" type="datetimeFigureOut">
              <a:rPr lang="tr-TR" smtClean="0"/>
              <a:t>11.05.2020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F26CC-3554-48B4-A877-EDBA7581331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40935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E6A41F-39D1-4E20-A868-266F8AB24011}" type="datetimeFigureOut">
              <a:rPr lang="tr-TR" smtClean="0"/>
              <a:t>11.05.2020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F26CC-3554-48B4-A877-EDBA7581331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752135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E6A41F-39D1-4E20-A868-266F8AB24011}" type="datetimeFigureOut">
              <a:rPr lang="tr-TR" smtClean="0"/>
              <a:t>11.05.2020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F26CC-3554-48B4-A877-EDBA7581331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523413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E6A41F-39D1-4E20-A868-266F8AB24011}" type="datetimeFigureOut">
              <a:rPr lang="tr-TR" smtClean="0"/>
              <a:t>11.05.2020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F26CC-3554-48B4-A877-EDBA7581331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646833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E6A41F-39D1-4E20-A868-266F8AB24011}" type="datetimeFigureOut">
              <a:rPr lang="tr-TR" smtClean="0"/>
              <a:t>11.05.2020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F26CC-3554-48B4-A877-EDBA7581331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139205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E6A41F-39D1-4E20-A868-266F8AB24011}" type="datetimeFigureOut">
              <a:rPr lang="tr-TR" smtClean="0"/>
              <a:t>11.05.2020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FF26CC-3554-48B4-A877-EDBA7581331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019963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BEDEN EĞİTİMİ VE VÜCUT GELİŞTİRME DERSİ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818428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940837" y="2675731"/>
            <a:ext cx="10515600" cy="1325563"/>
          </a:xfrm>
        </p:spPr>
        <p:txBody>
          <a:bodyPr/>
          <a:lstStyle/>
          <a:p>
            <a:pPr algn="ctr"/>
            <a:r>
              <a:rPr lang="tr-TR" dirty="0" smtClean="0">
                <a:solidFill>
                  <a:srgbClr val="FF0000"/>
                </a:solidFill>
              </a:rPr>
              <a:t>ALT  VE YAN KARIN EGZERSİLERİ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429899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/>
          </a:p>
        </p:txBody>
      </p:sp>
      <p:pic>
        <p:nvPicPr>
          <p:cNvPr id="4" name="Picture 2" descr="Get ripped - Abs Exercises - Bodyweight only! Fitness Egzersizleri, Karın Kası Egzersiz Rutinleri, Egzersiz Meydan Okuması, Fitnes Ipuçları, Fitness Motivasyonu, Sağlıklı Spor Aktiviteleri, Karın Çalıştırma, Spor Salonu Egzersizleri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9874" r="33593" b="89618"/>
          <a:stretch/>
        </p:blipFill>
        <p:spPr bwMode="auto">
          <a:xfrm>
            <a:off x="180392" y="175434"/>
            <a:ext cx="1741714" cy="2001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 descr="Get ripped - Abs Exercises - Bodyweight only! Fitness Egzersizleri, Karın Kası Egzersiz Rutinleri, Egzersiz Meydan Okuması, Fitnes Ipuçları, Fitness Motivasyonu, Sağlıklı Spor Aktiviteleri, Karın Çalıştırma, Spor Salonu Egzersizleri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9874" t="10547" r="33291" b="63829"/>
          <a:stretch/>
        </p:blipFill>
        <p:spPr bwMode="auto">
          <a:xfrm>
            <a:off x="4262530" y="87086"/>
            <a:ext cx="2408857" cy="67088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613206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/>
          </a:p>
        </p:txBody>
      </p:sp>
      <p:pic>
        <p:nvPicPr>
          <p:cNvPr id="4" name="Picture 2" descr="Get ripped - Abs Exercises - Bodyweight only! Fitness Egzersizleri, Karın Kası Egzersiz Rutinleri, Egzersiz Meydan Okuması, Fitnes Ipuçları, Fitness Motivasyonu, Sağlıklı Spor Aktiviteleri, Karın Çalıştırma, Spor Salonu Egzersizleri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9874" r="33593" b="89618"/>
          <a:stretch/>
        </p:blipFill>
        <p:spPr bwMode="auto">
          <a:xfrm>
            <a:off x="180392" y="175434"/>
            <a:ext cx="1741714" cy="2001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 descr="Get ripped - Abs Exercises - Bodyweight only! Fitness Egzersizleri, Karın Kası Egzersiz Rutinleri, Egzersiz Meydan Okuması, Fitnes Ipuçları, Fitness Motivasyonu, Sağlıklı Spor Aktiviteleri, Karın Çalıştırma, Spor Salonu Egzersizleri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9874" t="36061" r="33794" b="38683"/>
          <a:stretch/>
        </p:blipFill>
        <p:spPr bwMode="auto">
          <a:xfrm>
            <a:off x="5735213" y="0"/>
            <a:ext cx="2457064" cy="69522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879426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" name="Picture 2" descr="Get ripped - Abs Exercises - Bodyweight only! Fitness Egzersizleri, Karın Kası Egzersiz Rutinleri, Egzersiz Meydan Okuması, Fitnes Ipuçları, Fitness Motivasyonu, Sağlıklı Spor Aktiviteleri, Karın Çalıştırma, Spor Salonu Egzersizleri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6760" r="15753" b="89404"/>
          <a:stretch/>
        </p:blipFill>
        <p:spPr bwMode="auto">
          <a:xfrm>
            <a:off x="205273" y="165472"/>
            <a:ext cx="1971693" cy="21858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 descr="Get ripped - Abs Exercises - Bodyweight only! Fitness Egzersizleri, Karın Kası Egzersiz Rutinleri, Egzersiz Meydan Okuması, Fitnes Ipuçları, Fitness Motivasyonu, Sağlıklı Spor Aktiviteleri, Karın Çalıştırma, Spor Salonu Egzersizleri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6760" r="16657" b="38683"/>
          <a:stretch/>
        </p:blipFill>
        <p:spPr bwMode="auto">
          <a:xfrm>
            <a:off x="10751975" y="-85823"/>
            <a:ext cx="1026367" cy="69438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 descr="Get ripped - Abs Exercises - Bodyweight only! Fitness Egzersizleri, Karın Kası Egzersiz Rutinleri, Egzersiz Meydan Okuması, Fitnes Ipuçları, Fitness Motivasyonu, Sağlıklı Spor Aktiviteleri, Karın Çalıştırma, Spor Salonu Egzersizleri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6760" t="10733" r="17461" b="63890"/>
          <a:stretch/>
        </p:blipFill>
        <p:spPr bwMode="auto">
          <a:xfrm>
            <a:off x="4818484" y="165472"/>
            <a:ext cx="2282112" cy="67155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053824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" name="Picture 2" descr="Get ripped - Abs Exercises - Bodyweight only! Fitness Egzersizleri, Karın Kası Egzersiz Rutinleri, Egzersiz Meydan Okuması, Fitnes Ipuçları, Fitness Motivasyonu, Sağlıklı Spor Aktiviteleri, Karın Çalıştırma, Spor Salonu Egzersizleri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6760" r="15753" b="89404"/>
          <a:stretch/>
        </p:blipFill>
        <p:spPr bwMode="auto">
          <a:xfrm>
            <a:off x="205273" y="165472"/>
            <a:ext cx="1971693" cy="21858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 descr="Get ripped - Abs Exercises - Bodyweight only! Fitness Egzersizleri, Karın Kası Egzersiz Rutinleri, Egzersiz Meydan Okuması, Fitnes Ipuçları, Fitness Motivasyonu, Sağlıklı Spor Aktiviteleri, Karın Çalıştırma, Spor Salonu Egzersizleri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6760" t="35940" r="16557" b="38683"/>
          <a:stretch/>
        </p:blipFill>
        <p:spPr bwMode="auto">
          <a:xfrm>
            <a:off x="5209590" y="165472"/>
            <a:ext cx="2413519" cy="67171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075817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" name="Picture 2" descr="Get ripped - Abs Exercises - Bodyweight only! Fitness Egzersizleri, Karın Kası Egzersiz Rutinleri, Egzersiz Meydan Okuması, Fitnes Ipuçları, Fitness Motivasyonu, Sağlıklı Spor Aktiviteleri, Karın Çalıştırma, Spor Salonu Egzersizleri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3041" r="-529" b="89349"/>
          <a:stretch/>
        </p:blipFill>
        <p:spPr bwMode="auto">
          <a:xfrm>
            <a:off x="149287" y="168929"/>
            <a:ext cx="1486682" cy="16566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 descr="Get ripped - Abs Exercises - Bodyweight only! Fitness Egzersizleri, Karın Kası Egzersiz Rutinleri, Egzersiz Meydan Okuması, Fitnes Ipuçları, Fitness Motivasyonu, Sağlıklı Spor Aktiviteleri, Karın Çalıştırma, Spor Salonu Egzersizleri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3040" r="452" b="38683"/>
          <a:stretch/>
        </p:blipFill>
        <p:spPr bwMode="auto">
          <a:xfrm>
            <a:off x="9548326" y="286771"/>
            <a:ext cx="1021670" cy="69438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 descr="Get ripped - Abs Exercises - Bodyweight only! Fitness Egzersizleri, Karın Kası Egzersiz Rutinleri, Egzersiz Meydan Okuması, Fitnes Ipuçları, Fitness Motivasyonu, Sağlıklı Spor Aktiviteleri, Karın Çalıştırma, Spor Salonu Egzersizleri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3041" t="10538" r="-26" b="63920"/>
          <a:stretch/>
        </p:blipFill>
        <p:spPr bwMode="auto">
          <a:xfrm>
            <a:off x="4239239" y="168929"/>
            <a:ext cx="2450810" cy="67435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077624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" name="Picture 2" descr="Get ripped - Abs Exercises - Bodyweight only! Fitness Egzersizleri, Karın Kası Egzersiz Rutinleri, Egzersiz Meydan Okuması, Fitnes Ipuçları, Fitness Motivasyonu, Sağlıklı Spor Aktiviteleri, Karın Çalıştırma, Spor Salonu Egzersizleri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3041" r="-529" b="89349"/>
          <a:stretch/>
        </p:blipFill>
        <p:spPr bwMode="auto">
          <a:xfrm>
            <a:off x="149287" y="168929"/>
            <a:ext cx="1486682" cy="16566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 descr="Get ripped - Abs Exercises - Bodyweight only! Fitness Egzersizleri, Karın Kası Egzersiz Rutinleri, Egzersiz Meydan Okuması, Fitnes Ipuçları, Fitness Motivasyonu, Sağlıklı Spor Aktiviteleri, Karın Çalıştırma, Spor Salonu Egzersizleri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3040" t="36187" r="-553" b="38683"/>
          <a:stretch/>
        </p:blipFill>
        <p:spPr bwMode="auto">
          <a:xfrm>
            <a:off x="4701106" y="0"/>
            <a:ext cx="2614094" cy="68636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815916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</Words>
  <Application>Microsoft Office PowerPoint</Application>
  <PresentationFormat>Geniş ekran</PresentationFormat>
  <Paragraphs>2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Teması</vt:lpstr>
      <vt:lpstr>BEDEN EĞİTİMİ VE VÜCUT GELİŞTİRME DERSİ</vt:lpstr>
      <vt:lpstr>ALT  VE YAN KARIN EGZERSİLERİ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BEDEN EĞİTİMİ VE VÜCUT GELİŞTİRME DERSİ</dc:title>
  <dc:creator>HP</dc:creator>
  <cp:lastModifiedBy>HP</cp:lastModifiedBy>
  <cp:revision>2</cp:revision>
  <dcterms:created xsi:type="dcterms:W3CDTF">2020-05-10T21:37:49Z</dcterms:created>
  <dcterms:modified xsi:type="dcterms:W3CDTF">2020-05-10T21:38:44Z</dcterms:modified>
</cp:coreProperties>
</file>