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80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87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04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26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2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6538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4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02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96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59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63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376A-91E4-4612-B1F5-67E60B561AD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9D8EF-0A5B-444A-8A26-79CC8BAE3E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83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prensipleri</a:t>
            </a:r>
            <a:br>
              <a:rPr lang="tr-TR" dirty="0" smtClean="0"/>
            </a:br>
            <a:r>
              <a:rPr lang="tr-TR" dirty="0" smtClean="0"/>
              <a:t>(devamı)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72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Turistlere gittikleri yerler hakkında kültürel fikir sunmak</a:t>
            </a:r>
          </a:p>
          <a:p>
            <a:r>
              <a:rPr lang="tr-TR" dirty="0" smtClean="0"/>
              <a:t>Çevreye en az etki edecek işletmelerin ortaya çıkması</a:t>
            </a:r>
          </a:p>
          <a:p>
            <a:r>
              <a:rPr lang="tr-TR" dirty="0" smtClean="0"/>
              <a:t>Yerel kültür unsurlarını tanımak ve yaşam şekilleri hakkında fikir edinmek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6485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Faaliyetleri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Yamaç Paraşütü</a:t>
            </a:r>
          </a:p>
          <a:p>
            <a:r>
              <a:rPr lang="tr-TR" dirty="0" smtClean="0"/>
              <a:t> Atlı Doğa Yürüyüşü</a:t>
            </a:r>
          </a:p>
          <a:p>
            <a:r>
              <a:rPr lang="tr-TR" dirty="0" smtClean="0"/>
              <a:t> Bisiklet vb.</a:t>
            </a:r>
          </a:p>
          <a:p>
            <a:r>
              <a:rPr lang="tr-TR" dirty="0" smtClean="0"/>
              <a:t>Yürüyüş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4730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Yayla Turizmi</a:t>
            </a:r>
          </a:p>
          <a:p>
            <a:r>
              <a:rPr lang="tr-TR" dirty="0" smtClean="0"/>
              <a:t> Foto Safari</a:t>
            </a:r>
          </a:p>
          <a:p>
            <a:r>
              <a:rPr lang="tr-TR" dirty="0" smtClean="0"/>
              <a:t> Dağcılık</a:t>
            </a:r>
          </a:p>
          <a:p>
            <a:r>
              <a:rPr lang="tr-TR" dirty="0" smtClean="0"/>
              <a:t> Su Sporları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466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Mağara Turizmi</a:t>
            </a:r>
          </a:p>
          <a:p>
            <a:r>
              <a:rPr lang="tr-TR" dirty="0" smtClean="0"/>
              <a:t> Kuş Gözlemciliği</a:t>
            </a:r>
          </a:p>
          <a:p>
            <a:r>
              <a:rPr lang="tr-TR" dirty="0" smtClean="0"/>
              <a:t> Kamp Karavan Turizmi</a:t>
            </a:r>
          </a:p>
          <a:p>
            <a:r>
              <a:rPr lang="tr-TR" dirty="0" smtClean="0"/>
              <a:t> Olta Balıkçılığı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2866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1. Turist Tipi: </a:t>
            </a:r>
          </a:p>
          <a:p>
            <a:r>
              <a:rPr lang="tr-TR" dirty="0" smtClean="0"/>
              <a:t>Kültürel gezileri seven, doğaya dönük seyahatlerden hoşlanan, yeni kültürleri keşfe çıkan, yerel unsurlara ilgisi olan kişilerden oluşur.</a:t>
            </a:r>
            <a:endParaRPr lang="tr-TR" dirty="0" smtClean="0"/>
          </a:p>
          <a:p>
            <a:endParaRPr lang="tr-TR" b="1" dirty="0"/>
          </a:p>
          <a:p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893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2. Yer: </a:t>
            </a:r>
            <a:r>
              <a:rPr lang="tr-TR" dirty="0" smtClean="0"/>
              <a:t>Çoğunlukla doğal alanlar, koruma alanları veya kültürel unsurları kapsar.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488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3. Faaliyetler: </a:t>
            </a:r>
            <a:r>
              <a:rPr lang="tr-TR" dirty="0" smtClean="0"/>
              <a:t>Çevreye karşı en az olumsuz zararı içeren, kaynakları etkin kullanan ve bilinçlenmeyi içeren bir süreçtir.</a:t>
            </a:r>
            <a:endParaRPr lang="tr-TR" b="1" dirty="0" smtClean="0"/>
          </a:p>
          <a:p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358117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127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Ekoturizmin prensipleri (devamı)</vt:lpstr>
      <vt:lpstr>PowerPoint Sunusu</vt:lpstr>
      <vt:lpstr>Ekoturizm Faaliyetleri</vt:lpstr>
      <vt:lpstr>PowerPoint Sunusu</vt:lpstr>
      <vt:lpstr>PowerPoint Sunusu</vt:lpstr>
      <vt:lpstr>Ekoturizmin Özellikleri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8</cp:revision>
  <dcterms:created xsi:type="dcterms:W3CDTF">2020-03-06T08:41:12Z</dcterms:created>
  <dcterms:modified xsi:type="dcterms:W3CDTF">2020-03-06T08:47:57Z</dcterms:modified>
</cp:coreProperties>
</file>