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470" r:id="rId3"/>
    <p:sldId id="377" r:id="rId4"/>
    <p:sldId id="381" r:id="rId5"/>
    <p:sldId id="380" r:id="rId6"/>
    <p:sldId id="258" r:id="rId7"/>
    <p:sldId id="300" r:id="rId8"/>
    <p:sldId id="38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F28F76-D7B1-4496-A371-192E33B91DB2}" type="doc">
      <dgm:prSet loTypeId="urn:microsoft.com/office/officeart/2005/8/layout/vList2" loCatId="list" qsTypeId="urn:microsoft.com/office/officeart/2005/8/quickstyle/simple1" qsCatId="simple" csTypeId="urn:microsoft.com/office/officeart/2005/8/colors/accent3_2" csCatId="accent3"/>
      <dgm:spPr/>
      <dgm:t>
        <a:bodyPr/>
        <a:lstStyle/>
        <a:p>
          <a:endParaRPr lang="en-US"/>
        </a:p>
      </dgm:t>
    </dgm:pt>
    <dgm:pt modelId="{F5006FB8-8408-41BA-A31F-AE39AC74A6F9}">
      <dgm:prSet/>
      <dgm:spPr/>
      <dgm:t>
        <a:bodyPr/>
        <a:lstStyle/>
        <a:p>
          <a:r>
            <a:rPr lang="tr-TR"/>
            <a:t>İnsanın işine ilişkin sorunlar</a:t>
          </a:r>
          <a:endParaRPr lang="en-US"/>
        </a:p>
      </dgm:t>
    </dgm:pt>
    <dgm:pt modelId="{4B5480D5-4AD8-47B8-833E-ABC2E106FD6F}" type="parTrans" cxnId="{B66BC2D9-397D-482F-80F6-084106AF4EB5}">
      <dgm:prSet/>
      <dgm:spPr/>
      <dgm:t>
        <a:bodyPr/>
        <a:lstStyle/>
        <a:p>
          <a:endParaRPr lang="en-US"/>
        </a:p>
      </dgm:t>
    </dgm:pt>
    <dgm:pt modelId="{126FD770-C3AD-4EA9-9FB4-6B7FA8D2887B}" type="sibTrans" cxnId="{B66BC2D9-397D-482F-80F6-084106AF4EB5}">
      <dgm:prSet/>
      <dgm:spPr/>
      <dgm:t>
        <a:bodyPr/>
        <a:lstStyle/>
        <a:p>
          <a:endParaRPr lang="en-US"/>
        </a:p>
      </dgm:t>
    </dgm:pt>
    <dgm:pt modelId="{DD9D10A7-8D31-4476-922B-44499A295211}">
      <dgm:prSet/>
      <dgm:spPr/>
      <dgm:t>
        <a:bodyPr/>
        <a:lstStyle/>
        <a:p>
          <a:r>
            <a:rPr lang="tr-TR" dirty="0"/>
            <a:t>Hâkimin işi nedir?</a:t>
          </a:r>
          <a:endParaRPr lang="en-US" dirty="0"/>
        </a:p>
      </dgm:t>
    </dgm:pt>
    <dgm:pt modelId="{487C1939-A00D-4EDE-B13E-2FDB77D3D84C}" type="parTrans" cxnId="{CF3C1DDF-0DCE-4AB2-819A-81224D94329F}">
      <dgm:prSet/>
      <dgm:spPr/>
      <dgm:t>
        <a:bodyPr/>
        <a:lstStyle/>
        <a:p>
          <a:endParaRPr lang="en-US"/>
        </a:p>
      </dgm:t>
    </dgm:pt>
    <dgm:pt modelId="{5197585C-188C-4D04-9248-E84FA3DD3FC8}" type="sibTrans" cxnId="{CF3C1DDF-0DCE-4AB2-819A-81224D94329F}">
      <dgm:prSet/>
      <dgm:spPr/>
      <dgm:t>
        <a:bodyPr/>
        <a:lstStyle/>
        <a:p>
          <a:endParaRPr lang="en-US"/>
        </a:p>
      </dgm:t>
    </dgm:pt>
    <dgm:pt modelId="{15547D3D-6137-4E3B-9457-C66A63618290}">
      <dgm:prSet/>
      <dgm:spPr/>
      <dgm:t>
        <a:bodyPr/>
        <a:lstStyle/>
        <a:p>
          <a:r>
            <a:rPr lang="tr-TR" dirty="0"/>
            <a:t>Savcının işi nedir?</a:t>
          </a:r>
          <a:endParaRPr lang="en-US" dirty="0"/>
        </a:p>
      </dgm:t>
    </dgm:pt>
    <dgm:pt modelId="{ECF33520-FACB-4CC0-A605-0CCCFCA187C2}" type="parTrans" cxnId="{410FFDF6-D68D-44B2-ADEF-C69FF9648303}">
      <dgm:prSet/>
      <dgm:spPr/>
      <dgm:t>
        <a:bodyPr/>
        <a:lstStyle/>
        <a:p>
          <a:endParaRPr lang="en-US"/>
        </a:p>
      </dgm:t>
    </dgm:pt>
    <dgm:pt modelId="{956A73C5-243D-45A7-AAAE-895B101B799A}" type="sibTrans" cxnId="{410FFDF6-D68D-44B2-ADEF-C69FF9648303}">
      <dgm:prSet/>
      <dgm:spPr/>
      <dgm:t>
        <a:bodyPr/>
        <a:lstStyle/>
        <a:p>
          <a:endParaRPr lang="en-US"/>
        </a:p>
      </dgm:t>
    </dgm:pt>
    <dgm:pt modelId="{D1E0B685-43F5-BA42-A8F6-772B41C8FBD4}" type="pres">
      <dgm:prSet presAssocID="{4EF28F76-D7B1-4496-A371-192E33B91DB2}" presName="linear" presStyleCnt="0">
        <dgm:presLayoutVars>
          <dgm:animLvl val="lvl"/>
          <dgm:resizeHandles val="exact"/>
        </dgm:presLayoutVars>
      </dgm:prSet>
      <dgm:spPr/>
    </dgm:pt>
    <dgm:pt modelId="{49DD2FA0-DDE1-A140-832D-EDD979ADEA8C}" type="pres">
      <dgm:prSet presAssocID="{F5006FB8-8408-41BA-A31F-AE39AC74A6F9}" presName="parentText" presStyleLbl="node1" presStyleIdx="0" presStyleCnt="3">
        <dgm:presLayoutVars>
          <dgm:chMax val="0"/>
          <dgm:bulletEnabled val="1"/>
        </dgm:presLayoutVars>
      </dgm:prSet>
      <dgm:spPr/>
    </dgm:pt>
    <dgm:pt modelId="{247BB11C-D9B7-F641-986C-565A2F5EA058}" type="pres">
      <dgm:prSet presAssocID="{126FD770-C3AD-4EA9-9FB4-6B7FA8D2887B}" presName="spacer" presStyleCnt="0"/>
      <dgm:spPr/>
    </dgm:pt>
    <dgm:pt modelId="{B69FD588-9CC8-3F45-88CE-A9CEDFA71D6B}" type="pres">
      <dgm:prSet presAssocID="{DD9D10A7-8D31-4476-922B-44499A295211}" presName="parentText" presStyleLbl="node1" presStyleIdx="1" presStyleCnt="3">
        <dgm:presLayoutVars>
          <dgm:chMax val="0"/>
          <dgm:bulletEnabled val="1"/>
        </dgm:presLayoutVars>
      </dgm:prSet>
      <dgm:spPr/>
    </dgm:pt>
    <dgm:pt modelId="{3F83178F-B42E-0D4B-8BEA-0332CC05A352}" type="pres">
      <dgm:prSet presAssocID="{5197585C-188C-4D04-9248-E84FA3DD3FC8}" presName="spacer" presStyleCnt="0"/>
      <dgm:spPr/>
    </dgm:pt>
    <dgm:pt modelId="{2C3DC9D1-AB08-7647-8EA8-6680EAF143AD}" type="pres">
      <dgm:prSet presAssocID="{15547D3D-6137-4E3B-9457-C66A63618290}" presName="parentText" presStyleLbl="node1" presStyleIdx="2" presStyleCnt="3">
        <dgm:presLayoutVars>
          <dgm:chMax val="0"/>
          <dgm:bulletEnabled val="1"/>
        </dgm:presLayoutVars>
      </dgm:prSet>
      <dgm:spPr/>
    </dgm:pt>
  </dgm:ptLst>
  <dgm:cxnLst>
    <dgm:cxn modelId="{95F1B51E-EEDD-FD48-91FB-A86F311ABA94}" type="presOf" srcId="{F5006FB8-8408-41BA-A31F-AE39AC74A6F9}" destId="{49DD2FA0-DDE1-A140-832D-EDD979ADEA8C}" srcOrd="0" destOrd="0" presId="urn:microsoft.com/office/officeart/2005/8/layout/vList2"/>
    <dgm:cxn modelId="{A81DDC4A-E34B-8047-B050-30D687BC7449}" type="presOf" srcId="{DD9D10A7-8D31-4476-922B-44499A295211}" destId="{B69FD588-9CC8-3F45-88CE-A9CEDFA71D6B}" srcOrd="0" destOrd="0" presId="urn:microsoft.com/office/officeart/2005/8/layout/vList2"/>
    <dgm:cxn modelId="{C0271650-8D24-0C4C-B062-4F59EDD66EF6}" type="presOf" srcId="{4EF28F76-D7B1-4496-A371-192E33B91DB2}" destId="{D1E0B685-43F5-BA42-A8F6-772B41C8FBD4}" srcOrd="0" destOrd="0" presId="urn:microsoft.com/office/officeart/2005/8/layout/vList2"/>
    <dgm:cxn modelId="{740EA0B8-9E2F-0B49-BF28-DCA284876812}" type="presOf" srcId="{15547D3D-6137-4E3B-9457-C66A63618290}" destId="{2C3DC9D1-AB08-7647-8EA8-6680EAF143AD}" srcOrd="0" destOrd="0" presId="urn:microsoft.com/office/officeart/2005/8/layout/vList2"/>
    <dgm:cxn modelId="{B66BC2D9-397D-482F-80F6-084106AF4EB5}" srcId="{4EF28F76-D7B1-4496-A371-192E33B91DB2}" destId="{F5006FB8-8408-41BA-A31F-AE39AC74A6F9}" srcOrd="0" destOrd="0" parTransId="{4B5480D5-4AD8-47B8-833E-ABC2E106FD6F}" sibTransId="{126FD770-C3AD-4EA9-9FB4-6B7FA8D2887B}"/>
    <dgm:cxn modelId="{CF3C1DDF-0DCE-4AB2-819A-81224D94329F}" srcId="{4EF28F76-D7B1-4496-A371-192E33B91DB2}" destId="{DD9D10A7-8D31-4476-922B-44499A295211}" srcOrd="1" destOrd="0" parTransId="{487C1939-A00D-4EDE-B13E-2FDB77D3D84C}" sibTransId="{5197585C-188C-4D04-9248-E84FA3DD3FC8}"/>
    <dgm:cxn modelId="{410FFDF6-D68D-44B2-ADEF-C69FF9648303}" srcId="{4EF28F76-D7B1-4496-A371-192E33B91DB2}" destId="{15547D3D-6137-4E3B-9457-C66A63618290}" srcOrd="2" destOrd="0" parTransId="{ECF33520-FACB-4CC0-A605-0CCCFCA187C2}" sibTransId="{956A73C5-243D-45A7-AAAE-895B101B799A}"/>
    <dgm:cxn modelId="{A107F862-F94A-744F-A916-E0A6418511ED}" type="presParOf" srcId="{D1E0B685-43F5-BA42-A8F6-772B41C8FBD4}" destId="{49DD2FA0-DDE1-A140-832D-EDD979ADEA8C}" srcOrd="0" destOrd="0" presId="urn:microsoft.com/office/officeart/2005/8/layout/vList2"/>
    <dgm:cxn modelId="{42C8356A-78B9-CF4F-BD2F-F80E6F510E30}" type="presParOf" srcId="{D1E0B685-43F5-BA42-A8F6-772B41C8FBD4}" destId="{247BB11C-D9B7-F641-986C-565A2F5EA058}" srcOrd="1" destOrd="0" presId="urn:microsoft.com/office/officeart/2005/8/layout/vList2"/>
    <dgm:cxn modelId="{82BEE641-A887-A447-9F9D-B334F737D9C5}" type="presParOf" srcId="{D1E0B685-43F5-BA42-A8F6-772B41C8FBD4}" destId="{B69FD588-9CC8-3F45-88CE-A9CEDFA71D6B}" srcOrd="2" destOrd="0" presId="urn:microsoft.com/office/officeart/2005/8/layout/vList2"/>
    <dgm:cxn modelId="{24B36DED-5CB8-1046-BAD8-885085DEA62C}" type="presParOf" srcId="{D1E0B685-43F5-BA42-A8F6-772B41C8FBD4}" destId="{3F83178F-B42E-0D4B-8BEA-0332CC05A352}" srcOrd="3" destOrd="0" presId="urn:microsoft.com/office/officeart/2005/8/layout/vList2"/>
    <dgm:cxn modelId="{16B05798-28B9-104E-81AD-BE013ABA0450}" type="presParOf" srcId="{D1E0B685-43F5-BA42-A8F6-772B41C8FBD4}" destId="{2C3DC9D1-AB08-7647-8EA8-6680EAF143A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DD2FA0-DDE1-A140-832D-EDD979ADEA8C}">
      <dsp:nvSpPr>
        <dsp:cNvPr id="0" name=""/>
        <dsp:cNvSpPr/>
      </dsp:nvSpPr>
      <dsp:spPr>
        <a:xfrm>
          <a:off x="0" y="193936"/>
          <a:ext cx="7886700" cy="122323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tr-TR" sz="5100" kern="1200"/>
            <a:t>İnsanın işine ilişkin sorunlar</a:t>
          </a:r>
          <a:endParaRPr lang="en-US" sz="5100" kern="1200"/>
        </a:p>
      </dsp:txBody>
      <dsp:txXfrm>
        <a:off x="59713" y="253649"/>
        <a:ext cx="7767274" cy="1103809"/>
      </dsp:txXfrm>
    </dsp:sp>
    <dsp:sp modelId="{B69FD588-9CC8-3F45-88CE-A9CEDFA71D6B}">
      <dsp:nvSpPr>
        <dsp:cNvPr id="0" name=""/>
        <dsp:cNvSpPr/>
      </dsp:nvSpPr>
      <dsp:spPr>
        <a:xfrm>
          <a:off x="0" y="1564051"/>
          <a:ext cx="7886700" cy="122323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tr-TR" sz="5100" kern="1200" dirty="0"/>
            <a:t>Hâkimin işi nedir?</a:t>
          </a:r>
          <a:endParaRPr lang="en-US" sz="5100" kern="1200" dirty="0"/>
        </a:p>
      </dsp:txBody>
      <dsp:txXfrm>
        <a:off x="59713" y="1623764"/>
        <a:ext cx="7767274" cy="1103809"/>
      </dsp:txXfrm>
    </dsp:sp>
    <dsp:sp modelId="{2C3DC9D1-AB08-7647-8EA8-6680EAF143AD}">
      <dsp:nvSpPr>
        <dsp:cNvPr id="0" name=""/>
        <dsp:cNvSpPr/>
      </dsp:nvSpPr>
      <dsp:spPr>
        <a:xfrm>
          <a:off x="0" y="2934166"/>
          <a:ext cx="7886700" cy="122323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tr-TR" sz="5100" kern="1200" dirty="0"/>
            <a:t>Savcının işi nedir?</a:t>
          </a:r>
          <a:endParaRPr lang="en-US" sz="5100" kern="1200" dirty="0"/>
        </a:p>
      </dsp:txBody>
      <dsp:txXfrm>
        <a:off x="59713" y="2993879"/>
        <a:ext cx="7767274" cy="110380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CD5914-8098-534C-BD13-31DDFA851DE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F71B24C-CE9E-8147-ABDD-4794835B1E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C773BB9-99BD-1F49-AD63-48D7BB30C024}"/>
              </a:ext>
            </a:extLst>
          </p:cNvPr>
          <p:cNvSpPr>
            <a:spLocks noGrp="1"/>
          </p:cNvSpPr>
          <p:nvPr>
            <p:ph type="dt" sz="half" idx="10"/>
          </p:nvPr>
        </p:nvSpPr>
        <p:spPr/>
        <p:txBody>
          <a:bodyPr/>
          <a:lstStyle/>
          <a:p>
            <a:fld id="{7F5AB746-9E4F-4643-9C2B-63608A3E637D}" type="datetimeFigureOut">
              <a:rPr lang="tr-TR" smtClean="0"/>
              <a:t>27.01.2020</a:t>
            </a:fld>
            <a:endParaRPr lang="tr-TR"/>
          </a:p>
        </p:txBody>
      </p:sp>
      <p:sp>
        <p:nvSpPr>
          <p:cNvPr id="5" name="Alt Bilgi Yer Tutucusu 4">
            <a:extLst>
              <a:ext uri="{FF2B5EF4-FFF2-40B4-BE49-F238E27FC236}">
                <a16:creationId xmlns:a16="http://schemas.microsoft.com/office/drawing/2014/main" id="{4C0763C3-9371-704E-AF2D-D457A1D85C4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398E00C-73FD-5249-A725-13FE168AF640}"/>
              </a:ext>
            </a:extLst>
          </p:cNvPr>
          <p:cNvSpPr>
            <a:spLocks noGrp="1"/>
          </p:cNvSpPr>
          <p:nvPr>
            <p:ph type="sldNum" sz="quarter" idx="12"/>
          </p:nvPr>
        </p:nvSpPr>
        <p:spPr/>
        <p:txBody>
          <a:bodyPr/>
          <a:lstStyle/>
          <a:p>
            <a:fld id="{890E93DD-A607-3D4B-A346-5F0FEDF0A24D}" type="slidenum">
              <a:rPr lang="tr-TR" smtClean="0"/>
              <a:t>‹#›</a:t>
            </a:fld>
            <a:endParaRPr lang="tr-TR"/>
          </a:p>
        </p:txBody>
      </p:sp>
    </p:spTree>
    <p:extLst>
      <p:ext uri="{BB962C8B-B14F-4D97-AF65-F5344CB8AC3E}">
        <p14:creationId xmlns:p14="http://schemas.microsoft.com/office/powerpoint/2010/main" val="4498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32C099-58BE-2548-A6EF-B20BF724F38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21AED20-1D49-BE4B-84B8-FF966D770D2E}"/>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6EEE1A8-1143-E64C-B84E-C753D3C93D40}"/>
              </a:ext>
            </a:extLst>
          </p:cNvPr>
          <p:cNvSpPr>
            <a:spLocks noGrp="1"/>
          </p:cNvSpPr>
          <p:nvPr>
            <p:ph type="dt" sz="half" idx="10"/>
          </p:nvPr>
        </p:nvSpPr>
        <p:spPr/>
        <p:txBody>
          <a:bodyPr/>
          <a:lstStyle/>
          <a:p>
            <a:fld id="{7F5AB746-9E4F-4643-9C2B-63608A3E637D}" type="datetimeFigureOut">
              <a:rPr lang="tr-TR" smtClean="0"/>
              <a:t>27.01.2020</a:t>
            </a:fld>
            <a:endParaRPr lang="tr-TR"/>
          </a:p>
        </p:txBody>
      </p:sp>
      <p:sp>
        <p:nvSpPr>
          <p:cNvPr id="5" name="Alt Bilgi Yer Tutucusu 4">
            <a:extLst>
              <a:ext uri="{FF2B5EF4-FFF2-40B4-BE49-F238E27FC236}">
                <a16:creationId xmlns:a16="http://schemas.microsoft.com/office/drawing/2014/main" id="{90F654D7-21EF-AE47-9F3C-411F6AC9A59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FF0BA1D-08D5-304D-B4AB-D0D5F50A28C9}"/>
              </a:ext>
            </a:extLst>
          </p:cNvPr>
          <p:cNvSpPr>
            <a:spLocks noGrp="1"/>
          </p:cNvSpPr>
          <p:nvPr>
            <p:ph type="sldNum" sz="quarter" idx="12"/>
          </p:nvPr>
        </p:nvSpPr>
        <p:spPr/>
        <p:txBody>
          <a:bodyPr/>
          <a:lstStyle/>
          <a:p>
            <a:fld id="{890E93DD-A607-3D4B-A346-5F0FEDF0A24D}" type="slidenum">
              <a:rPr lang="tr-TR" smtClean="0"/>
              <a:t>‹#›</a:t>
            </a:fld>
            <a:endParaRPr lang="tr-TR"/>
          </a:p>
        </p:txBody>
      </p:sp>
    </p:spTree>
    <p:extLst>
      <p:ext uri="{BB962C8B-B14F-4D97-AF65-F5344CB8AC3E}">
        <p14:creationId xmlns:p14="http://schemas.microsoft.com/office/powerpoint/2010/main" val="297152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D9D3F6A-4A62-3E4A-AA6F-18EDB9F236E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357B08B-5363-764D-830C-3D1070CEB77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B0F61CB-9DF6-4343-8B63-2A12C9D22E62}"/>
              </a:ext>
            </a:extLst>
          </p:cNvPr>
          <p:cNvSpPr>
            <a:spLocks noGrp="1"/>
          </p:cNvSpPr>
          <p:nvPr>
            <p:ph type="dt" sz="half" idx="10"/>
          </p:nvPr>
        </p:nvSpPr>
        <p:spPr/>
        <p:txBody>
          <a:bodyPr/>
          <a:lstStyle/>
          <a:p>
            <a:fld id="{7F5AB746-9E4F-4643-9C2B-63608A3E637D}" type="datetimeFigureOut">
              <a:rPr lang="tr-TR" smtClean="0"/>
              <a:t>27.01.2020</a:t>
            </a:fld>
            <a:endParaRPr lang="tr-TR"/>
          </a:p>
        </p:txBody>
      </p:sp>
      <p:sp>
        <p:nvSpPr>
          <p:cNvPr id="5" name="Alt Bilgi Yer Tutucusu 4">
            <a:extLst>
              <a:ext uri="{FF2B5EF4-FFF2-40B4-BE49-F238E27FC236}">
                <a16:creationId xmlns:a16="http://schemas.microsoft.com/office/drawing/2014/main" id="{E08FD37D-EFD1-404E-A478-53BE46B06FC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DE0E5A6-528D-1447-91D5-AAB2BA7CA16C}"/>
              </a:ext>
            </a:extLst>
          </p:cNvPr>
          <p:cNvSpPr>
            <a:spLocks noGrp="1"/>
          </p:cNvSpPr>
          <p:nvPr>
            <p:ph type="sldNum" sz="quarter" idx="12"/>
          </p:nvPr>
        </p:nvSpPr>
        <p:spPr/>
        <p:txBody>
          <a:bodyPr/>
          <a:lstStyle/>
          <a:p>
            <a:fld id="{890E93DD-A607-3D4B-A346-5F0FEDF0A24D}" type="slidenum">
              <a:rPr lang="tr-TR" smtClean="0"/>
              <a:t>‹#›</a:t>
            </a:fld>
            <a:endParaRPr lang="tr-TR"/>
          </a:p>
        </p:txBody>
      </p:sp>
    </p:spTree>
    <p:extLst>
      <p:ext uri="{BB962C8B-B14F-4D97-AF65-F5344CB8AC3E}">
        <p14:creationId xmlns:p14="http://schemas.microsoft.com/office/powerpoint/2010/main" val="2405761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8D9FC4-E016-6F43-B57D-BFBE6F9B13A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1F670B1-7B1A-D64D-885D-0FCFA41196B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F91A2DB-1677-FA42-8283-C617161BD94E}"/>
              </a:ext>
            </a:extLst>
          </p:cNvPr>
          <p:cNvSpPr>
            <a:spLocks noGrp="1"/>
          </p:cNvSpPr>
          <p:nvPr>
            <p:ph type="dt" sz="half" idx="10"/>
          </p:nvPr>
        </p:nvSpPr>
        <p:spPr/>
        <p:txBody>
          <a:bodyPr/>
          <a:lstStyle/>
          <a:p>
            <a:fld id="{7F5AB746-9E4F-4643-9C2B-63608A3E637D}" type="datetimeFigureOut">
              <a:rPr lang="tr-TR" smtClean="0"/>
              <a:t>27.01.2020</a:t>
            </a:fld>
            <a:endParaRPr lang="tr-TR"/>
          </a:p>
        </p:txBody>
      </p:sp>
      <p:sp>
        <p:nvSpPr>
          <p:cNvPr id="5" name="Alt Bilgi Yer Tutucusu 4">
            <a:extLst>
              <a:ext uri="{FF2B5EF4-FFF2-40B4-BE49-F238E27FC236}">
                <a16:creationId xmlns:a16="http://schemas.microsoft.com/office/drawing/2014/main" id="{ECA40C92-9944-5F4A-87D0-32810A56CDC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B0BC7F3-FD60-F14E-9A87-2E7CEF72A89A}"/>
              </a:ext>
            </a:extLst>
          </p:cNvPr>
          <p:cNvSpPr>
            <a:spLocks noGrp="1"/>
          </p:cNvSpPr>
          <p:nvPr>
            <p:ph type="sldNum" sz="quarter" idx="12"/>
          </p:nvPr>
        </p:nvSpPr>
        <p:spPr/>
        <p:txBody>
          <a:bodyPr/>
          <a:lstStyle/>
          <a:p>
            <a:fld id="{890E93DD-A607-3D4B-A346-5F0FEDF0A24D}" type="slidenum">
              <a:rPr lang="tr-TR" smtClean="0"/>
              <a:t>‹#›</a:t>
            </a:fld>
            <a:endParaRPr lang="tr-TR"/>
          </a:p>
        </p:txBody>
      </p:sp>
    </p:spTree>
    <p:extLst>
      <p:ext uri="{BB962C8B-B14F-4D97-AF65-F5344CB8AC3E}">
        <p14:creationId xmlns:p14="http://schemas.microsoft.com/office/powerpoint/2010/main" val="2918737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BDFCEF-068A-AF47-A84E-0B3A94B045F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A233365-B221-9840-8F1D-4A3BBF4C4E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C710683-6BB6-F24C-8C29-B40F26B86B82}"/>
              </a:ext>
            </a:extLst>
          </p:cNvPr>
          <p:cNvSpPr>
            <a:spLocks noGrp="1"/>
          </p:cNvSpPr>
          <p:nvPr>
            <p:ph type="dt" sz="half" idx="10"/>
          </p:nvPr>
        </p:nvSpPr>
        <p:spPr/>
        <p:txBody>
          <a:bodyPr/>
          <a:lstStyle/>
          <a:p>
            <a:fld id="{7F5AB746-9E4F-4643-9C2B-63608A3E637D}" type="datetimeFigureOut">
              <a:rPr lang="tr-TR" smtClean="0"/>
              <a:t>27.01.2020</a:t>
            </a:fld>
            <a:endParaRPr lang="tr-TR"/>
          </a:p>
        </p:txBody>
      </p:sp>
      <p:sp>
        <p:nvSpPr>
          <p:cNvPr id="5" name="Alt Bilgi Yer Tutucusu 4">
            <a:extLst>
              <a:ext uri="{FF2B5EF4-FFF2-40B4-BE49-F238E27FC236}">
                <a16:creationId xmlns:a16="http://schemas.microsoft.com/office/drawing/2014/main" id="{97585894-E5CB-F841-9DF8-F0F1C8CD3DE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9A6B46D-DE30-E442-A4BC-0AAED06DF46A}"/>
              </a:ext>
            </a:extLst>
          </p:cNvPr>
          <p:cNvSpPr>
            <a:spLocks noGrp="1"/>
          </p:cNvSpPr>
          <p:nvPr>
            <p:ph type="sldNum" sz="quarter" idx="12"/>
          </p:nvPr>
        </p:nvSpPr>
        <p:spPr/>
        <p:txBody>
          <a:bodyPr/>
          <a:lstStyle/>
          <a:p>
            <a:fld id="{890E93DD-A607-3D4B-A346-5F0FEDF0A24D}" type="slidenum">
              <a:rPr lang="tr-TR" smtClean="0"/>
              <a:t>‹#›</a:t>
            </a:fld>
            <a:endParaRPr lang="tr-TR"/>
          </a:p>
        </p:txBody>
      </p:sp>
    </p:spTree>
    <p:extLst>
      <p:ext uri="{BB962C8B-B14F-4D97-AF65-F5344CB8AC3E}">
        <p14:creationId xmlns:p14="http://schemas.microsoft.com/office/powerpoint/2010/main" val="242615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CFD27E-85B6-0D49-A63A-7DE06AE0B89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3C2B3EB-1B21-5645-9A8E-1DCDDAFE9D2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F84A221-9C39-A041-9D6C-7704D1D0BEF5}"/>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51FD2DA-292D-C949-9754-F8E305347822}"/>
              </a:ext>
            </a:extLst>
          </p:cNvPr>
          <p:cNvSpPr>
            <a:spLocks noGrp="1"/>
          </p:cNvSpPr>
          <p:nvPr>
            <p:ph type="dt" sz="half" idx="10"/>
          </p:nvPr>
        </p:nvSpPr>
        <p:spPr/>
        <p:txBody>
          <a:bodyPr/>
          <a:lstStyle/>
          <a:p>
            <a:fld id="{7F5AB746-9E4F-4643-9C2B-63608A3E637D}" type="datetimeFigureOut">
              <a:rPr lang="tr-TR" smtClean="0"/>
              <a:t>27.01.2020</a:t>
            </a:fld>
            <a:endParaRPr lang="tr-TR"/>
          </a:p>
        </p:txBody>
      </p:sp>
      <p:sp>
        <p:nvSpPr>
          <p:cNvPr id="6" name="Alt Bilgi Yer Tutucusu 5">
            <a:extLst>
              <a:ext uri="{FF2B5EF4-FFF2-40B4-BE49-F238E27FC236}">
                <a16:creationId xmlns:a16="http://schemas.microsoft.com/office/drawing/2014/main" id="{BCE41961-947E-374D-B87F-E9F9A5F0D58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4781349-5E76-EC43-B35F-70C85C03303A}"/>
              </a:ext>
            </a:extLst>
          </p:cNvPr>
          <p:cNvSpPr>
            <a:spLocks noGrp="1"/>
          </p:cNvSpPr>
          <p:nvPr>
            <p:ph type="sldNum" sz="quarter" idx="12"/>
          </p:nvPr>
        </p:nvSpPr>
        <p:spPr/>
        <p:txBody>
          <a:bodyPr/>
          <a:lstStyle/>
          <a:p>
            <a:fld id="{890E93DD-A607-3D4B-A346-5F0FEDF0A24D}" type="slidenum">
              <a:rPr lang="tr-TR" smtClean="0"/>
              <a:t>‹#›</a:t>
            </a:fld>
            <a:endParaRPr lang="tr-TR"/>
          </a:p>
        </p:txBody>
      </p:sp>
    </p:spTree>
    <p:extLst>
      <p:ext uri="{BB962C8B-B14F-4D97-AF65-F5344CB8AC3E}">
        <p14:creationId xmlns:p14="http://schemas.microsoft.com/office/powerpoint/2010/main" val="557195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AEA278-D622-614C-AC60-32E7F8F3F86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746384D-9EA4-1144-BC7B-51C739C0D0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576E86F-8A49-5844-9258-A53EBEDB3E90}"/>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3C9DFC7-1A13-F145-A310-F3BCCEE1E7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B26F757-CDC8-C941-8AAB-ABA89C7C259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0AF2A8C-9554-B34A-A8F5-B36E95FC9430}"/>
              </a:ext>
            </a:extLst>
          </p:cNvPr>
          <p:cNvSpPr>
            <a:spLocks noGrp="1"/>
          </p:cNvSpPr>
          <p:nvPr>
            <p:ph type="dt" sz="half" idx="10"/>
          </p:nvPr>
        </p:nvSpPr>
        <p:spPr/>
        <p:txBody>
          <a:bodyPr/>
          <a:lstStyle/>
          <a:p>
            <a:fld id="{7F5AB746-9E4F-4643-9C2B-63608A3E637D}" type="datetimeFigureOut">
              <a:rPr lang="tr-TR" smtClean="0"/>
              <a:t>27.01.2020</a:t>
            </a:fld>
            <a:endParaRPr lang="tr-TR"/>
          </a:p>
        </p:txBody>
      </p:sp>
      <p:sp>
        <p:nvSpPr>
          <p:cNvPr id="8" name="Alt Bilgi Yer Tutucusu 7">
            <a:extLst>
              <a:ext uri="{FF2B5EF4-FFF2-40B4-BE49-F238E27FC236}">
                <a16:creationId xmlns:a16="http://schemas.microsoft.com/office/drawing/2014/main" id="{CA890898-E926-F54E-9AAA-BE20C49BE49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42F7981-FEDA-8847-87AD-6900F930D13F}"/>
              </a:ext>
            </a:extLst>
          </p:cNvPr>
          <p:cNvSpPr>
            <a:spLocks noGrp="1"/>
          </p:cNvSpPr>
          <p:nvPr>
            <p:ph type="sldNum" sz="quarter" idx="12"/>
          </p:nvPr>
        </p:nvSpPr>
        <p:spPr/>
        <p:txBody>
          <a:bodyPr/>
          <a:lstStyle/>
          <a:p>
            <a:fld id="{890E93DD-A607-3D4B-A346-5F0FEDF0A24D}" type="slidenum">
              <a:rPr lang="tr-TR" smtClean="0"/>
              <a:t>‹#›</a:t>
            </a:fld>
            <a:endParaRPr lang="tr-TR"/>
          </a:p>
        </p:txBody>
      </p:sp>
    </p:spTree>
    <p:extLst>
      <p:ext uri="{BB962C8B-B14F-4D97-AF65-F5344CB8AC3E}">
        <p14:creationId xmlns:p14="http://schemas.microsoft.com/office/powerpoint/2010/main" val="3622303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BA9B8B-7156-6949-8549-11F17CCF063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D27D8FE-82F8-8A49-9444-F1ACA167403E}"/>
              </a:ext>
            </a:extLst>
          </p:cNvPr>
          <p:cNvSpPr>
            <a:spLocks noGrp="1"/>
          </p:cNvSpPr>
          <p:nvPr>
            <p:ph type="dt" sz="half" idx="10"/>
          </p:nvPr>
        </p:nvSpPr>
        <p:spPr/>
        <p:txBody>
          <a:bodyPr/>
          <a:lstStyle/>
          <a:p>
            <a:fld id="{7F5AB746-9E4F-4643-9C2B-63608A3E637D}" type="datetimeFigureOut">
              <a:rPr lang="tr-TR" smtClean="0"/>
              <a:t>27.01.2020</a:t>
            </a:fld>
            <a:endParaRPr lang="tr-TR"/>
          </a:p>
        </p:txBody>
      </p:sp>
      <p:sp>
        <p:nvSpPr>
          <p:cNvPr id="4" name="Alt Bilgi Yer Tutucusu 3">
            <a:extLst>
              <a:ext uri="{FF2B5EF4-FFF2-40B4-BE49-F238E27FC236}">
                <a16:creationId xmlns:a16="http://schemas.microsoft.com/office/drawing/2014/main" id="{06C694F3-2A32-C94F-9F65-6222739E7F7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41CB06B-945A-1F45-BB79-A5C98BEFDB5F}"/>
              </a:ext>
            </a:extLst>
          </p:cNvPr>
          <p:cNvSpPr>
            <a:spLocks noGrp="1"/>
          </p:cNvSpPr>
          <p:nvPr>
            <p:ph type="sldNum" sz="quarter" idx="12"/>
          </p:nvPr>
        </p:nvSpPr>
        <p:spPr/>
        <p:txBody>
          <a:bodyPr/>
          <a:lstStyle/>
          <a:p>
            <a:fld id="{890E93DD-A607-3D4B-A346-5F0FEDF0A24D}" type="slidenum">
              <a:rPr lang="tr-TR" smtClean="0"/>
              <a:t>‹#›</a:t>
            </a:fld>
            <a:endParaRPr lang="tr-TR"/>
          </a:p>
        </p:txBody>
      </p:sp>
    </p:spTree>
    <p:extLst>
      <p:ext uri="{BB962C8B-B14F-4D97-AF65-F5344CB8AC3E}">
        <p14:creationId xmlns:p14="http://schemas.microsoft.com/office/powerpoint/2010/main" val="3150266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A8B5BCF-8AAC-1844-827C-A88F32FC1D86}"/>
              </a:ext>
            </a:extLst>
          </p:cNvPr>
          <p:cNvSpPr>
            <a:spLocks noGrp="1"/>
          </p:cNvSpPr>
          <p:nvPr>
            <p:ph type="dt" sz="half" idx="10"/>
          </p:nvPr>
        </p:nvSpPr>
        <p:spPr/>
        <p:txBody>
          <a:bodyPr/>
          <a:lstStyle/>
          <a:p>
            <a:fld id="{7F5AB746-9E4F-4643-9C2B-63608A3E637D}" type="datetimeFigureOut">
              <a:rPr lang="tr-TR" smtClean="0"/>
              <a:t>27.01.2020</a:t>
            </a:fld>
            <a:endParaRPr lang="tr-TR"/>
          </a:p>
        </p:txBody>
      </p:sp>
      <p:sp>
        <p:nvSpPr>
          <p:cNvPr id="3" name="Alt Bilgi Yer Tutucusu 2">
            <a:extLst>
              <a:ext uri="{FF2B5EF4-FFF2-40B4-BE49-F238E27FC236}">
                <a16:creationId xmlns:a16="http://schemas.microsoft.com/office/drawing/2014/main" id="{DD749DED-FFBF-6C4B-9319-23EC218581D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31F72C7-87D7-4343-A6B4-6289349841F3}"/>
              </a:ext>
            </a:extLst>
          </p:cNvPr>
          <p:cNvSpPr>
            <a:spLocks noGrp="1"/>
          </p:cNvSpPr>
          <p:nvPr>
            <p:ph type="sldNum" sz="quarter" idx="12"/>
          </p:nvPr>
        </p:nvSpPr>
        <p:spPr/>
        <p:txBody>
          <a:bodyPr/>
          <a:lstStyle/>
          <a:p>
            <a:fld id="{890E93DD-A607-3D4B-A346-5F0FEDF0A24D}" type="slidenum">
              <a:rPr lang="tr-TR" smtClean="0"/>
              <a:t>‹#›</a:t>
            </a:fld>
            <a:endParaRPr lang="tr-TR"/>
          </a:p>
        </p:txBody>
      </p:sp>
    </p:spTree>
    <p:extLst>
      <p:ext uri="{BB962C8B-B14F-4D97-AF65-F5344CB8AC3E}">
        <p14:creationId xmlns:p14="http://schemas.microsoft.com/office/powerpoint/2010/main" val="836500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20BE86-030F-0A46-98D6-0DD88F069A8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81A3F23-E572-CC47-8AE2-9D491711B8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B273D4C-FE41-2644-91AD-1422981BBB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5182D90-7CCE-274D-AB09-97775AB91B33}"/>
              </a:ext>
            </a:extLst>
          </p:cNvPr>
          <p:cNvSpPr>
            <a:spLocks noGrp="1"/>
          </p:cNvSpPr>
          <p:nvPr>
            <p:ph type="dt" sz="half" idx="10"/>
          </p:nvPr>
        </p:nvSpPr>
        <p:spPr/>
        <p:txBody>
          <a:bodyPr/>
          <a:lstStyle/>
          <a:p>
            <a:fld id="{7F5AB746-9E4F-4643-9C2B-63608A3E637D}" type="datetimeFigureOut">
              <a:rPr lang="tr-TR" smtClean="0"/>
              <a:t>27.01.2020</a:t>
            </a:fld>
            <a:endParaRPr lang="tr-TR"/>
          </a:p>
        </p:txBody>
      </p:sp>
      <p:sp>
        <p:nvSpPr>
          <p:cNvPr id="6" name="Alt Bilgi Yer Tutucusu 5">
            <a:extLst>
              <a:ext uri="{FF2B5EF4-FFF2-40B4-BE49-F238E27FC236}">
                <a16:creationId xmlns:a16="http://schemas.microsoft.com/office/drawing/2014/main" id="{1FB4BEB9-95AA-6C47-9A85-8BAA7333CBF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C1F5BE0-5CE6-6C44-8D64-A1CCAB3A9DC1}"/>
              </a:ext>
            </a:extLst>
          </p:cNvPr>
          <p:cNvSpPr>
            <a:spLocks noGrp="1"/>
          </p:cNvSpPr>
          <p:nvPr>
            <p:ph type="sldNum" sz="quarter" idx="12"/>
          </p:nvPr>
        </p:nvSpPr>
        <p:spPr/>
        <p:txBody>
          <a:bodyPr/>
          <a:lstStyle/>
          <a:p>
            <a:fld id="{890E93DD-A607-3D4B-A346-5F0FEDF0A24D}" type="slidenum">
              <a:rPr lang="tr-TR" smtClean="0"/>
              <a:t>‹#›</a:t>
            </a:fld>
            <a:endParaRPr lang="tr-TR"/>
          </a:p>
        </p:txBody>
      </p:sp>
    </p:spTree>
    <p:extLst>
      <p:ext uri="{BB962C8B-B14F-4D97-AF65-F5344CB8AC3E}">
        <p14:creationId xmlns:p14="http://schemas.microsoft.com/office/powerpoint/2010/main" val="2253744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102018-7F49-A344-8981-D7712180570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C5A60FF-F20C-4840-B9F0-EC43D6C26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13C0848-8E42-1646-860B-71C22751D2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6E5E800-43CE-D145-A72E-30EFD95E93B3}"/>
              </a:ext>
            </a:extLst>
          </p:cNvPr>
          <p:cNvSpPr>
            <a:spLocks noGrp="1"/>
          </p:cNvSpPr>
          <p:nvPr>
            <p:ph type="dt" sz="half" idx="10"/>
          </p:nvPr>
        </p:nvSpPr>
        <p:spPr/>
        <p:txBody>
          <a:bodyPr/>
          <a:lstStyle/>
          <a:p>
            <a:fld id="{7F5AB746-9E4F-4643-9C2B-63608A3E637D}" type="datetimeFigureOut">
              <a:rPr lang="tr-TR" smtClean="0"/>
              <a:t>27.01.2020</a:t>
            </a:fld>
            <a:endParaRPr lang="tr-TR"/>
          </a:p>
        </p:txBody>
      </p:sp>
      <p:sp>
        <p:nvSpPr>
          <p:cNvPr id="6" name="Alt Bilgi Yer Tutucusu 5">
            <a:extLst>
              <a:ext uri="{FF2B5EF4-FFF2-40B4-BE49-F238E27FC236}">
                <a16:creationId xmlns:a16="http://schemas.microsoft.com/office/drawing/2014/main" id="{CAA3DE98-5FFC-FD42-905A-6022B6BED14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DDD3AF3-2458-954F-ABD8-AEA9DEE20EB3}"/>
              </a:ext>
            </a:extLst>
          </p:cNvPr>
          <p:cNvSpPr>
            <a:spLocks noGrp="1"/>
          </p:cNvSpPr>
          <p:nvPr>
            <p:ph type="sldNum" sz="quarter" idx="12"/>
          </p:nvPr>
        </p:nvSpPr>
        <p:spPr/>
        <p:txBody>
          <a:bodyPr/>
          <a:lstStyle/>
          <a:p>
            <a:fld id="{890E93DD-A607-3D4B-A346-5F0FEDF0A24D}" type="slidenum">
              <a:rPr lang="tr-TR" smtClean="0"/>
              <a:t>‹#›</a:t>
            </a:fld>
            <a:endParaRPr lang="tr-TR"/>
          </a:p>
        </p:txBody>
      </p:sp>
    </p:spTree>
    <p:extLst>
      <p:ext uri="{BB962C8B-B14F-4D97-AF65-F5344CB8AC3E}">
        <p14:creationId xmlns:p14="http://schemas.microsoft.com/office/powerpoint/2010/main" val="3527551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B81C3B4-F489-8942-9D18-C32CA366E1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03428BD-313D-164D-9B50-6F67AC6C95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A7DD475-046B-0C41-AAA6-62BC6A4054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5AB746-9E4F-4643-9C2B-63608A3E637D}" type="datetimeFigureOut">
              <a:rPr lang="tr-TR" smtClean="0"/>
              <a:t>27.01.2020</a:t>
            </a:fld>
            <a:endParaRPr lang="tr-TR"/>
          </a:p>
        </p:txBody>
      </p:sp>
      <p:sp>
        <p:nvSpPr>
          <p:cNvPr id="5" name="Alt Bilgi Yer Tutucusu 4">
            <a:extLst>
              <a:ext uri="{FF2B5EF4-FFF2-40B4-BE49-F238E27FC236}">
                <a16:creationId xmlns:a16="http://schemas.microsoft.com/office/drawing/2014/main" id="{938DF3E2-11ED-994D-8F93-ABBE9F6580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299CD53-FE40-874A-997C-8B5E985739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0E93DD-A607-3D4B-A346-5F0FEDF0A24D}" type="slidenum">
              <a:rPr lang="tr-TR" smtClean="0"/>
              <a:t>‹#›</a:t>
            </a:fld>
            <a:endParaRPr lang="tr-TR"/>
          </a:p>
        </p:txBody>
      </p:sp>
    </p:spTree>
    <p:extLst>
      <p:ext uri="{BB962C8B-B14F-4D97-AF65-F5344CB8AC3E}">
        <p14:creationId xmlns:p14="http://schemas.microsoft.com/office/powerpoint/2010/main" val="607811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62B26F-AD98-7D45-90C3-8C268C207A57}"/>
              </a:ext>
            </a:extLst>
          </p:cNvPr>
          <p:cNvSpPr>
            <a:spLocks noGrp="1"/>
          </p:cNvSpPr>
          <p:nvPr>
            <p:ph type="ctrTitle"/>
          </p:nvPr>
        </p:nvSpPr>
        <p:spPr/>
        <p:txBody>
          <a:bodyPr/>
          <a:lstStyle/>
          <a:p>
            <a:r>
              <a:rPr lang="tr-TR" dirty="0"/>
              <a:t>HUKUK, ETİK VE MESLEK ETİKLERİ</a:t>
            </a:r>
          </a:p>
        </p:txBody>
      </p:sp>
      <p:sp>
        <p:nvSpPr>
          <p:cNvPr id="3" name="Alt Başlık 2">
            <a:extLst>
              <a:ext uri="{FF2B5EF4-FFF2-40B4-BE49-F238E27FC236}">
                <a16:creationId xmlns:a16="http://schemas.microsoft.com/office/drawing/2014/main" id="{EC1486DB-0851-DB40-82AE-5FB29D05D8F7}"/>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978478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92D320-0448-B642-BDEE-574C654013FB}"/>
              </a:ext>
            </a:extLst>
          </p:cNvPr>
          <p:cNvSpPr>
            <a:spLocks noGrp="1"/>
          </p:cNvSpPr>
          <p:nvPr>
            <p:ph type="title"/>
          </p:nvPr>
        </p:nvSpPr>
        <p:spPr/>
        <p:txBody>
          <a:bodyPr/>
          <a:lstStyle/>
          <a:p>
            <a:r>
              <a:rPr lang="tr-TR" dirty="0"/>
              <a:t>DOĞRU DEĞERLENDİRME</a:t>
            </a:r>
          </a:p>
        </p:txBody>
      </p:sp>
      <p:sp>
        <p:nvSpPr>
          <p:cNvPr id="3" name="İçerik Yer Tutucusu 2">
            <a:extLst>
              <a:ext uri="{FF2B5EF4-FFF2-40B4-BE49-F238E27FC236}">
                <a16:creationId xmlns:a16="http://schemas.microsoft.com/office/drawing/2014/main" id="{5E2250AF-5950-414C-BB26-AA4C82778D0E}"/>
              </a:ext>
            </a:extLst>
          </p:cNvPr>
          <p:cNvSpPr>
            <a:spLocks noGrp="1"/>
          </p:cNvSpPr>
          <p:nvPr>
            <p:ph idx="1"/>
          </p:nvPr>
        </p:nvSpPr>
        <p:spPr/>
        <p:txBody>
          <a:bodyPr/>
          <a:lstStyle/>
          <a:p>
            <a:r>
              <a:rPr lang="tr-TR" dirty="0"/>
              <a:t>ÖN YARGILAR</a:t>
            </a:r>
          </a:p>
          <a:p>
            <a:r>
              <a:rPr lang="tr-TR" dirty="0"/>
              <a:t>-ON İKİ ÖFKELİ ADAM</a:t>
            </a:r>
          </a:p>
          <a:p>
            <a:r>
              <a:rPr lang="tr-TR" dirty="0"/>
              <a:t>MANTIK HATALARI</a:t>
            </a:r>
          </a:p>
          <a:p>
            <a:pPr marL="0" indent="0">
              <a:buNone/>
            </a:pPr>
            <a:endParaRPr lang="tr-TR" dirty="0"/>
          </a:p>
        </p:txBody>
      </p:sp>
    </p:spTree>
    <p:extLst>
      <p:ext uri="{BB962C8B-B14F-4D97-AF65-F5344CB8AC3E}">
        <p14:creationId xmlns:p14="http://schemas.microsoft.com/office/powerpoint/2010/main" val="2297714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E063518-D702-6844-B590-01B161CD178F}"/>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19970FBB-84F6-F543-AB40-FC616BA4CE27}"/>
              </a:ext>
            </a:extLst>
          </p:cNvPr>
          <p:cNvSpPr>
            <a:spLocks noGrp="1"/>
          </p:cNvSpPr>
          <p:nvPr>
            <p:ph idx="1"/>
          </p:nvPr>
        </p:nvSpPr>
        <p:spPr/>
        <p:txBody>
          <a:bodyPr>
            <a:normAutofit fontScale="92500" lnSpcReduction="10000"/>
          </a:bodyPr>
          <a:lstStyle/>
          <a:p>
            <a:r>
              <a:rPr lang="tr-TR" dirty="0"/>
              <a:t>Bir hiç olmak üzücüdür beyler. İnsanlar hep aranmak ister, dinlenmek ister, hayatta bir kez de olsa önemli olmak isterler.</a:t>
            </a:r>
          </a:p>
          <a:p>
            <a:r>
              <a:rPr lang="tr-TR" dirty="0"/>
              <a:t>Olayı nereye çekerseniz çekin, önyargı gerçeği hep saklar.</a:t>
            </a:r>
          </a:p>
          <a:p>
            <a:r>
              <a:rPr lang="tr-TR" dirty="0"/>
              <a:t>Suçlu... Suçlu... Suçlu... Suçsuz...</a:t>
            </a:r>
          </a:p>
          <a:p>
            <a:r>
              <a:rPr lang="tr-TR" b="1" dirty="0"/>
              <a:t>#8</a:t>
            </a:r>
            <a:r>
              <a:rPr lang="tr-TR" dirty="0"/>
              <a:t>: Bakın, bu çocuk hayatı boyunca itilip kakılmış. Kenar mahallede doğmuş, dokuz yaşındayken annesi ölmüş. Bir buçuk yıl ıslah evinde kalmış, bu arada babası da kalpazanlıktan hapisteymiş. Bu hayata pek iyi bir başlangıç sayılmaz. Tamam, o saldırgan, sinirli bir çocuk. Hep öyle olmak zorundaydı. Peki sebebini biliyor musunuz? Çünkü her gün bir başkası onu tekmeledi, her gün. 18 yıl sefalet içinde yaşadı. Sanırım ona birkaç kelime de olsa borçluyuz.</a:t>
            </a:r>
            <a:r>
              <a:rPr lang="tr-TR" b="1" dirty="0"/>
              <a:t>#</a:t>
            </a:r>
            <a:endParaRPr lang="en-GB" dirty="0"/>
          </a:p>
        </p:txBody>
      </p:sp>
    </p:spTree>
    <p:extLst>
      <p:ext uri="{BB962C8B-B14F-4D97-AF65-F5344CB8AC3E}">
        <p14:creationId xmlns:p14="http://schemas.microsoft.com/office/powerpoint/2010/main" val="3321581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7ABABAE-A7CF-8C41-92F3-A7F252F78820}"/>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03BAB634-9D17-8C40-B645-066E00267C45}"/>
              </a:ext>
            </a:extLst>
          </p:cNvPr>
          <p:cNvSpPr>
            <a:spLocks noGrp="1"/>
          </p:cNvSpPr>
          <p:nvPr>
            <p:ph idx="1"/>
          </p:nvPr>
        </p:nvSpPr>
        <p:spPr/>
        <p:txBody>
          <a:bodyPr/>
          <a:lstStyle/>
          <a:p>
            <a:r>
              <a:rPr lang="tr-TR" b="1" dirty="0"/>
              <a:t>10</a:t>
            </a:r>
            <a:r>
              <a:rPr lang="tr-TR" dirty="0"/>
              <a:t>: Size şunu açıkça belirteyim ki ona hiçbir şey borçlu değilim. Adil bir şekilde yargılandı. Bu davanın kaça mal olduğunu biliyor musunuz? Şanslıymış ki mahkemesi yapıldı. Anlıyorsunuz, değil mi? Bakın, hepimiz yetişkin insanlarız. Gerçekleri dinledik, değil mi? Bu çocuğun ne olduğunu bile bile ona inanmamız gerektiğini söyleyemezsiniz. Bütün hayatımı onların arasında geçirdim. Onlara asla güvenemezsiniz. Hepsi doğuştan yalancıdır.</a:t>
            </a:r>
            <a:r>
              <a:rPr lang="tr-TR" b="1" dirty="0"/>
              <a:t>#</a:t>
            </a:r>
            <a:endParaRPr lang="en-GB" dirty="0"/>
          </a:p>
        </p:txBody>
      </p:sp>
    </p:spTree>
    <p:extLst>
      <p:ext uri="{BB962C8B-B14F-4D97-AF65-F5344CB8AC3E}">
        <p14:creationId xmlns:p14="http://schemas.microsoft.com/office/powerpoint/2010/main" val="3623772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D4BA6D5-20A4-CB45-900A-2800F0ADD98D}"/>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45C42B23-4283-C245-AB7F-07A34AE81579}"/>
              </a:ext>
            </a:extLst>
          </p:cNvPr>
          <p:cNvSpPr>
            <a:spLocks noGrp="1"/>
          </p:cNvSpPr>
          <p:nvPr>
            <p:ph idx="1"/>
          </p:nvPr>
        </p:nvSpPr>
        <p:spPr>
          <a:xfrm>
            <a:off x="838200" y="1885586"/>
            <a:ext cx="10515600" cy="4351338"/>
          </a:xfrm>
        </p:spPr>
        <p:txBody>
          <a:bodyPr>
            <a:normAutofit lnSpcReduction="10000"/>
          </a:bodyPr>
          <a:lstStyle/>
          <a:p>
            <a:r>
              <a:rPr lang="tr-TR" b="1" dirty="0"/>
              <a:t>10</a:t>
            </a:r>
            <a:r>
              <a:rPr lang="tr-TR" dirty="0"/>
              <a:t>: Sarhoş olurlar. Hepsi de içki içerler. Bunu biliyorsunuz. Sonra da bam! Birisi yerde yatıyor. Onları suçlamıyorum. Bu onların doğal hâli. Ne demek istediğimi anlıyor musunuz? ŞİDDET!</a:t>
            </a:r>
            <a:r>
              <a:rPr lang="tr-TR" i="1" dirty="0"/>
              <a:t>(#5 kalkar ve cam kenarına gider)</a:t>
            </a:r>
          </a:p>
          <a:p>
            <a:r>
              <a:rPr lang="tr-TR" b="1" dirty="0"/>
              <a:t>#10</a:t>
            </a:r>
            <a:r>
              <a:rPr lang="tr-TR" dirty="0"/>
              <a:t>: İnsan hayatı onlara göre bizim düşündüğümüz kadar önemli değildir.</a:t>
            </a:r>
            <a:r>
              <a:rPr lang="tr-TR" i="1" dirty="0"/>
              <a:t>(#11 kalkar ve diğer camın yanına gider)</a:t>
            </a:r>
          </a:p>
          <a:p>
            <a:r>
              <a:rPr lang="tr-TR" b="1" dirty="0"/>
              <a:t>#10</a:t>
            </a:r>
            <a:r>
              <a:rPr lang="tr-TR" dirty="0"/>
              <a:t>: Nereye gidiyorsunuz? </a:t>
            </a:r>
            <a:r>
              <a:rPr lang="tr-TR" i="1" dirty="0"/>
              <a:t>(Sesi daha çaresizce çıkmaya başlar)</a:t>
            </a:r>
            <a:r>
              <a:rPr lang="tr-TR" dirty="0"/>
              <a:t> Durmadan ürüyorlar ve kavga ediyorlar, eğer biri öldürülürse, birisi öldürülse bile, hiç umursamazlar! Elbette içlerinden iyiler de çıkar. Bakın, bunu ilk savunacaklardan biri de benim.</a:t>
            </a:r>
            <a:r>
              <a:rPr lang="tr-TR" i="1" dirty="0"/>
              <a:t>(#8 kalkar ve hemen yanındaki duvarın dibine gider)</a:t>
            </a:r>
            <a:r>
              <a:rPr lang="tr-TR" b="1" dirty="0"/>
              <a:t>#</a:t>
            </a:r>
            <a:endParaRPr lang="en-GB" dirty="0"/>
          </a:p>
        </p:txBody>
      </p:sp>
    </p:spTree>
    <p:extLst>
      <p:ext uri="{BB962C8B-B14F-4D97-AF65-F5344CB8AC3E}">
        <p14:creationId xmlns:p14="http://schemas.microsoft.com/office/powerpoint/2010/main" val="3811787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52650" y="365126"/>
            <a:ext cx="7886700" cy="1325563"/>
          </a:xfrm>
        </p:spPr>
        <p:txBody>
          <a:bodyPr>
            <a:normAutofit/>
          </a:bodyPr>
          <a:lstStyle/>
          <a:p>
            <a:r>
              <a:rPr lang="tr-TR"/>
              <a:t>MESLEK ETİĞİ NEDİR</a:t>
            </a:r>
          </a:p>
        </p:txBody>
      </p:sp>
      <p:graphicFrame>
        <p:nvGraphicFramePr>
          <p:cNvPr id="5" name="İçerik Yer Tutucusu 2">
            <a:extLst>
              <a:ext uri="{FF2B5EF4-FFF2-40B4-BE49-F238E27FC236}">
                <a16:creationId xmlns:a16="http://schemas.microsoft.com/office/drawing/2014/main" id="{E6799E45-BC8A-4880-8D93-C6A35E955E64}"/>
              </a:ext>
            </a:extLst>
          </p:cNvPr>
          <p:cNvGraphicFramePr>
            <a:graphicFrameLocks noGrp="1"/>
          </p:cNvGraphicFramePr>
          <p:nvPr>
            <p:ph idx="1"/>
          </p:nvPr>
        </p:nvGraphicFramePr>
        <p:xfrm>
          <a:off x="2152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6835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977947B-EC63-624B-A202-E2FDFA2E0ABC}"/>
              </a:ext>
            </a:extLst>
          </p:cNvPr>
          <p:cNvSpPr>
            <a:spLocks noGrp="1"/>
          </p:cNvSpPr>
          <p:nvPr>
            <p:ph type="title"/>
          </p:nvPr>
        </p:nvSpPr>
        <p:spPr/>
        <p:txBody>
          <a:bodyPr/>
          <a:lstStyle/>
          <a:p>
            <a:endParaRPr lang="en-GB"/>
          </a:p>
        </p:txBody>
      </p:sp>
      <p:sp>
        <p:nvSpPr>
          <p:cNvPr id="3" name="İçerik Yer Tutucusu 2">
            <a:extLst>
              <a:ext uri="{FF2B5EF4-FFF2-40B4-BE49-F238E27FC236}">
                <a16:creationId xmlns:a16="http://schemas.microsoft.com/office/drawing/2014/main" id="{BC78B3FE-D36B-E84B-810B-C9B9E0DE954C}"/>
              </a:ext>
            </a:extLst>
          </p:cNvPr>
          <p:cNvSpPr>
            <a:spLocks noGrp="1"/>
          </p:cNvSpPr>
          <p:nvPr>
            <p:ph idx="1"/>
          </p:nvPr>
        </p:nvSpPr>
        <p:spPr>
          <a:xfrm>
            <a:off x="1524000" y="1"/>
            <a:ext cx="9144000" cy="8237811"/>
          </a:xfrm>
        </p:spPr>
        <p:txBody>
          <a:bodyPr>
            <a:normAutofit/>
          </a:bodyPr>
          <a:lstStyle/>
          <a:p>
            <a:pPr marL="1371600" lvl="4" indent="0" algn="ctr">
              <a:buNone/>
            </a:pPr>
            <a:endParaRPr lang="en-GB" sz="4000" dirty="0"/>
          </a:p>
          <a:p>
            <a:pPr marL="1371600" lvl="4" indent="0" algn="ctr">
              <a:buNone/>
            </a:pPr>
            <a:endParaRPr lang="en-GB" sz="4000" dirty="0"/>
          </a:p>
          <a:p>
            <a:pPr marL="1371600" lvl="4" indent="0" algn="ctr">
              <a:buNone/>
            </a:pPr>
            <a:r>
              <a:rPr lang="en-GB" sz="4400" dirty="0"/>
              <a:t>HUKUK VE ETİK</a:t>
            </a:r>
          </a:p>
          <a:p>
            <a:endParaRPr lang="en-GB" sz="4000" dirty="0"/>
          </a:p>
        </p:txBody>
      </p:sp>
      <p:pic>
        <p:nvPicPr>
          <p:cNvPr id="1025" name="Picture 1" descr="http://liberteryen.org/wp-content/uploads/2017/12/etikyasal1.jpg">
            <a:extLst>
              <a:ext uri="{FF2B5EF4-FFF2-40B4-BE49-F238E27FC236}">
                <a16:creationId xmlns:a16="http://schemas.microsoft.com/office/drawing/2014/main" id="{321D2605-65C3-D347-A254-1BE609C2A6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9031" y="2255948"/>
            <a:ext cx="6435281" cy="398136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2">
            <a:extLst>
              <a:ext uri="{FF2B5EF4-FFF2-40B4-BE49-F238E27FC236}">
                <a16:creationId xmlns:a16="http://schemas.microsoft.com/office/drawing/2014/main" id="{A6CD9D34-2702-A24C-9F7D-1FD94D9357C3}"/>
              </a:ext>
            </a:extLst>
          </p:cNvPr>
          <p:cNvSpPr>
            <a:spLocks noChangeArrowheads="1"/>
          </p:cNvSpPr>
          <p:nvPr/>
        </p:nvSpPr>
        <p:spPr bwMode="auto">
          <a:xfrm>
            <a:off x="5686425" y="2220199"/>
            <a:ext cx="205184" cy="138499"/>
          </a:xfrm>
          <a:prstGeom prst="rect">
            <a:avLst/>
          </a:prstGeom>
          <a:solidFill>
            <a:srgbClr val="F1F1F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tr-TR" altLang="tr-TR" sz="900" dirty="0">
                <a:solidFill>
                  <a:srgbClr val="444444"/>
                </a:solidFill>
                <a:cs typeface="Arial" panose="020B0604020202020204" pitchFamily="34" charset="0"/>
              </a:rPr>
              <a:t>”, “a</a:t>
            </a:r>
            <a:endParaRPr lang="tr-TR" altLang="tr-TR" dirty="0"/>
          </a:p>
        </p:txBody>
      </p:sp>
    </p:spTree>
    <p:extLst>
      <p:ext uri="{BB962C8B-B14F-4D97-AF65-F5344CB8AC3E}">
        <p14:creationId xmlns:p14="http://schemas.microsoft.com/office/powerpoint/2010/main" val="3049740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4053453-E995-5F4F-A1F4-648C3F490430}"/>
              </a:ext>
            </a:extLst>
          </p:cNvPr>
          <p:cNvSpPr>
            <a:spLocks noGrp="1"/>
          </p:cNvSpPr>
          <p:nvPr>
            <p:ph type="title"/>
          </p:nvPr>
        </p:nvSpPr>
        <p:spPr>
          <a:xfrm>
            <a:off x="2146336" y="2745736"/>
            <a:ext cx="2774103" cy="1366528"/>
          </a:xfrm>
          <a:solidFill>
            <a:srgbClr val="FFFFFF"/>
          </a:solidFill>
          <a:ln w="25400" cap="sq">
            <a:solidFill>
              <a:srgbClr val="404040"/>
            </a:solidFill>
            <a:miter lim="800000"/>
          </a:ln>
        </p:spPr>
        <p:txBody>
          <a:bodyPr>
            <a:normAutofit/>
          </a:bodyPr>
          <a:lstStyle/>
          <a:p>
            <a:pPr algn="ctr"/>
            <a:r>
              <a:rPr lang="en-GB" sz="2800">
                <a:solidFill>
                  <a:srgbClr val="262626"/>
                </a:solidFill>
              </a:rPr>
              <a:t>HUKUK MESLEK ETİĞİ</a:t>
            </a:r>
          </a:p>
        </p:txBody>
      </p:sp>
      <p:sp>
        <p:nvSpPr>
          <p:cNvPr id="3" name="İçerik Yer Tutucusu 2">
            <a:extLst>
              <a:ext uri="{FF2B5EF4-FFF2-40B4-BE49-F238E27FC236}">
                <a16:creationId xmlns:a16="http://schemas.microsoft.com/office/drawing/2014/main" id="{FD6910E4-3AF0-8D4E-9654-F9B9860AA088}"/>
              </a:ext>
            </a:extLst>
          </p:cNvPr>
          <p:cNvSpPr>
            <a:spLocks noGrp="1"/>
          </p:cNvSpPr>
          <p:nvPr>
            <p:ph idx="1"/>
          </p:nvPr>
        </p:nvSpPr>
        <p:spPr>
          <a:xfrm>
            <a:off x="6060886" y="802638"/>
            <a:ext cx="4056522" cy="5252722"/>
          </a:xfrm>
        </p:spPr>
        <p:txBody>
          <a:bodyPr anchor="ctr">
            <a:normAutofit/>
          </a:bodyPr>
          <a:lstStyle/>
          <a:p>
            <a:r>
              <a:rPr lang="en-GB"/>
              <a:t>Hukuk</a:t>
            </a:r>
            <a:r>
              <a:rPr lang="en-GB" dirty="0"/>
              <a:t> </a:t>
            </a:r>
            <a:r>
              <a:rPr lang="en-GB"/>
              <a:t>Meslek</a:t>
            </a:r>
            <a:r>
              <a:rPr lang="en-GB" dirty="0"/>
              <a:t> </a:t>
            </a:r>
            <a:r>
              <a:rPr lang="en-GB"/>
              <a:t>Etiği</a:t>
            </a:r>
            <a:r>
              <a:rPr lang="en-GB" dirty="0"/>
              <a:t> </a:t>
            </a:r>
            <a:r>
              <a:rPr lang="en-GB"/>
              <a:t>Nedir</a:t>
            </a:r>
            <a:r>
              <a:rPr lang="en-GB" dirty="0"/>
              <a:t>?</a:t>
            </a:r>
          </a:p>
          <a:p>
            <a:r>
              <a:rPr lang="en-GB"/>
              <a:t>Yargı</a:t>
            </a:r>
            <a:r>
              <a:rPr lang="en-GB" dirty="0"/>
              <a:t> </a:t>
            </a:r>
            <a:r>
              <a:rPr lang="en-GB"/>
              <a:t>Etiği</a:t>
            </a:r>
            <a:r>
              <a:rPr lang="en-GB" dirty="0"/>
              <a:t> </a:t>
            </a:r>
            <a:r>
              <a:rPr lang="en-GB"/>
              <a:t>Nedir</a:t>
            </a:r>
            <a:r>
              <a:rPr lang="en-GB" dirty="0"/>
              <a:t>?</a:t>
            </a:r>
          </a:p>
          <a:p>
            <a:r>
              <a:rPr lang="en-GB"/>
              <a:t>Avukatlık</a:t>
            </a:r>
            <a:r>
              <a:rPr lang="en-GB" dirty="0"/>
              <a:t> </a:t>
            </a:r>
            <a:r>
              <a:rPr lang="en-GB"/>
              <a:t>Meslek</a:t>
            </a:r>
            <a:r>
              <a:rPr lang="en-GB" dirty="0"/>
              <a:t> </a:t>
            </a:r>
            <a:r>
              <a:rPr lang="en-GB"/>
              <a:t>Etiği</a:t>
            </a:r>
            <a:r>
              <a:rPr lang="en-GB" dirty="0"/>
              <a:t> </a:t>
            </a:r>
            <a:r>
              <a:rPr lang="en-GB"/>
              <a:t>Nedir</a:t>
            </a:r>
            <a:r>
              <a:rPr lang="en-GB" dirty="0"/>
              <a:t>?</a:t>
            </a:r>
          </a:p>
        </p:txBody>
      </p:sp>
    </p:spTree>
    <p:extLst>
      <p:ext uri="{BB962C8B-B14F-4D97-AF65-F5344CB8AC3E}">
        <p14:creationId xmlns:p14="http://schemas.microsoft.com/office/powerpoint/2010/main" val="419523423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375</Words>
  <Application>Microsoft Macintosh PowerPoint</Application>
  <PresentationFormat>Geniş ekran</PresentationFormat>
  <Paragraphs>25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HUKUK, ETİK VE MESLEK ETİKLERİ</vt:lpstr>
      <vt:lpstr>DOĞRU DEĞERLENDİRME</vt:lpstr>
      <vt:lpstr>PowerPoint Sunusu</vt:lpstr>
      <vt:lpstr>PowerPoint Sunusu</vt:lpstr>
      <vt:lpstr>PowerPoint Sunusu</vt:lpstr>
      <vt:lpstr>MESLEK ETİĞİ NEDİR</vt:lpstr>
      <vt:lpstr>PowerPoint Sunusu</vt:lpstr>
      <vt:lpstr>HUKUK MESLEK ETİĞİ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ETİK VE MESLEK ETİKLERİ</dc:title>
  <dc:creator>Gülriz Uygur</dc:creator>
  <cp:lastModifiedBy>Gülriz Uygur</cp:lastModifiedBy>
  <cp:revision>3</cp:revision>
  <dcterms:created xsi:type="dcterms:W3CDTF">2020-01-27T18:48:14Z</dcterms:created>
  <dcterms:modified xsi:type="dcterms:W3CDTF">2020-01-27T21:40:51Z</dcterms:modified>
</cp:coreProperties>
</file>