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7"/>
  </p:notesMasterIdLst>
  <p:sldIdLst>
    <p:sldId id="271" r:id="rId2"/>
    <p:sldId id="300" r:id="rId3"/>
    <p:sldId id="301" r:id="rId4"/>
    <p:sldId id="302" r:id="rId5"/>
    <p:sldId id="290" r:id="rId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3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B8D2D-ABD7-4A2E-A48A-48EE9336303D}" type="datetimeFigureOut">
              <a:rPr lang="tr-TR" smtClean="0"/>
              <a:pPr/>
              <a:t>6.02.2018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87939-7771-4AEF-A0CD-691D93DB773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9266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6.02.2018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6.02.2018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6.02.2018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6.02.2018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6.02.2018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6.02.2018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6.02.2018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6.02.2018</a:t>
            </a:fld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6.02.2018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6.02.2018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BD185E0-26BA-421C-BCD2-099FB826AD83}" type="datetimeFigureOut">
              <a:rPr lang="tr-TR" smtClean="0"/>
              <a:pPr/>
              <a:t>6.02.2018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Serbest Form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BD185E0-26BA-421C-BCD2-099FB826AD83}" type="datetimeFigureOut">
              <a:rPr lang="tr-TR" smtClean="0"/>
              <a:pPr/>
              <a:t>6.02.2018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59832" y="2996952"/>
            <a:ext cx="5091336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b="1" dirty="0" smtClean="0"/>
              <a:t>12</a:t>
            </a:r>
            <a:r>
              <a:rPr lang="tr-TR" sz="3200" b="1" dirty="0" smtClean="0"/>
              <a:t>. </a:t>
            </a:r>
            <a:r>
              <a:rPr lang="tr-TR" sz="3200" b="1" dirty="0" smtClean="0"/>
              <a:t>Bölüm:</a:t>
            </a:r>
            <a:br>
              <a:rPr lang="tr-TR" sz="3200" b="1" dirty="0" smtClean="0"/>
            </a:br>
            <a:r>
              <a:rPr lang="tr-TR" sz="3200" b="1" dirty="0" smtClean="0"/>
              <a:t>Üretim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3235951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Beşeri ve maddi faaliyetlerin mal ve hizmetlere dönüşme sürecidir. </a:t>
            </a:r>
          </a:p>
          <a:p>
            <a:r>
              <a:rPr lang="tr-TR" dirty="0" smtClean="0"/>
              <a:t>Üretim yönetimi, işletmenin elinde bulunan </a:t>
            </a:r>
            <a:r>
              <a:rPr lang="tr-TR" dirty="0" err="1" smtClean="0"/>
              <a:t>insangücü</a:t>
            </a:r>
            <a:r>
              <a:rPr lang="tr-TR" dirty="0" smtClean="0"/>
              <a:t>, makine ve malzeme gibi beşeri ve maddi </a:t>
            </a:r>
            <a:r>
              <a:rPr lang="tr-TR" dirty="0" err="1" smtClean="0"/>
              <a:t>kaynakaları</a:t>
            </a:r>
            <a:r>
              <a:rPr lang="tr-TR" dirty="0" smtClean="0"/>
              <a:t> belirli miktarda </a:t>
            </a:r>
            <a:r>
              <a:rPr lang="tr-TR" dirty="0" err="1" smtClean="0"/>
              <a:t>mamlülün</a:t>
            </a:r>
            <a:r>
              <a:rPr lang="tr-TR" dirty="0" smtClean="0"/>
              <a:t> istendiği kalitede istenilen zamanda ve mümkünse en düşük maliyetle üretilmesini sağlamak üz&lt;ere bir araya getirilmesidir.  </a:t>
            </a:r>
            <a:endParaRPr lang="tr-TR" dirty="0" smtClean="0"/>
          </a:p>
          <a:p>
            <a:pPr marL="36576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235345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Başabaş</a:t>
            </a:r>
            <a:r>
              <a:rPr lang="tr-TR" dirty="0" smtClean="0"/>
              <a:t> Analizi</a:t>
            </a:r>
            <a:endParaRPr lang="en-US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8760"/>
            <a:ext cx="8291264" cy="504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67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Başabaş</a:t>
            </a:r>
            <a:r>
              <a:rPr lang="tr-TR" dirty="0" smtClean="0"/>
              <a:t> Analizi</a:t>
            </a:r>
            <a:endParaRPr lang="en-US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0768"/>
            <a:ext cx="814724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46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smileyFace">
            <a:avLst/>
          </a:prstGeom>
        </p:spPr>
        <p:txBody>
          <a:bodyPr>
            <a:noAutofit/>
          </a:bodyPr>
          <a:lstStyle/>
          <a:p>
            <a:r>
              <a:rPr lang="en-US" sz="2800" dirty="0" err="1" smtClean="0"/>
              <a:t>Teşekkürler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/>
              </a:rPr>
              <a:t>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93776" lvl="1" indent="-457200">
              <a:buSzPct val="80000"/>
            </a:pPr>
            <a:endParaRPr lang="en-US" sz="2300" dirty="0" smtClean="0"/>
          </a:p>
          <a:p>
            <a:pPr marL="322326" lvl="1" indent="-285750">
              <a:buSzPct val="80000"/>
            </a:pPr>
            <a:endParaRPr lang="en-US" sz="1700" dirty="0"/>
          </a:p>
          <a:p>
            <a:pPr marL="322326" lvl="1" indent="-285750">
              <a:buSzPct val="80000"/>
            </a:pPr>
            <a:endParaRPr lang="en-US" sz="1700" dirty="0" smtClean="0"/>
          </a:p>
          <a:p>
            <a:pPr marL="420624" lvl="1" indent="-384048">
              <a:buSzPct val="80000"/>
              <a:buFont typeface="Wingdings 2"/>
              <a:buChar char=""/>
            </a:pPr>
            <a:endParaRPr lang="en-US" sz="1700" dirty="0" smtClean="0"/>
          </a:p>
          <a:p>
            <a:pPr marL="36576" lvl="1" indent="0">
              <a:buSzPct val="80000"/>
              <a:buNone/>
            </a:pPr>
            <a:r>
              <a:rPr lang="en-US" sz="1700" dirty="0"/>
              <a:t>	</a:t>
            </a:r>
            <a:r>
              <a:rPr lang="en-US" sz="1500" dirty="0"/>
              <a:t>	</a:t>
            </a:r>
          </a:p>
          <a:p>
            <a:pPr marL="320040" lvl="2" indent="0">
              <a:buSzPct val="80000"/>
              <a:buNone/>
            </a:pPr>
            <a:endParaRPr lang="en-US" sz="1500" dirty="0"/>
          </a:p>
          <a:p>
            <a:pPr marL="420624" lvl="1" indent="-384048">
              <a:buSzPct val="80000"/>
              <a:buFont typeface="Wingdings 2"/>
              <a:buChar char=""/>
            </a:pPr>
            <a:endParaRPr lang="en-US" sz="17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343581" y="9821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BU00537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024" y="1484783"/>
            <a:ext cx="4014200" cy="485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77585"/>
      </p:ext>
    </p:extLst>
  </p:cSld>
  <p:clrMapOvr>
    <a:masterClrMapping/>
  </p:clrMapOvr>
</p:sld>
</file>

<file path=ppt/theme/theme1.xml><?xml version="1.0" encoding="utf-8"?>
<a:theme xmlns:a="http://schemas.openxmlformats.org/drawingml/2006/main" name="Teknik">
  <a:themeElements>
    <a:clrScheme name="Teknik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knik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knik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1438</TotalTime>
  <Words>55</Words>
  <Application>Microsoft Office PowerPoint</Application>
  <PresentationFormat>Ekran Gösterisi (4:3)</PresentationFormat>
  <Paragraphs>11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1" baseType="lpstr">
      <vt:lpstr>Arial</vt:lpstr>
      <vt:lpstr>Calibri</vt:lpstr>
      <vt:lpstr>Franklin Gothic Book</vt:lpstr>
      <vt:lpstr>Wingdings</vt:lpstr>
      <vt:lpstr>Wingdings 2</vt:lpstr>
      <vt:lpstr>Teknik</vt:lpstr>
      <vt:lpstr>12. Bölüm: Üretim</vt:lpstr>
      <vt:lpstr>PowerPoint Sunusu</vt:lpstr>
      <vt:lpstr>Başabaş Analizi</vt:lpstr>
      <vt:lpstr>Başabaş Analizi</vt:lpstr>
      <vt:lpstr>Teşekkürler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asuspc</dc:creator>
  <cp:lastModifiedBy>evin miser</cp:lastModifiedBy>
  <cp:revision>126</cp:revision>
  <dcterms:created xsi:type="dcterms:W3CDTF">2014-03-10T07:58:34Z</dcterms:created>
  <dcterms:modified xsi:type="dcterms:W3CDTF">2018-02-06T12:15:49Z</dcterms:modified>
</cp:coreProperties>
</file>