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94" r:id="rId3"/>
    <p:sldId id="257" r:id="rId4"/>
    <p:sldId id="291" r:id="rId5"/>
    <p:sldId id="299" r:id="rId6"/>
    <p:sldId id="310" r:id="rId7"/>
    <p:sldId id="356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793" autoAdjust="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75" d="100"/>
        <a:sy n="75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C8D87A-70DA-4E0B-975B-5F4CA39C5088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CF1FD8-CB45-466D-BE0A-BB352B137409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7323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1748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968768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1586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4113456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55353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36850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8097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93561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73520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51409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105825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5E013-8503-49BC-9B34-FAD0B0EC5579}" type="datetimeFigureOut">
              <a:rPr lang="tr-TR" smtClean="0"/>
              <a:pPr/>
              <a:t>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51B7F-DE08-440F-BE4F-0E87D52E475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023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28596" y="5357826"/>
            <a:ext cx="8229600" cy="706090"/>
          </a:xfrm>
        </p:spPr>
        <p:txBody>
          <a:bodyPr>
            <a:noAutofit/>
          </a:bodyPr>
          <a:lstStyle/>
          <a:p>
            <a:r>
              <a:rPr lang="en-US" sz="4200" b="1" dirty="0" err="1"/>
              <a:t>Göç</a:t>
            </a:r>
            <a:r>
              <a:rPr lang="en-US" sz="4200" b="1" dirty="0"/>
              <a:t> </a:t>
            </a:r>
            <a:r>
              <a:rPr lang="en-US" sz="4200" b="1" dirty="0" err="1"/>
              <a:t>Gündemiyle</a:t>
            </a:r>
            <a:r>
              <a:rPr lang="en-US" sz="4200" b="1" dirty="0"/>
              <a:t> </a:t>
            </a:r>
            <a:r>
              <a:rPr lang="en-US" sz="4200" b="1" dirty="0" err="1" smtClean="0"/>
              <a:t>Müze</a:t>
            </a:r>
            <a:r>
              <a:rPr lang="tr-TR" sz="4200" b="1" dirty="0" smtClean="0"/>
              <a:t>…</a:t>
            </a:r>
            <a:endParaRPr lang="tr-TR" sz="42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5949280"/>
            <a:ext cx="8229600" cy="648072"/>
          </a:xfrm>
        </p:spPr>
        <p:txBody>
          <a:bodyPr/>
          <a:lstStyle/>
          <a:p>
            <a:pPr marL="0" indent="0">
              <a:buNone/>
            </a:pPr>
            <a:r>
              <a:rPr lang="tr-TR" b="1" i="1" dirty="0" smtClean="0">
                <a:solidFill>
                  <a:schemeClr val="accent6">
                    <a:lumMod val="75000"/>
                  </a:schemeClr>
                </a:solidFill>
              </a:rPr>
              <a:t>«</a:t>
            </a: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</a:rPr>
              <a:t>Çağdaş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</a:rPr>
              <a:t>Müzelerde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</a:rPr>
              <a:t>Göç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</a:rPr>
              <a:t>ve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</a:rPr>
              <a:t>Göçmenlik</a:t>
            </a:r>
            <a:r>
              <a:rPr lang="en-US" b="1" i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b="1" i="1" dirty="0" err="1" smtClean="0">
                <a:solidFill>
                  <a:schemeClr val="accent6">
                    <a:lumMod val="75000"/>
                  </a:schemeClr>
                </a:solidFill>
              </a:rPr>
              <a:t>Üzerine</a:t>
            </a:r>
            <a:r>
              <a:rPr lang="tr-TR" b="1" i="1" dirty="0" smtClean="0">
                <a:solidFill>
                  <a:schemeClr val="accent6">
                    <a:lumMod val="75000"/>
                  </a:schemeClr>
                </a:solidFill>
              </a:rPr>
              <a:t>»</a:t>
            </a:r>
            <a:endParaRPr lang="tr-TR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movingpeoplechangingplaces.org/uploads/images/migration_peoplemap_smalle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71599" y="260648"/>
            <a:ext cx="6758305" cy="4995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922243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	… </a:t>
            </a:r>
            <a:r>
              <a:rPr lang="en-US" dirty="0" err="1" smtClean="0"/>
              <a:t>kişinin</a:t>
            </a:r>
            <a:r>
              <a:rPr lang="en-US" dirty="0" smtClean="0"/>
              <a:t> </a:t>
            </a:r>
            <a:r>
              <a:rPr lang="en-US" dirty="0" err="1" smtClean="0"/>
              <a:t>köken</a:t>
            </a:r>
            <a:r>
              <a:rPr lang="en-US" dirty="0" smtClean="0"/>
              <a:t> </a:t>
            </a:r>
            <a:r>
              <a:rPr lang="en-US" dirty="0" err="1" smtClean="0"/>
              <a:t>yerinden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yere</a:t>
            </a:r>
            <a:r>
              <a:rPr lang="en-US" dirty="0" smtClean="0"/>
              <a:t> </a:t>
            </a:r>
            <a:r>
              <a:rPr lang="en-US" dirty="0" err="1" smtClean="0"/>
              <a:t>giderek</a:t>
            </a:r>
            <a:r>
              <a:rPr lang="en-US" dirty="0" smtClean="0"/>
              <a:t> </a:t>
            </a:r>
            <a:r>
              <a:rPr lang="en-US" dirty="0" err="1" smtClean="0"/>
              <a:t>orada</a:t>
            </a:r>
            <a:r>
              <a:rPr lang="en-US" dirty="0" smtClean="0"/>
              <a:t> </a:t>
            </a:r>
            <a:r>
              <a:rPr lang="en-US" dirty="0" err="1" smtClean="0"/>
              <a:t>kalıcı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yerleşmesi</a:t>
            </a:r>
            <a:r>
              <a:rPr lang="tr-TR" dirty="0" smtClean="0"/>
              <a:t>, </a:t>
            </a:r>
            <a:r>
              <a:rPr lang="en-US" dirty="0" err="1" smtClean="0"/>
              <a:t>ikamet</a:t>
            </a:r>
            <a:r>
              <a:rPr lang="en-US" dirty="0" smtClean="0"/>
              <a:t> </a:t>
            </a:r>
            <a:r>
              <a:rPr lang="en-US" dirty="0" err="1" smtClean="0"/>
              <a:t>yerinin</a:t>
            </a:r>
            <a:r>
              <a:rPr lang="en-US" dirty="0" smtClean="0"/>
              <a:t> </a:t>
            </a:r>
            <a:r>
              <a:rPr lang="en-US" dirty="0" err="1" smtClean="0"/>
              <a:t>değişmesi</a:t>
            </a:r>
            <a:r>
              <a:rPr lang="tr-TR" dirty="0" smtClean="0"/>
              <a:t>…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en-US" dirty="0" err="1" smtClean="0"/>
              <a:t>Ekonomik</a:t>
            </a:r>
            <a:r>
              <a:rPr lang="en-US" dirty="0" smtClean="0"/>
              <a:t>,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nedenlerden</a:t>
            </a:r>
            <a:r>
              <a:rPr lang="en-US" dirty="0" smtClean="0"/>
              <a:t> </a:t>
            </a:r>
            <a:r>
              <a:rPr lang="en-US" dirty="0" err="1" smtClean="0"/>
              <a:t>kaynaklanan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zorunlu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gönüllü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, </a:t>
            </a:r>
            <a:r>
              <a:rPr lang="en-US" dirty="0" err="1" smtClean="0"/>
              <a:t>ülke</a:t>
            </a:r>
            <a:r>
              <a:rPr lang="en-US" dirty="0" smtClean="0"/>
              <a:t> </a:t>
            </a:r>
            <a:r>
              <a:rPr lang="en-US" dirty="0" err="1" smtClean="0"/>
              <a:t>sınırları</a:t>
            </a:r>
            <a:r>
              <a:rPr lang="en-US" dirty="0" smtClean="0"/>
              <a:t> </a:t>
            </a:r>
            <a:r>
              <a:rPr lang="en-US" dirty="0" err="1" smtClean="0"/>
              <a:t>içinde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ülkeler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yer</a:t>
            </a:r>
            <a:r>
              <a:rPr lang="en-US" dirty="0" smtClean="0"/>
              <a:t> </a:t>
            </a:r>
            <a:r>
              <a:rPr lang="en-US" dirty="0" err="1" smtClean="0"/>
              <a:t>değiştirmek</a:t>
            </a:r>
            <a:r>
              <a:rPr lang="tr-TR" dirty="0" smtClean="0"/>
              <a:t>…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tr-TR" b="1" dirty="0" smtClean="0">
                <a:solidFill>
                  <a:srgbClr val="00B050"/>
                </a:solidFill>
              </a:rPr>
              <a:t>Göç</a:t>
            </a:r>
            <a:r>
              <a:rPr lang="tr-TR" dirty="0" smtClean="0">
                <a:solidFill>
                  <a:srgbClr val="00B050"/>
                </a:solidFill>
              </a:rPr>
              <a:t>,</a:t>
            </a:r>
            <a:r>
              <a:rPr lang="tr-TR" dirty="0" smtClean="0"/>
              <a:t> </a:t>
            </a:r>
            <a:r>
              <a:rPr lang="en-US" dirty="0" err="1" smtClean="0"/>
              <a:t>kültürlerin</a:t>
            </a:r>
            <a:r>
              <a:rPr lang="en-US" dirty="0" smtClean="0"/>
              <a:t> </a:t>
            </a:r>
            <a:r>
              <a:rPr lang="en-US" dirty="0" err="1" smtClean="0"/>
              <a:t>karşılaşmasına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kültürlerden</a:t>
            </a:r>
            <a:r>
              <a:rPr lang="en-US" dirty="0" smtClean="0"/>
              <a:t> </a:t>
            </a:r>
            <a:r>
              <a:rPr lang="en-US" dirty="0" err="1" smtClean="0"/>
              <a:t>gelen</a:t>
            </a:r>
            <a:r>
              <a:rPr lang="en-US" dirty="0" smtClean="0"/>
              <a:t> </a:t>
            </a:r>
            <a:r>
              <a:rPr lang="en-US" dirty="0" err="1" smtClean="0"/>
              <a:t>insanların</a:t>
            </a:r>
            <a:r>
              <a:rPr lang="en-US" dirty="0" smtClean="0"/>
              <a:t> </a:t>
            </a:r>
            <a:r>
              <a:rPr lang="en-US" dirty="0" err="1" smtClean="0"/>
              <a:t>çeşitli</a:t>
            </a:r>
            <a:r>
              <a:rPr lang="en-US" dirty="0" smtClean="0"/>
              <a:t> </a:t>
            </a:r>
            <a:r>
              <a:rPr lang="en-US" dirty="0" err="1" smtClean="0"/>
              <a:t>alanlarda</a:t>
            </a:r>
            <a:r>
              <a:rPr lang="en-US" dirty="0" smtClean="0"/>
              <a:t> </a:t>
            </a:r>
            <a:r>
              <a:rPr lang="en-US" dirty="0" err="1" smtClean="0"/>
              <a:t>çatışmasına</a:t>
            </a:r>
            <a:r>
              <a:rPr lang="en-US" dirty="0" smtClean="0"/>
              <a:t> </a:t>
            </a:r>
            <a:r>
              <a:rPr lang="en-US" dirty="0" err="1" smtClean="0"/>
              <a:t>neden</a:t>
            </a:r>
            <a:r>
              <a:rPr lang="en-US" dirty="0" smtClean="0"/>
              <a:t> </a:t>
            </a:r>
            <a:r>
              <a:rPr lang="tr-TR" dirty="0" smtClean="0"/>
              <a:t>olan</a:t>
            </a:r>
            <a:r>
              <a:rPr lang="en-US" dirty="0" smtClean="0"/>
              <a:t>, </a:t>
            </a:r>
            <a:r>
              <a:rPr lang="en-US" dirty="0" err="1" smtClean="0"/>
              <a:t>güncel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uyum</a:t>
            </a:r>
            <a:r>
              <a:rPr lang="en-US" dirty="0" smtClean="0"/>
              <a:t> </a:t>
            </a:r>
            <a:r>
              <a:rPr lang="en-US" dirty="0" err="1" smtClean="0"/>
              <a:t>sorunlarını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en-US" dirty="0" err="1" smtClean="0"/>
              <a:t>gündeme</a:t>
            </a:r>
            <a:r>
              <a:rPr lang="en-US" dirty="0" smtClean="0"/>
              <a:t> </a:t>
            </a:r>
            <a:r>
              <a:rPr lang="en-US" dirty="0" err="1" smtClean="0"/>
              <a:t>getir</a:t>
            </a:r>
            <a:r>
              <a:rPr lang="tr-TR" dirty="0" smtClean="0"/>
              <a:t>en bir olgudur. 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endParaRPr lang="tr-TR" dirty="0"/>
          </a:p>
        </p:txBody>
      </p:sp>
      <p:pic>
        <p:nvPicPr>
          <p:cNvPr id="4" name="Picture 2" descr="https://d30y9cdsu7xlg0.cloudfront.net/png/85576-200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858016" y="4572016"/>
            <a:ext cx="2285984" cy="2285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51435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chemeClr val="accent3">
                    <a:lumMod val="75000"/>
                  </a:schemeClr>
                </a:solidFill>
              </a:rPr>
              <a:t>GÖÇ</a:t>
            </a:r>
            <a:r>
              <a:rPr lang="tr-TR" b="1" dirty="0" smtClean="0"/>
              <a:t> kavramı:</a:t>
            </a:r>
          </a:p>
          <a:p>
            <a:r>
              <a:rPr lang="en-US" dirty="0" err="1" smtClean="0"/>
              <a:t>Göç</a:t>
            </a:r>
            <a:r>
              <a:rPr lang="en-US" dirty="0" smtClean="0"/>
              <a:t> </a:t>
            </a:r>
            <a:r>
              <a:rPr lang="en-US" dirty="0" err="1" smtClean="0"/>
              <a:t>temalı</a:t>
            </a:r>
            <a:r>
              <a:rPr lang="en-US" dirty="0" smtClean="0"/>
              <a:t> </a:t>
            </a:r>
            <a:r>
              <a:rPr lang="en-US" dirty="0" err="1" smtClean="0"/>
              <a:t>müzeler</a:t>
            </a:r>
            <a:r>
              <a:rPr lang="en-US" dirty="0" smtClean="0"/>
              <a:t>, </a:t>
            </a:r>
            <a:r>
              <a:rPr lang="en-US" dirty="0" err="1" smtClean="0"/>
              <a:t>göç</a:t>
            </a:r>
            <a:r>
              <a:rPr lang="en-US" dirty="0" smtClean="0"/>
              <a:t> </a:t>
            </a:r>
            <a:r>
              <a:rPr lang="en-US" dirty="0" err="1" smtClean="0"/>
              <a:t>müzeleri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insel</a:t>
            </a:r>
            <a:r>
              <a:rPr lang="en-US" dirty="0" smtClean="0"/>
              <a:t> </a:t>
            </a:r>
            <a:r>
              <a:rPr lang="en-US" dirty="0" err="1" smtClean="0"/>
              <a:t>gruplara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nüfuslara</a:t>
            </a:r>
            <a:r>
              <a:rPr lang="en-US" dirty="0" smtClean="0"/>
              <a:t> </a:t>
            </a:r>
            <a:r>
              <a:rPr lang="en-US" dirty="0" err="1" smtClean="0"/>
              <a:t>adanan</a:t>
            </a:r>
            <a:r>
              <a:rPr lang="en-US" dirty="0" smtClean="0"/>
              <a:t> </a:t>
            </a:r>
            <a:r>
              <a:rPr lang="en-US" dirty="0" err="1" smtClean="0"/>
              <a:t>müzeler</a:t>
            </a:r>
            <a:r>
              <a:rPr lang="en-US" dirty="0" smtClean="0"/>
              <a:t> (</a:t>
            </a:r>
            <a:r>
              <a:rPr lang="en-US" dirty="0" err="1" smtClean="0"/>
              <a:t>Örneğin</a:t>
            </a:r>
            <a:r>
              <a:rPr lang="en-US" dirty="0" smtClean="0"/>
              <a:t> </a:t>
            </a:r>
            <a:r>
              <a:rPr lang="en-US" dirty="0" err="1" smtClean="0"/>
              <a:t>Yahudi</a:t>
            </a:r>
            <a:r>
              <a:rPr lang="en-US" dirty="0" smtClean="0"/>
              <a:t> </a:t>
            </a:r>
            <a:r>
              <a:rPr lang="en-US" dirty="0" err="1" smtClean="0"/>
              <a:t>Tarihi</a:t>
            </a:r>
            <a:r>
              <a:rPr lang="tr-TR" dirty="0" smtClean="0"/>
              <a:t> </a:t>
            </a:r>
            <a:r>
              <a:rPr lang="en-US" dirty="0" err="1" smtClean="0"/>
              <a:t>Müzeleri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).</a:t>
            </a:r>
            <a:endParaRPr lang="tr-TR" dirty="0" smtClean="0"/>
          </a:p>
          <a:p>
            <a:r>
              <a:rPr lang="en-US" dirty="0" err="1" smtClean="0"/>
              <a:t>Konum</a:t>
            </a:r>
            <a:r>
              <a:rPr lang="en-US" dirty="0" smtClean="0"/>
              <a:t>, </a:t>
            </a:r>
            <a:r>
              <a:rPr lang="en-US" dirty="0" err="1" smtClean="0"/>
              <a:t>kitlesel</a:t>
            </a:r>
            <a:r>
              <a:rPr lang="en-US" dirty="0" smtClean="0"/>
              <a:t> </a:t>
            </a:r>
            <a:r>
              <a:rPr lang="en-US" dirty="0" err="1" smtClean="0"/>
              <a:t>hareketler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çeşitlilik</a:t>
            </a:r>
            <a:r>
              <a:rPr lang="en-US" dirty="0" smtClean="0"/>
              <a:t> </a:t>
            </a:r>
            <a:r>
              <a:rPr lang="en-US" dirty="0" err="1" smtClean="0"/>
              <a:t>içeren</a:t>
            </a:r>
            <a:r>
              <a:rPr lang="en-US" dirty="0" smtClean="0"/>
              <a:t> </a:t>
            </a:r>
            <a:r>
              <a:rPr lang="en-US" dirty="0" err="1" smtClean="0"/>
              <a:t>toplumlara</a:t>
            </a:r>
            <a:r>
              <a:rPr lang="en-US" dirty="0" smtClean="0"/>
              <a:t> </a:t>
            </a:r>
            <a:r>
              <a:rPr lang="en-US" dirty="0" err="1" smtClean="0"/>
              <a:t>adanan</a:t>
            </a:r>
            <a:r>
              <a:rPr lang="en-US" dirty="0" smtClean="0"/>
              <a:t> </a:t>
            </a:r>
            <a:r>
              <a:rPr lang="en-US" dirty="0" err="1" smtClean="0"/>
              <a:t>müzeler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Askeri</a:t>
            </a:r>
            <a:r>
              <a:rPr lang="en-US" dirty="0" smtClean="0"/>
              <a:t> </a:t>
            </a:r>
            <a:r>
              <a:rPr lang="en-US" dirty="0" err="1" smtClean="0"/>
              <a:t>Tarih</a:t>
            </a:r>
            <a:r>
              <a:rPr lang="en-US" dirty="0" smtClean="0"/>
              <a:t> </a:t>
            </a:r>
            <a:r>
              <a:rPr lang="en-US" dirty="0" err="1" smtClean="0"/>
              <a:t>Müzeleri</a:t>
            </a:r>
            <a:r>
              <a:rPr lang="en-US" dirty="0" smtClean="0"/>
              <a:t>.</a:t>
            </a:r>
            <a:endParaRPr lang="tr-TR" dirty="0" smtClean="0"/>
          </a:p>
          <a:p>
            <a:r>
              <a:rPr lang="en-US" dirty="0" err="1" smtClean="0"/>
              <a:t>Etnografya</a:t>
            </a:r>
            <a:r>
              <a:rPr lang="en-US" dirty="0" smtClean="0"/>
              <a:t> </a:t>
            </a:r>
            <a:r>
              <a:rPr lang="en-US" dirty="0" err="1" smtClean="0"/>
              <a:t>Müzeleri</a:t>
            </a:r>
            <a:r>
              <a:rPr lang="en-US" dirty="0" smtClean="0"/>
              <a:t>.</a:t>
            </a:r>
            <a:endParaRPr lang="tr-TR" dirty="0" smtClean="0"/>
          </a:p>
          <a:p>
            <a:pPr marL="0" indent="0">
              <a:buNone/>
            </a:pPr>
            <a:endParaRPr lang="tr-TR" b="1" dirty="0" smtClean="0"/>
          </a:p>
        </p:txBody>
      </p:sp>
      <p:sp>
        <p:nvSpPr>
          <p:cNvPr id="4" name="3 Dikdörtgen"/>
          <p:cNvSpPr/>
          <p:nvPr/>
        </p:nvSpPr>
        <p:spPr>
          <a:xfrm>
            <a:off x="4786314" y="642918"/>
            <a:ext cx="29289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000" b="1" dirty="0" smtClean="0">
                <a:solidFill>
                  <a:schemeClr val="accent6">
                    <a:lumMod val="75000"/>
                  </a:schemeClr>
                </a:solidFill>
              </a:rPr>
              <a:t>i</a:t>
            </a:r>
            <a:r>
              <a:rPr lang="en-US" sz="3000" b="1" dirty="0" err="1" smtClean="0">
                <a:solidFill>
                  <a:schemeClr val="accent6">
                    <a:lumMod val="75000"/>
                  </a:schemeClr>
                </a:solidFill>
              </a:rPr>
              <a:t>letişim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sz="3000" b="1" dirty="0" err="1" smtClean="0">
                <a:solidFill>
                  <a:schemeClr val="accent6">
                    <a:lumMod val="75000"/>
                  </a:schemeClr>
                </a:solidFill>
              </a:rPr>
              <a:t>engelleri</a:t>
            </a:r>
            <a:r>
              <a:rPr lang="en-US" sz="3000" b="1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lang="tr-TR" sz="30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4 Dikdörtgen"/>
          <p:cNvSpPr/>
          <p:nvPr/>
        </p:nvSpPr>
        <p:spPr>
          <a:xfrm rot="425048">
            <a:off x="6514582" y="158530"/>
            <a:ext cx="2605200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000" b="1" dirty="0" err="1" smtClean="0">
                <a:solidFill>
                  <a:schemeClr val="accent5">
                    <a:lumMod val="75000"/>
                  </a:schemeClr>
                </a:solidFill>
              </a:rPr>
              <a:t>uyum</a:t>
            </a:r>
            <a:r>
              <a:rPr lang="en-US" sz="30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US" sz="3000" b="1" dirty="0" err="1" smtClean="0">
                <a:solidFill>
                  <a:schemeClr val="accent5">
                    <a:lumMod val="75000"/>
                  </a:schemeClr>
                </a:solidFill>
              </a:rPr>
              <a:t>sorunları</a:t>
            </a:r>
            <a:endParaRPr lang="tr-TR" sz="3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3314" name="Picture 2" descr="https://d30y9cdsu7xlg0.cloudfront.net/png/85576-200.pn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6858016" y="4572016"/>
            <a:ext cx="2285984" cy="2285984"/>
          </a:xfrm>
          <a:prstGeom prst="rect">
            <a:avLst/>
          </a:prstGeom>
          <a:noFill/>
        </p:spPr>
      </p:pic>
      <p:sp>
        <p:nvSpPr>
          <p:cNvPr id="6" name="5 Dikdörtgen"/>
          <p:cNvSpPr/>
          <p:nvPr/>
        </p:nvSpPr>
        <p:spPr>
          <a:xfrm rot="425048">
            <a:off x="2023564" y="172841"/>
            <a:ext cx="283725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3000" b="1" dirty="0" smtClean="0">
                <a:solidFill>
                  <a:schemeClr val="accent4"/>
                </a:solidFill>
              </a:rPr>
              <a:t>Kültürel çeşitlilik</a:t>
            </a:r>
            <a:endParaRPr lang="tr-TR" sz="3000" b="1" dirty="0">
              <a:solidFill>
                <a:schemeClr val="accent4"/>
              </a:solidFill>
            </a:endParaRPr>
          </a:p>
        </p:txBody>
      </p:sp>
      <p:sp>
        <p:nvSpPr>
          <p:cNvPr id="7" name="6 Dikdörtgen"/>
          <p:cNvSpPr/>
          <p:nvPr/>
        </p:nvSpPr>
        <p:spPr>
          <a:xfrm>
            <a:off x="500034" y="642918"/>
            <a:ext cx="29289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000" b="1" dirty="0" err="1" smtClean="0">
                <a:solidFill>
                  <a:schemeClr val="accent6">
                    <a:lumMod val="75000"/>
                  </a:schemeClr>
                </a:solidFill>
              </a:rPr>
              <a:t>çokkültürlülük</a:t>
            </a:r>
            <a:endParaRPr lang="tr-TR" sz="3000" b="1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8" name="7 Dikdörtgen"/>
          <p:cNvSpPr/>
          <p:nvPr/>
        </p:nvSpPr>
        <p:spPr>
          <a:xfrm rot="21044371">
            <a:off x="3168601" y="867561"/>
            <a:ext cx="10486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ötekilik</a:t>
            </a:r>
          </a:p>
        </p:txBody>
      </p:sp>
      <p:sp>
        <p:nvSpPr>
          <p:cNvPr id="9" name="8 Dikdörtgen"/>
          <p:cNvSpPr/>
          <p:nvPr/>
        </p:nvSpPr>
        <p:spPr>
          <a:xfrm rot="21044371">
            <a:off x="5168864" y="50990"/>
            <a:ext cx="10486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aidiyet</a:t>
            </a:r>
          </a:p>
        </p:txBody>
      </p:sp>
    </p:spTree>
    <p:extLst>
      <p:ext uri="{BB962C8B-B14F-4D97-AF65-F5344CB8AC3E}">
        <p14:creationId xmlns:p14="http://schemas.microsoft.com/office/powerpoint/2010/main" xmlns="" val="309476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40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Müzede GÖÇ temasının ele alınış biçimleri</a:t>
            </a:r>
            <a:endParaRPr lang="tr-TR" sz="40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357298"/>
            <a:ext cx="8229600" cy="4525963"/>
          </a:xfrm>
        </p:spPr>
        <p:txBody>
          <a:bodyPr>
            <a:normAutofit/>
          </a:bodyPr>
          <a:lstStyle/>
          <a:p>
            <a:r>
              <a:rPr lang="en-US" dirty="0" err="1" smtClean="0"/>
              <a:t>güçlendirilmiş</a:t>
            </a:r>
            <a:r>
              <a:rPr lang="en-US" dirty="0" smtClean="0"/>
              <a:t> </a:t>
            </a:r>
            <a:r>
              <a:rPr lang="en-US" dirty="0" err="1" smtClean="0"/>
              <a:t>anlatılar</a:t>
            </a:r>
            <a:r>
              <a:rPr lang="en-US" dirty="0" smtClean="0"/>
              <a:t>, </a:t>
            </a:r>
            <a:endParaRPr lang="tr-TR" dirty="0" smtClean="0"/>
          </a:p>
          <a:p>
            <a:r>
              <a:rPr lang="en-US" dirty="0" err="1" smtClean="0"/>
              <a:t>kapalı</a:t>
            </a:r>
            <a:r>
              <a:rPr lang="en-US" dirty="0" smtClean="0"/>
              <a:t> </a:t>
            </a:r>
            <a:r>
              <a:rPr lang="en-US" dirty="0" err="1" smtClean="0"/>
              <a:t>gruplardaki</a:t>
            </a:r>
            <a:r>
              <a:rPr lang="en-US" dirty="0" smtClean="0"/>
              <a:t> </a:t>
            </a:r>
            <a:r>
              <a:rPr lang="en-US" dirty="0" err="1" smtClean="0"/>
              <a:t>çeşitliliğe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sergiler</a:t>
            </a:r>
            <a:r>
              <a:rPr lang="en-US" dirty="0" smtClean="0"/>
              <a:t>,</a:t>
            </a:r>
            <a:endParaRPr lang="tr-TR" dirty="0" smtClean="0"/>
          </a:p>
          <a:p>
            <a:r>
              <a:rPr lang="en-US" dirty="0" err="1" smtClean="0"/>
              <a:t>ırkçı</a:t>
            </a:r>
            <a:r>
              <a:rPr lang="en-US" dirty="0" smtClean="0"/>
              <a:t> </a:t>
            </a:r>
            <a:r>
              <a:rPr lang="en-US" dirty="0" err="1" smtClean="0"/>
              <a:t>tarihe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sınavların</a:t>
            </a:r>
            <a:r>
              <a:rPr lang="en-US" dirty="0" smtClean="0"/>
              <a:t> </a:t>
            </a:r>
            <a:r>
              <a:rPr lang="en-US" dirty="0" err="1" smtClean="0"/>
              <a:t>sorgulandığı</a:t>
            </a:r>
            <a:r>
              <a:rPr lang="en-US" dirty="0" smtClean="0"/>
              <a:t> </a:t>
            </a:r>
            <a:r>
              <a:rPr lang="en-US" dirty="0" err="1" smtClean="0"/>
              <a:t>sergiler</a:t>
            </a:r>
            <a:r>
              <a:rPr lang="en-US" dirty="0" smtClean="0"/>
              <a:t>, </a:t>
            </a:r>
            <a:endParaRPr lang="tr-TR" dirty="0" smtClean="0"/>
          </a:p>
          <a:p>
            <a:r>
              <a:rPr lang="en-US" dirty="0" err="1" smtClean="0"/>
              <a:t>haklara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demokrasiye</a:t>
            </a:r>
            <a:r>
              <a:rPr lang="en-US" dirty="0" smtClean="0"/>
              <a:t> </a:t>
            </a:r>
            <a:r>
              <a:rPr lang="en-US" dirty="0" err="1" smtClean="0"/>
              <a:t>odaklanan</a:t>
            </a:r>
            <a:r>
              <a:rPr lang="en-US" dirty="0" smtClean="0"/>
              <a:t> </a:t>
            </a:r>
            <a:r>
              <a:rPr lang="en-US" dirty="0" err="1" smtClean="0"/>
              <a:t>sergiler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en-US" dirty="0" err="1" smtClean="0"/>
              <a:t>uluslararötesilik</a:t>
            </a:r>
            <a:r>
              <a:rPr lang="en-US" dirty="0" smtClean="0"/>
              <a:t> </a:t>
            </a:r>
            <a:r>
              <a:rPr lang="tr-TR" dirty="0" smtClean="0"/>
              <a:t>- </a:t>
            </a:r>
            <a:r>
              <a:rPr lang="en-US" dirty="0" err="1" smtClean="0"/>
              <a:t>değişimi</a:t>
            </a:r>
            <a:r>
              <a:rPr lang="en-US" dirty="0" smtClean="0"/>
              <a:t> </a:t>
            </a:r>
            <a:endParaRPr lang="tr-TR" dirty="0" smtClean="0"/>
          </a:p>
          <a:p>
            <a:pPr>
              <a:buNone/>
            </a:pPr>
            <a:r>
              <a:rPr lang="tr-TR" dirty="0" smtClean="0"/>
              <a:t>	</a:t>
            </a:r>
            <a:r>
              <a:rPr lang="en-US" dirty="0" err="1" smtClean="0"/>
              <a:t>vurgulayan</a:t>
            </a:r>
            <a:r>
              <a:rPr lang="en-US" dirty="0" smtClean="0"/>
              <a:t> </a:t>
            </a:r>
            <a:r>
              <a:rPr lang="en-US" dirty="0" err="1" smtClean="0"/>
              <a:t>sergiler</a:t>
            </a:r>
            <a:endParaRPr lang="tr-TR" dirty="0"/>
          </a:p>
        </p:txBody>
      </p:sp>
      <p:pic>
        <p:nvPicPr>
          <p:cNvPr id="55298" name="Picture 2" descr="http://webedgemarketing.com.au/wp-content/themes/webedge/library/img/migration-icon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00826" y="4357694"/>
            <a:ext cx="2286000" cy="2286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046601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chemeClr val="tx2"/>
                </a:solidFill>
              </a:rPr>
              <a:t>LİVERPOOL ULUSLARARASI KÖLELİK MÜZESİ</a:t>
            </a:r>
            <a:endParaRPr lang="tr-TR" b="1" dirty="0" smtClean="0">
              <a:solidFill>
                <a:schemeClr val="tx2"/>
              </a:solidFill>
            </a:endParaRPr>
          </a:p>
          <a:p>
            <a:pPr>
              <a:buNone/>
            </a:pPr>
            <a:endParaRPr lang="tr-TR" sz="1000" b="1" dirty="0" smtClean="0">
              <a:solidFill>
                <a:schemeClr val="tx2"/>
              </a:solidFill>
            </a:endParaRPr>
          </a:p>
          <a:p>
            <a:r>
              <a:rPr lang="tr-TR" dirty="0" smtClean="0"/>
              <a:t>Liverpool’un Afrika kökeni, mirası </a:t>
            </a:r>
          </a:p>
          <a:p>
            <a:r>
              <a:rPr lang="tr-TR" dirty="0" smtClean="0"/>
              <a:t>Liverpool’un Erken Siyahi Toplumu </a:t>
            </a:r>
          </a:p>
          <a:p>
            <a:r>
              <a:rPr lang="tr-TR" dirty="0" smtClean="0"/>
              <a:t>Atlantik Ötesi Köle Ticareti </a:t>
            </a:r>
          </a:p>
          <a:p>
            <a:r>
              <a:rPr lang="tr-TR" dirty="0" smtClean="0"/>
              <a:t>Afrika Bağlantıları </a:t>
            </a:r>
          </a:p>
          <a:p>
            <a:r>
              <a:rPr lang="tr-TR" dirty="0" smtClean="0"/>
              <a:t>Müzik – Sinema – Spor ve Siyahiler </a:t>
            </a:r>
          </a:p>
          <a:p>
            <a:pPr>
              <a:buNone/>
            </a:pPr>
            <a:endParaRPr lang="tr-TR" i="1" dirty="0" smtClean="0"/>
          </a:p>
        </p:txBody>
      </p:sp>
      <p:pic>
        <p:nvPicPr>
          <p:cNvPr id="75778" name="Picture 2" descr="https://ourstorian.files.wordpress.com/2011/11/modern-day-slavery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3277"/>
          <a:stretch/>
        </p:blipFill>
        <p:spPr bwMode="auto">
          <a:xfrm>
            <a:off x="6706758" y="3789040"/>
            <a:ext cx="2437242" cy="306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4000" b="1" dirty="0" smtClean="0">
                <a:solidFill>
                  <a:schemeClr val="accent1"/>
                </a:solidFill>
              </a:rPr>
              <a:t>Siyah Dans (2013 – 2015)</a:t>
            </a:r>
          </a:p>
          <a:p>
            <a:pPr marL="0" indent="0">
              <a:buNone/>
            </a:pPr>
            <a:r>
              <a:rPr lang="tr-TR" sz="4000" b="1" dirty="0" smtClean="0">
                <a:solidFill>
                  <a:schemeClr val="accent1"/>
                </a:solidFill>
              </a:rPr>
              <a:t>Siyahların Tarihi (2016)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chemeClr val="accent1"/>
                </a:solidFill>
              </a:rPr>
              <a:t>Liverpool Uluslararası Kölelik Müzesi</a:t>
            </a:r>
          </a:p>
          <a:p>
            <a:pPr marL="0" indent="0">
              <a:buNone/>
            </a:pPr>
            <a:endParaRPr lang="tr-TR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tr-TR" dirty="0" smtClean="0"/>
              <a:t>Her iki sergide İngiltere’de Ekim ayı boyunca ilan edilen «Siyah Ay» kapsamında açılmıştır. İngiltere’deki siyahi vatandaşlara yönelik dışlayıcı ve ırkçı yaklaşımları protesto etmek ve toplumun empati yeteneğini geliştirmek amaçlanmıştır.  </a:t>
            </a:r>
            <a:endParaRPr lang="tr-TR" dirty="0"/>
          </a:p>
        </p:txBody>
      </p:sp>
      <p:sp>
        <p:nvSpPr>
          <p:cNvPr id="4" name="Dikdörtgen 3"/>
          <p:cNvSpPr/>
          <p:nvPr/>
        </p:nvSpPr>
        <p:spPr>
          <a:xfrm>
            <a:off x="6896" y="292006"/>
            <a:ext cx="3556992" cy="64517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148674" y="429925"/>
            <a:ext cx="32988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b="1" dirty="0" smtClean="0"/>
              <a:t>Ayrımcılık, ırkçılıkla mücadele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942076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91138" name="Picture 2" descr="göç sözleri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7640"/>
          <a:stretch/>
        </p:blipFill>
        <p:spPr bwMode="auto">
          <a:xfrm>
            <a:off x="0" y="2972"/>
            <a:ext cx="9144000" cy="68550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40972849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</TotalTime>
  <Words>174</Words>
  <Application>Microsoft Office PowerPoint</Application>
  <PresentationFormat>Ekran Gösterisi (4:3)</PresentationFormat>
  <Paragraphs>40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Göç Gündemiyle Müze…</vt:lpstr>
      <vt:lpstr>Slayt 2</vt:lpstr>
      <vt:lpstr>Slayt 3</vt:lpstr>
      <vt:lpstr>Müzede GÖÇ temasının ele alınış biçimleri</vt:lpstr>
      <vt:lpstr>Slayt 5</vt:lpstr>
      <vt:lpstr>Slayt 6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AYSE</dc:creator>
  <cp:lastModifiedBy>SAMSUNG</cp:lastModifiedBy>
  <cp:revision>79</cp:revision>
  <dcterms:created xsi:type="dcterms:W3CDTF">2016-10-12T11:51:27Z</dcterms:created>
  <dcterms:modified xsi:type="dcterms:W3CDTF">2017-11-08T20:05:23Z</dcterms:modified>
</cp:coreProperties>
</file>