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4" r:id="rId3"/>
    <p:sldId id="285" r:id="rId4"/>
    <p:sldId id="286" r:id="rId5"/>
    <p:sldId id="287" r:id="rId6"/>
    <p:sldId id="283" r:id="rId7"/>
    <p:sldId id="26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536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955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0461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102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7443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83324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9043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1131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0330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8621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5906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03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080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292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1185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9288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9560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bianet.org/files/static/bia_kitaplar/Gazetecilige-baslarken.pdf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Kent ve Çevre Gazeteciliği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7.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81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Sorusu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Haberinizi nasıl farklı hale getirebilirsiniz?</a:t>
            </a:r>
          </a:p>
          <a:p>
            <a:r>
              <a:rPr lang="tr-TR" dirty="0" smtClean="0"/>
              <a:t>Haber kaynaklarınız kimler ve hangi kurumlar olabilir?</a:t>
            </a:r>
          </a:p>
          <a:p>
            <a:r>
              <a:rPr lang="tr-TR" dirty="0" smtClean="0"/>
              <a:t>Haberinizi farklılaştırmak için bu kişi ve kurumlardan nasıl yararlanabilirsiniz?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5943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201782"/>
            <a:ext cx="8911687" cy="703217"/>
          </a:xfrm>
        </p:spPr>
        <p:txBody>
          <a:bodyPr/>
          <a:lstStyle/>
          <a:p>
            <a:r>
              <a:rPr lang="tr-TR" dirty="0" smtClean="0"/>
              <a:t>Haber Kaynağı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Gazeteci için güvenilir enformasyona hızlı bir şekilde ulaşmak önem taşımaktadır.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Bazı durumlarda gazetecinin kendisi olayın izleyicisidir. 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smtClean="0"/>
              <a:t>Fakat gazeteci her zaman izlediği bir olayı haberleştirmez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Bu nedenle farklı kaynaklardan yararlanmak durumundadır.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Gazeteci ile haber kaynağı arasındaki ilişki bu nedenle önemlidir.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8506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349828"/>
            <a:ext cx="8911687" cy="555171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Haber Kaynakları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 Yerinden haber toplama: Bir toplantının bir duruşmanın vb. yerinden izlenerek haber yapılması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İnsanlarla Konuşma: Olaya ilişkin bilgiler diğer insanlar ile konuşularak elde edilir.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İkinci el kaynakları Kullanma: Raporlar, belgeler, vs. </a:t>
            </a:r>
          </a:p>
          <a:p>
            <a:endParaRPr lang="tr-TR" dirty="0" smtClean="0"/>
          </a:p>
          <a:p>
            <a:pPr lvl="6"/>
            <a:r>
              <a:rPr lang="tr-TR" dirty="0" smtClean="0"/>
              <a:t>Oya Tokgöz, Temel Gazetecilik, 2012, İmge Kitabevi, s 259-261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8351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341120"/>
            <a:ext cx="8911687" cy="56388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Haber Kaynakları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Bilgilerin doğruluğunun araştırılması: Gazeteci ulaştığı bilgilerin doğruluğunu mutlaka kontrol etmeli, doğruluğundan emin olmadığı bilgileri yayınlamamalıdır. </a:t>
            </a:r>
          </a:p>
          <a:p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Haber kaynaklarının gizliliğinin korunması: Gerekli durumlarda gazeteci haber kaynağının kimliği açıklanmaz. 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Off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record</a:t>
            </a:r>
            <a:r>
              <a:rPr lang="tr-TR" dirty="0" smtClean="0"/>
              <a:t> verilen bilgilerin açıklanmaması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4777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ve 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Kent ve çevre gazeteciliği alanında haber yapılabilecek konu örnekleri yazınız. </a:t>
            </a:r>
          </a:p>
          <a:p>
            <a:r>
              <a:rPr lang="tr-TR" dirty="0" smtClean="0"/>
              <a:t>Seçtiğiniz konuyu nasıl farklılaştırabilirsiniz?</a:t>
            </a:r>
          </a:p>
          <a:p>
            <a:r>
              <a:rPr lang="tr-TR" dirty="0" smtClean="0"/>
              <a:t>Seçtiğiniz konuyla ilgili hangi kaynaklara başvurabilirsiniz? </a:t>
            </a:r>
          </a:p>
          <a:p>
            <a:r>
              <a:rPr lang="tr-TR" dirty="0" smtClean="0"/>
              <a:t>Bu kaynaklarla nasıl ilişki kurabilirsiniz ve ne tür sorunlar yaşayabilirsiniz.</a:t>
            </a:r>
          </a:p>
          <a:p>
            <a:r>
              <a:rPr lang="tr-TR" dirty="0" smtClean="0"/>
              <a:t>Çözüm önerileriniz nelerdir.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4576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527300" y="1206500"/>
            <a:ext cx="84201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Kaynak:  Nurcan Akad: </a:t>
            </a:r>
            <a:r>
              <a:rPr lang="tr-TR" u="sng" dirty="0" smtClean="0"/>
              <a:t>Haber ve Habercilik Üzerine: Haber Ne Değildir? </a:t>
            </a:r>
          </a:p>
          <a:p>
            <a:r>
              <a:rPr lang="tr-TR" u="sng" dirty="0" smtClean="0"/>
              <a:t>İçinde: </a:t>
            </a:r>
            <a:endParaRPr lang="tr-TR" u="sng" dirty="0"/>
          </a:p>
          <a:p>
            <a:r>
              <a:rPr lang="tr-TR" b="1" dirty="0" smtClean="0"/>
              <a:t>Yeni Habercinin El Kitabı Gazeteciliğe Başlarken, Okuldan Haber Odası</a:t>
            </a:r>
            <a:r>
              <a:rPr lang="tr-TR" dirty="0" smtClean="0"/>
              <a:t> (Der: Sevda </a:t>
            </a:r>
            <a:r>
              <a:rPr lang="tr-TR" dirty="0" err="1" smtClean="0"/>
              <a:t>Alankuş</a:t>
            </a:r>
            <a:r>
              <a:rPr lang="tr-TR" dirty="0" smtClean="0"/>
              <a:t>), </a:t>
            </a:r>
          </a:p>
          <a:p>
            <a:r>
              <a:rPr lang="tr-TR" dirty="0" smtClean="0"/>
              <a:t>IPS İletişim Vakfı Yayınları</a:t>
            </a:r>
          </a:p>
          <a:p>
            <a:r>
              <a:rPr lang="tr-TR" dirty="0" smtClean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bianet.org/files/static/bia_kitaplar/Gazetecilige-baslarken.pdf</a:t>
            </a:r>
            <a:endParaRPr lang="tr-TR" dirty="0" smtClean="0"/>
          </a:p>
          <a:p>
            <a:endParaRPr lang="tr-TR" dirty="0"/>
          </a:p>
          <a:p>
            <a:pPr marL="0" lvl="6"/>
            <a:r>
              <a:rPr lang="tr-TR" dirty="0"/>
              <a:t>Oya Tokgöz, Temel Gazetecilik, 2012, İmge Kitabevi, s 259-261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541396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124</TotalTime>
  <Words>264</Words>
  <Application>Microsoft Office PowerPoint</Application>
  <PresentationFormat>Geniş ekran</PresentationFormat>
  <Paragraphs>36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Duman</vt:lpstr>
      <vt:lpstr>Kent ve Çevre Gazeteciliği</vt:lpstr>
      <vt:lpstr>Tartışma Sorusu</vt:lpstr>
      <vt:lpstr>Haber Kaynağı</vt:lpstr>
      <vt:lpstr>Haber Kaynakları</vt:lpstr>
      <vt:lpstr>Haber Kaynakları</vt:lpstr>
      <vt:lpstr>Tartışma ve uygulama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Yargı ve İnsan Hakları Muhabirliği</dc:title>
  <dc:creator>OZGUN DINCER</dc:creator>
  <cp:lastModifiedBy>user</cp:lastModifiedBy>
  <cp:revision>20</cp:revision>
  <dcterms:created xsi:type="dcterms:W3CDTF">2019-04-21T11:01:11Z</dcterms:created>
  <dcterms:modified xsi:type="dcterms:W3CDTF">2020-01-29T19:29:00Z</dcterms:modified>
</cp:coreProperties>
</file>