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6" r:id="rId5"/>
    <p:sldId id="287" r:id="rId6"/>
    <p:sldId id="283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53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95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046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10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443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332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904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13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33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62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90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03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80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29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18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28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56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anet.org/files/static/bia_kitaplar/Gazetecilige-baslarken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Kent ve Çevre Gazeteciliği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81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Sorusu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Haberinizi nasıl farklı hale getirebilirsiniz?</a:t>
            </a:r>
          </a:p>
          <a:p>
            <a:r>
              <a:rPr lang="tr-TR" dirty="0" smtClean="0"/>
              <a:t>Haber kaynaklarınız kimler ve hangi kurumlar olabilir?</a:t>
            </a:r>
          </a:p>
          <a:p>
            <a:r>
              <a:rPr lang="tr-TR" dirty="0" smtClean="0"/>
              <a:t>Haberinizi farklılaştırmak için bu kişi ve kurumlardan nasıl yararlanabilirsiniz?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594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201782"/>
            <a:ext cx="8911687" cy="703217"/>
          </a:xfrm>
        </p:spPr>
        <p:txBody>
          <a:bodyPr/>
          <a:lstStyle/>
          <a:p>
            <a:r>
              <a:rPr lang="tr-TR" dirty="0" smtClean="0"/>
              <a:t>Haber Kaynağı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Gazeteci için güvenilir enformasyona hızlı bir şekilde ulaşmak önem taşımaktadır.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Bazı durumlarda gazetecinin kendisi olayın izleyicisidir. 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Fakat gazeteci her zaman izlediği bir olayı haberleştirmez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Bu nedenle farklı kaynaklardan yararlanmak durumundadır.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Gazeteci ile haber kaynağı arasındaki ilişki bu nedenle önemlidir.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850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349828"/>
            <a:ext cx="8911687" cy="55517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Haber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 Yerinden haber toplama: Bir toplantının bir duruşmanın vb. yerinden izlenerek haber yapılması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İnsanlarla Konuşma: Olaya ilişkin bilgiler diğer insanlar ile konuşularak elde edilir.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İkinci el kaynakları Kullanma: Raporlar, belgeler, vs. </a:t>
            </a:r>
          </a:p>
          <a:p>
            <a:endParaRPr lang="tr-TR" dirty="0" smtClean="0"/>
          </a:p>
          <a:p>
            <a:pPr lvl="6"/>
            <a:r>
              <a:rPr lang="tr-TR" dirty="0" smtClean="0"/>
              <a:t>Oya Tokgöz, Temel Gazetecilik, 2012, İmge Kitabevi, s 259-261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835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341120"/>
            <a:ext cx="8911687" cy="56388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Haber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Bilgilerin doğruluğunun araştırılması: Gazeteci ulaştığı bilgilerin doğruluğunu mutlaka kontrol etmeli, doğruluğundan emin olmadığı bilgileri yayınlamamalıdır. </a:t>
            </a:r>
          </a:p>
          <a:p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Haber kaynaklarının gizliliğinin korunması: Gerekli durumlarda gazeteci haber kaynağının kimliği açıklanmaz. 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Off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record</a:t>
            </a:r>
            <a:r>
              <a:rPr lang="tr-TR" dirty="0" smtClean="0"/>
              <a:t> verilen bilgilerin açıklanmaması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477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Kent ve çevre gazeteciliği alanında haber yapılabilecek konu örnekleri yazınız. </a:t>
            </a:r>
          </a:p>
          <a:p>
            <a:r>
              <a:rPr lang="tr-TR" dirty="0" smtClean="0"/>
              <a:t>Seçtiğiniz konuyu nasıl farklılaştırabilirsiniz?</a:t>
            </a:r>
          </a:p>
          <a:p>
            <a:r>
              <a:rPr lang="tr-TR" dirty="0" smtClean="0"/>
              <a:t>Seçtiğiniz konuyla ilgili hangi kaynaklara başvurabilirsiniz? </a:t>
            </a:r>
          </a:p>
          <a:p>
            <a:r>
              <a:rPr lang="tr-TR" dirty="0" smtClean="0"/>
              <a:t>Bu kaynaklarla nasıl ilişki kurabilirsiniz ve ne tür sorunlar yaşayabilirsiniz.</a:t>
            </a:r>
          </a:p>
          <a:p>
            <a:r>
              <a:rPr lang="tr-TR" dirty="0" smtClean="0"/>
              <a:t>Çözüm önerileriniz nelerdir.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4576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27300" y="1206500"/>
            <a:ext cx="84201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Kaynak:  Nurcan Akad: </a:t>
            </a:r>
            <a:r>
              <a:rPr lang="tr-TR" u="sng" dirty="0" smtClean="0"/>
              <a:t>Haber ve Habercilik Üzerine: Haber Ne Değildir? </a:t>
            </a:r>
          </a:p>
          <a:p>
            <a:r>
              <a:rPr lang="tr-TR" u="sng" dirty="0" smtClean="0"/>
              <a:t>İçinde: </a:t>
            </a:r>
            <a:endParaRPr lang="tr-TR" u="sng" dirty="0"/>
          </a:p>
          <a:p>
            <a:r>
              <a:rPr lang="tr-TR" b="1" dirty="0" smtClean="0"/>
              <a:t>Yeni Habercinin El Kitabı Gazeteciliğe Başlarken, Okuldan Haber Odası</a:t>
            </a:r>
            <a:r>
              <a:rPr lang="tr-TR" dirty="0" smtClean="0"/>
              <a:t> (Der: Sevda </a:t>
            </a:r>
            <a:r>
              <a:rPr lang="tr-TR" dirty="0" err="1" smtClean="0"/>
              <a:t>Alankuş</a:t>
            </a:r>
            <a:r>
              <a:rPr lang="tr-TR" dirty="0" smtClean="0"/>
              <a:t>), </a:t>
            </a:r>
          </a:p>
          <a:p>
            <a:r>
              <a:rPr lang="tr-TR" dirty="0" smtClean="0"/>
              <a:t>IPS İletişim Vakfı Yayınları</a:t>
            </a:r>
          </a:p>
          <a:p>
            <a:r>
              <a:rPr lang="tr-TR" dirty="0" smtClean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bianet.org/files/static/bia_kitaplar/Gazetecilige-baslarken.pdf</a:t>
            </a:r>
            <a:endParaRPr lang="tr-TR" dirty="0" smtClean="0"/>
          </a:p>
          <a:p>
            <a:endParaRPr lang="tr-TR" dirty="0"/>
          </a:p>
          <a:p>
            <a:pPr marL="0" lvl="6"/>
            <a:r>
              <a:rPr lang="tr-TR" dirty="0"/>
              <a:t>Oya Tokgöz, Temel Gazetecilik, 2012, İmge Kitabevi, s 259-261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41396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</TotalTime>
  <Words>264</Words>
  <Application>Microsoft Office PowerPoint</Application>
  <PresentationFormat>Geniş ekran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Kent ve Çevre Gazeteciliği</vt:lpstr>
      <vt:lpstr>Tartışma Sorusu</vt:lpstr>
      <vt:lpstr>Haber Kaynağı</vt:lpstr>
      <vt:lpstr>Haber Kaynakları</vt:lpstr>
      <vt:lpstr>Haber Kaynakları</vt:lpstr>
      <vt:lpstr>Tartışma ve uygulama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Yargı ve İnsan Hakları Muhabirliği</dc:title>
  <dc:creator>OZGUN DINCER</dc:creator>
  <cp:lastModifiedBy>user</cp:lastModifiedBy>
  <cp:revision>20</cp:revision>
  <dcterms:created xsi:type="dcterms:W3CDTF">2019-04-21T11:01:11Z</dcterms:created>
  <dcterms:modified xsi:type="dcterms:W3CDTF">2020-01-29T19:29:00Z</dcterms:modified>
</cp:coreProperties>
</file>