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cap="none" dirty="0" smtClean="0">
                <a:solidFill>
                  <a:schemeClr val="accent1">
                    <a:lumMod val="75000"/>
                  </a:schemeClr>
                </a:solidFill>
              </a:rPr>
              <a:t>PET kamera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5363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00113" y="1700213"/>
            <a:ext cx="6696075" cy="4392612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2 İçerik Yer Tutucusu"/>
          <p:cNvSpPr>
            <a:spLocks noGrp="1"/>
          </p:cNvSpPr>
          <p:nvPr>
            <p:ph sz="quarter" idx="1"/>
          </p:nvPr>
        </p:nvSpPr>
        <p:spPr>
          <a:xfrm>
            <a:off x="539750" y="549275"/>
            <a:ext cx="7467600" cy="4873625"/>
          </a:xfrm>
        </p:spPr>
        <p:txBody>
          <a:bodyPr/>
          <a:lstStyle/>
          <a:p>
            <a:pPr algn="just" eaLnBrk="1" hangingPunct="1"/>
            <a:r>
              <a:rPr lang="tr-TR" sz="2000" smtClean="0"/>
              <a:t>Pozitron yayıcı radyonüklidler çoğunlukla nakledilemeyecek kadar kısa yarı ömürlü oldukları için, PET kamera kullanan merkezlerin aynı zamanda siklotron bulundurma zorunlulukları doğmaktadır. </a:t>
            </a:r>
          </a:p>
          <a:p>
            <a:pPr algn="just" eaLnBrk="1" hangingPunct="1"/>
            <a:endParaRPr lang="tr-TR" sz="2000" smtClean="0"/>
          </a:p>
          <a:p>
            <a:pPr algn="just" eaLnBrk="1" hangingPunct="1"/>
            <a:r>
              <a:rPr lang="tr-TR" sz="2000" smtClean="0"/>
              <a:t>Sadece F-18 nispeten uygun yarı ömrü (110 dk) nedeniyle bölgesel siklotron merkezlerinden 3-4 saatlik mesafedeki yakın PET ünitelerine dağıtılabilmektedir.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3" y="3357563"/>
            <a:ext cx="4327525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Sintigrafik Görüntüleme Teknikleri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411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tr-TR" b="1" smtClean="0"/>
              <a:t>Statik görüntüleme:</a:t>
            </a:r>
            <a:r>
              <a:rPr lang="tr-TR" smtClean="0"/>
              <a:t> </a:t>
            </a:r>
          </a:p>
          <a:p>
            <a:pPr lvl="1" eaLnBrk="1" hangingPunct="1"/>
            <a:r>
              <a:rPr lang="tr-TR" smtClean="0"/>
              <a:t>RF enjeksiyonu yapıldıktan ve hedef organ veya dokuda lokalize olması için gerekli süre geçtikten sonra vücudun belirli bir bölgesinden yapılan sintigrafik görüntülemedir. </a:t>
            </a:r>
          </a:p>
          <a:p>
            <a:pPr lvl="1" eaLnBrk="1" hangingPunct="1"/>
            <a:r>
              <a:rPr lang="tr-TR" smtClean="0"/>
              <a:t>Görüntüleme belirli bir süre ya da sayıma ulaşınca sonlandırılabilir. </a:t>
            </a: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038" y="3933825"/>
            <a:ext cx="4395787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2 İçerik Yer Tutucusu"/>
          <p:cNvSpPr>
            <a:spLocks noGrp="1"/>
          </p:cNvSpPr>
          <p:nvPr>
            <p:ph sz="quarter" idx="1"/>
          </p:nvPr>
        </p:nvSpPr>
        <p:spPr>
          <a:xfrm>
            <a:off x="611188" y="1196975"/>
            <a:ext cx="7467600" cy="4873625"/>
          </a:xfrm>
        </p:spPr>
        <p:txBody>
          <a:bodyPr/>
          <a:lstStyle/>
          <a:p>
            <a:pPr eaLnBrk="1" hangingPunct="1"/>
            <a:r>
              <a:rPr lang="tr-TR" b="1" smtClean="0"/>
              <a:t>Dinamik görüntüleme: </a:t>
            </a:r>
          </a:p>
          <a:p>
            <a:pPr lvl="1" eaLnBrk="1" hangingPunct="1"/>
            <a:r>
              <a:rPr lang="tr-TR" smtClean="0"/>
              <a:t>Hastaya RF uygulamasının hemen ardından kamera altında RF’in zaman içersinde ilgili vücut alanındaki seyrini görüntülemek amacıyla yapılan ardışık görüntüleme biçimidir. </a:t>
            </a:r>
          </a:p>
          <a:p>
            <a:pPr lvl="1" eaLnBrk="1" hangingPunct="1"/>
            <a:r>
              <a:rPr lang="tr-TR" smtClean="0"/>
              <a:t>Radyofarmasötiğin uygulama şekline göre belirli bir organ veya dokudan transit geçişi ya da organ ve dokunun kanlanması hakkında fonksiyonel bilgiler sağlar.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68313" y="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Sintigrafik Görüntüleme Teknikleri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4005263"/>
            <a:ext cx="4175125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tr-TR" b="1" smtClean="0"/>
              <a:t>Tüm vücut görüntüleme</a:t>
            </a:r>
            <a:r>
              <a:rPr lang="tr-TR" smtClean="0"/>
              <a:t>: </a:t>
            </a:r>
          </a:p>
          <a:p>
            <a:pPr lvl="1" eaLnBrk="1" hangingPunct="1"/>
            <a:r>
              <a:rPr lang="tr-TR" smtClean="0"/>
              <a:t>Dedektörlerin vücudun uzun ekseni boyunca hareket ederek tek düzlemde ilgi alanından görüntü toplamasını ifade eder. </a:t>
            </a:r>
          </a:p>
          <a:p>
            <a:pPr lvl="1" eaLnBrk="1" hangingPunct="1"/>
            <a:r>
              <a:rPr lang="tr-TR" smtClean="0"/>
              <a:t>Sintigrafik görüntülemenin tüm vücut yapılabilmesi konvansiyonel görüntüleme yöntemleri arasında önemli bir avantajıdır.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Sintigrafik Görüntüleme Teknikleri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738" y="3914775"/>
            <a:ext cx="3419475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171</Words>
  <Application>Microsoft Office PowerPoint</Application>
  <PresentationFormat>Ekran Gösterisi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PET kamera</vt:lpstr>
      <vt:lpstr>Slayt 2</vt:lpstr>
      <vt:lpstr>Sintigrafik Görüntüleme Teknikleri</vt:lpstr>
      <vt:lpstr>Sintigrafik Görüntüleme Teknikleri</vt:lpstr>
      <vt:lpstr>Sintigrafik Görüntüleme Teknikleri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Klinik Nükleer Tıp Uygulamaları Tanı</dc:title>
  <dc:creator>user</dc:creator>
  <cp:lastModifiedBy>user</cp:lastModifiedBy>
  <cp:revision>2</cp:revision>
  <dcterms:created xsi:type="dcterms:W3CDTF">2019-10-23T08:08:06Z</dcterms:created>
  <dcterms:modified xsi:type="dcterms:W3CDTF">2019-10-23T08:09:15Z</dcterms:modified>
</cp:coreProperties>
</file>