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609" r:id="rId5"/>
    <p:sldId id="672" r:id="rId6"/>
    <p:sldId id="673" r:id="rId7"/>
    <p:sldId id="671" r:id="rId8"/>
    <p:sldId id="675" r:id="rId9"/>
    <p:sldId id="669" r:id="rId10"/>
    <p:sldId id="670" r:id="rId11"/>
    <p:sldId id="674" r:id="rId12"/>
    <p:sldId id="67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655FFC-91BA-4267-BE9B-FE45905802A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A07AE7E-5998-4B9D-88C3-5035F7530093}">
      <dgm:prSet phldrT="[Metin]" custT="1"/>
      <dgm:spPr/>
      <dgm:t>
        <a:bodyPr/>
        <a:lstStyle/>
        <a:p>
          <a:r>
            <a: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Finansal Bilgiler</a:t>
          </a:r>
          <a:endParaRPr lang="tr-TR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6520B0-250D-401B-83C7-ACFFD34C2A3D}" type="parTrans" cxnId="{5B4DF408-B569-4E31-820B-95F67A13E35D}">
      <dgm:prSet/>
      <dgm:spPr/>
      <dgm:t>
        <a:bodyPr/>
        <a:lstStyle/>
        <a:p>
          <a:endParaRPr lang="tr-TR"/>
        </a:p>
      </dgm:t>
    </dgm:pt>
    <dgm:pt modelId="{CFF16A9A-BF56-4F7F-B386-822B21493325}" type="sibTrans" cxnId="{5B4DF408-B569-4E31-820B-95F67A13E35D}">
      <dgm:prSet/>
      <dgm:spPr/>
      <dgm:t>
        <a:bodyPr/>
        <a:lstStyle/>
        <a:p>
          <a:endParaRPr lang="tr-TR"/>
        </a:p>
      </dgm:t>
    </dgm:pt>
    <dgm:pt modelId="{F64BDF89-3216-4D0D-A72F-B826E9FAA053}" type="asst">
      <dgm:prSet phldrT="[Metin]" custT="1"/>
      <dgm:spPr/>
      <dgm:t>
        <a:bodyPr/>
        <a:lstStyle/>
        <a:p>
          <a:r>
            <a: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Finansal Tablolar</a:t>
          </a:r>
          <a:endParaRPr lang="tr-TR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C01338-E57E-408D-9BD7-710F8D657315}" type="parTrans" cxnId="{F63377AB-199F-4F2B-8948-F68FDED48E58}">
      <dgm:prSet/>
      <dgm:spPr/>
      <dgm:t>
        <a:bodyPr/>
        <a:lstStyle/>
        <a:p>
          <a:endParaRPr lang="tr-TR"/>
        </a:p>
      </dgm:t>
    </dgm:pt>
    <dgm:pt modelId="{5612330D-FCF7-4222-84E3-9E11806789CD}" type="sibTrans" cxnId="{F63377AB-199F-4F2B-8948-F68FDED48E58}">
      <dgm:prSet/>
      <dgm:spPr/>
      <dgm:t>
        <a:bodyPr/>
        <a:lstStyle/>
        <a:p>
          <a:endParaRPr lang="tr-TR"/>
        </a:p>
      </dgm:t>
    </dgm:pt>
    <dgm:pt modelId="{4D0CE013-D4CB-40C8-AE31-2E65E5F07111}" type="asst">
      <dgm:prSet custT="1"/>
      <dgm:spPr/>
      <dgm:t>
        <a:bodyPr/>
        <a:lstStyle/>
        <a:p>
          <a:r>
            <a: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Diğer Bilgiler</a:t>
          </a:r>
          <a:endParaRPr lang="tr-TR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C1A554-944E-4199-8829-DA66A78D1D41}" type="parTrans" cxnId="{17DA8176-BB4D-4625-880D-3846189EB661}">
      <dgm:prSet/>
      <dgm:spPr/>
      <dgm:t>
        <a:bodyPr/>
        <a:lstStyle/>
        <a:p>
          <a:endParaRPr lang="tr-TR"/>
        </a:p>
      </dgm:t>
    </dgm:pt>
    <dgm:pt modelId="{788B77C0-1626-4B4A-B1B8-29D43D33C5E9}" type="sibTrans" cxnId="{17DA8176-BB4D-4625-880D-3846189EB661}">
      <dgm:prSet/>
      <dgm:spPr/>
      <dgm:t>
        <a:bodyPr/>
        <a:lstStyle/>
        <a:p>
          <a:endParaRPr lang="tr-TR"/>
        </a:p>
      </dgm:t>
    </dgm:pt>
    <dgm:pt modelId="{C1629FBF-5EC0-485F-96A6-42D23D5DF1D2}">
      <dgm:prSet custT="1"/>
      <dgm:spPr/>
      <dgm:t>
        <a:bodyPr/>
        <a:lstStyle/>
        <a:p>
          <a:r>
            <a: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Özel </a:t>
          </a:r>
          <a:endParaRPr lang="tr-TR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72095E-6E3E-486B-9212-194CB43918A7}" type="parTrans" cxnId="{A8A0B4AB-BB32-441B-890F-730E429EB220}">
      <dgm:prSet/>
      <dgm:spPr/>
      <dgm:t>
        <a:bodyPr/>
        <a:lstStyle/>
        <a:p>
          <a:endParaRPr lang="tr-TR"/>
        </a:p>
      </dgm:t>
    </dgm:pt>
    <dgm:pt modelId="{94EE9593-C1A8-4067-9677-78A9D5FF4B5D}" type="sibTrans" cxnId="{A8A0B4AB-BB32-441B-890F-730E429EB220}">
      <dgm:prSet/>
      <dgm:spPr/>
      <dgm:t>
        <a:bodyPr/>
        <a:lstStyle/>
        <a:p>
          <a:endParaRPr lang="tr-TR"/>
        </a:p>
      </dgm:t>
    </dgm:pt>
    <dgm:pt modelId="{CA7257F0-DA4F-4C5D-B8A8-840BBF0078F4}">
      <dgm:prSet custT="1"/>
      <dgm:spPr/>
      <dgm:t>
        <a:bodyPr/>
        <a:lstStyle/>
        <a:p>
          <a:r>
            <a: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Genel</a:t>
          </a:r>
          <a:endParaRPr lang="tr-TR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B7659E-D84E-44F9-93DB-28CDF916E0D1}" type="parTrans" cxnId="{6BF395DE-EF46-4634-80BA-2FFF78AB6BFB}">
      <dgm:prSet/>
      <dgm:spPr/>
      <dgm:t>
        <a:bodyPr/>
        <a:lstStyle/>
        <a:p>
          <a:endParaRPr lang="tr-TR"/>
        </a:p>
      </dgm:t>
    </dgm:pt>
    <dgm:pt modelId="{6C8EE7D7-FC5D-42FF-84BF-FF7AEFFC6917}" type="sibTrans" cxnId="{6BF395DE-EF46-4634-80BA-2FFF78AB6BFB}">
      <dgm:prSet/>
      <dgm:spPr/>
      <dgm:t>
        <a:bodyPr/>
        <a:lstStyle/>
        <a:p>
          <a:endParaRPr lang="tr-TR"/>
        </a:p>
      </dgm:t>
    </dgm:pt>
    <dgm:pt modelId="{D3FF2232-1770-4046-A99E-0F62F33E8464}">
      <dgm:prSet custT="1"/>
      <dgm:spPr/>
      <dgm:t>
        <a:bodyPr/>
        <a:lstStyle/>
        <a:p>
          <a:pPr algn="l"/>
          <a:r>
            <a: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Bilanço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Gelir Tablosu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Nakit Akış Tablosu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tr-TR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Özkaynak</a:t>
          </a:r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Değişim Tablosu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Dipnotlar</a:t>
          </a:r>
          <a:endParaRPr lang="tr-TR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4265CC-5C0D-43FE-90BB-5350432BBB1E}" type="parTrans" cxnId="{269C1487-E265-4C25-B9DB-E294D897FA7E}">
      <dgm:prSet/>
      <dgm:spPr/>
      <dgm:t>
        <a:bodyPr/>
        <a:lstStyle/>
        <a:p>
          <a:endParaRPr lang="tr-TR"/>
        </a:p>
      </dgm:t>
    </dgm:pt>
    <dgm:pt modelId="{0ABD43D1-C09F-4728-B4F5-A209B84A66FF}" type="sibTrans" cxnId="{269C1487-E265-4C25-B9DB-E294D897FA7E}">
      <dgm:prSet/>
      <dgm:spPr/>
      <dgm:t>
        <a:bodyPr/>
        <a:lstStyle/>
        <a:p>
          <a:endParaRPr lang="tr-TR"/>
        </a:p>
      </dgm:t>
    </dgm:pt>
    <dgm:pt modelId="{D6D777C8-10BF-4820-A488-23CB583017E3}">
      <dgm:prSet custT="1"/>
      <dgm:spPr/>
      <dgm:t>
        <a:bodyPr/>
        <a:lstStyle/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-Satışların Maliyeti Tablosu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Kar Dağıtım Tablosu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Katma Değer Tablosu</a:t>
          </a:r>
          <a:endParaRPr lang="tr-TR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9B76B3-B75D-4F9F-BD5D-3C92BD5B4692}" type="parTrans" cxnId="{48624FA4-D222-430C-A202-D8312D0094BF}">
      <dgm:prSet/>
      <dgm:spPr/>
      <dgm:t>
        <a:bodyPr/>
        <a:lstStyle/>
        <a:p>
          <a:endParaRPr lang="tr-TR"/>
        </a:p>
      </dgm:t>
    </dgm:pt>
    <dgm:pt modelId="{521431F8-C270-433C-81DD-9EC65C607E1A}" type="sibTrans" cxnId="{48624FA4-D222-430C-A202-D8312D0094BF}">
      <dgm:prSet/>
      <dgm:spPr/>
      <dgm:t>
        <a:bodyPr/>
        <a:lstStyle/>
        <a:p>
          <a:endParaRPr lang="tr-TR"/>
        </a:p>
      </dgm:t>
    </dgm:pt>
    <dgm:pt modelId="{E8977B75-607E-43F8-8D15-970E20608393}">
      <dgm:prSet custT="1"/>
      <dgm:spPr/>
      <dgm:t>
        <a:bodyPr/>
        <a:lstStyle/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-Faaliyet Raporları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Denetim Raporları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 Ekonomik İstatistikler</a:t>
          </a:r>
        </a:p>
        <a:p>
          <a:pPr algn="l"/>
          <a:r>
            <a: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Değerleme Raporları</a:t>
          </a:r>
          <a:endParaRPr lang="tr-TR" sz="700" dirty="0"/>
        </a:p>
      </dgm:t>
    </dgm:pt>
    <dgm:pt modelId="{5615DC75-FEE0-41B4-8CA5-59DE3501087F}" type="parTrans" cxnId="{7E6CC2AD-5E67-4177-A5B0-E9D52E2B34D9}">
      <dgm:prSet/>
      <dgm:spPr/>
      <dgm:t>
        <a:bodyPr/>
        <a:lstStyle/>
        <a:p>
          <a:endParaRPr lang="tr-TR"/>
        </a:p>
      </dgm:t>
    </dgm:pt>
    <dgm:pt modelId="{3137C358-FD49-4706-8C48-0E6ECED7397D}" type="sibTrans" cxnId="{7E6CC2AD-5E67-4177-A5B0-E9D52E2B34D9}">
      <dgm:prSet/>
      <dgm:spPr/>
      <dgm:t>
        <a:bodyPr/>
        <a:lstStyle/>
        <a:p>
          <a:endParaRPr lang="tr-TR"/>
        </a:p>
      </dgm:t>
    </dgm:pt>
    <dgm:pt modelId="{E9B417D5-E0DB-4EDA-8060-33C2FFFE486F}" type="pres">
      <dgm:prSet presAssocID="{20655FFC-91BA-4267-BE9B-FE45905802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E2D4FBF-9F33-4DA7-B03A-4FF9D0B5009A}" type="pres">
      <dgm:prSet presAssocID="{3A07AE7E-5998-4B9D-88C3-5035F7530093}" presName="hierRoot1" presStyleCnt="0">
        <dgm:presLayoutVars>
          <dgm:hierBranch val="init"/>
        </dgm:presLayoutVars>
      </dgm:prSet>
      <dgm:spPr/>
    </dgm:pt>
    <dgm:pt modelId="{01F82D83-6922-4005-B085-990E84EC20F0}" type="pres">
      <dgm:prSet presAssocID="{3A07AE7E-5998-4B9D-88C3-5035F7530093}" presName="rootComposite1" presStyleCnt="0"/>
      <dgm:spPr/>
    </dgm:pt>
    <dgm:pt modelId="{E7B2E732-3F41-45EF-B6F6-FC1ED7673D8E}" type="pres">
      <dgm:prSet presAssocID="{3A07AE7E-5998-4B9D-88C3-5035F7530093}" presName="rootText1" presStyleLbl="node0" presStyleIdx="0" presStyleCnt="1" custScaleX="510406" custScaleY="120745" custLinFactX="-3660" custLinFactY="-32261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A865277-A15A-4B29-BE0A-45C38B7AD893}" type="pres">
      <dgm:prSet presAssocID="{3A07AE7E-5998-4B9D-88C3-5035F753009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631E1755-5C42-447D-954B-51BF1DA6905C}" type="pres">
      <dgm:prSet presAssocID="{3A07AE7E-5998-4B9D-88C3-5035F7530093}" presName="hierChild2" presStyleCnt="0"/>
      <dgm:spPr/>
    </dgm:pt>
    <dgm:pt modelId="{A98CFDBE-C959-449C-B902-753024E16019}" type="pres">
      <dgm:prSet presAssocID="{3A07AE7E-5998-4B9D-88C3-5035F7530093}" presName="hierChild3" presStyleCnt="0"/>
      <dgm:spPr/>
    </dgm:pt>
    <dgm:pt modelId="{BCBF8A26-6C2C-4C09-A004-58287098DE00}" type="pres">
      <dgm:prSet presAssocID="{1FC01338-E57E-408D-9BD7-710F8D657315}" presName="Name111" presStyleLbl="parChTrans1D2" presStyleIdx="0" presStyleCnt="2"/>
      <dgm:spPr/>
      <dgm:t>
        <a:bodyPr/>
        <a:lstStyle/>
        <a:p>
          <a:endParaRPr lang="tr-TR"/>
        </a:p>
      </dgm:t>
    </dgm:pt>
    <dgm:pt modelId="{9B36F9FA-91DF-40D5-858C-D12F358EF7BD}" type="pres">
      <dgm:prSet presAssocID="{F64BDF89-3216-4D0D-A72F-B826E9FAA053}" presName="hierRoot3" presStyleCnt="0">
        <dgm:presLayoutVars>
          <dgm:hierBranch val="init"/>
        </dgm:presLayoutVars>
      </dgm:prSet>
      <dgm:spPr/>
    </dgm:pt>
    <dgm:pt modelId="{C3534237-EC1D-4BCB-A7A0-7864AE458543}" type="pres">
      <dgm:prSet presAssocID="{F64BDF89-3216-4D0D-A72F-B826E9FAA053}" presName="rootComposite3" presStyleCnt="0"/>
      <dgm:spPr/>
    </dgm:pt>
    <dgm:pt modelId="{0E50DE72-C491-4CA6-A766-01953A22EFCB}" type="pres">
      <dgm:prSet presAssocID="{F64BDF89-3216-4D0D-A72F-B826E9FAA053}" presName="rootText3" presStyleLbl="asst1" presStyleIdx="0" presStyleCnt="2" custScaleX="211517" custScaleY="170727" custLinFactY="-15433" custLinFactNeighborX="13455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9599928-B809-4B38-9DE6-32B0C5271BD4}" type="pres">
      <dgm:prSet presAssocID="{F64BDF89-3216-4D0D-A72F-B826E9FAA053}" presName="rootConnector3" presStyleLbl="asst1" presStyleIdx="0" presStyleCnt="2"/>
      <dgm:spPr/>
      <dgm:t>
        <a:bodyPr/>
        <a:lstStyle/>
        <a:p>
          <a:endParaRPr lang="tr-TR"/>
        </a:p>
      </dgm:t>
    </dgm:pt>
    <dgm:pt modelId="{CC805915-FE00-4AA4-9E4D-34695A5B989B}" type="pres">
      <dgm:prSet presAssocID="{F64BDF89-3216-4D0D-A72F-B826E9FAA053}" presName="hierChild6" presStyleCnt="0"/>
      <dgm:spPr/>
    </dgm:pt>
    <dgm:pt modelId="{B960DAC0-7AB5-4FD4-B7DF-AF599D0F6902}" type="pres">
      <dgm:prSet presAssocID="{49B7659E-D84E-44F9-93DB-28CDF916E0D1}" presName="Name37" presStyleLbl="parChTrans1D3" presStyleIdx="0" presStyleCnt="3"/>
      <dgm:spPr/>
      <dgm:t>
        <a:bodyPr/>
        <a:lstStyle/>
        <a:p>
          <a:endParaRPr lang="tr-TR"/>
        </a:p>
      </dgm:t>
    </dgm:pt>
    <dgm:pt modelId="{F077658C-9113-425B-9138-70C7A30DC00B}" type="pres">
      <dgm:prSet presAssocID="{CA7257F0-DA4F-4C5D-B8A8-840BBF0078F4}" presName="hierRoot2" presStyleCnt="0">
        <dgm:presLayoutVars>
          <dgm:hierBranch val="init"/>
        </dgm:presLayoutVars>
      </dgm:prSet>
      <dgm:spPr/>
    </dgm:pt>
    <dgm:pt modelId="{56834A4C-F649-439D-BE22-EE12D4CFA5F4}" type="pres">
      <dgm:prSet presAssocID="{CA7257F0-DA4F-4C5D-B8A8-840BBF0078F4}" presName="rootComposite" presStyleCnt="0"/>
      <dgm:spPr/>
    </dgm:pt>
    <dgm:pt modelId="{45469D46-0EE4-4377-A0B2-853276CC4B7E}" type="pres">
      <dgm:prSet presAssocID="{CA7257F0-DA4F-4C5D-B8A8-840BBF0078F4}" presName="rootText" presStyleLbl="node3" presStyleIdx="0" presStyleCnt="3" custScaleY="108886" custLinFactNeighborX="29833" custLinFactNeighborY="-7557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444D3EC-FA25-4824-8D8B-0331B846FF46}" type="pres">
      <dgm:prSet presAssocID="{CA7257F0-DA4F-4C5D-B8A8-840BBF0078F4}" presName="rootConnector" presStyleLbl="node3" presStyleIdx="0" presStyleCnt="3"/>
      <dgm:spPr/>
      <dgm:t>
        <a:bodyPr/>
        <a:lstStyle/>
        <a:p>
          <a:endParaRPr lang="tr-TR"/>
        </a:p>
      </dgm:t>
    </dgm:pt>
    <dgm:pt modelId="{774B134E-52B1-4985-B43B-E63AC883D2AA}" type="pres">
      <dgm:prSet presAssocID="{CA7257F0-DA4F-4C5D-B8A8-840BBF0078F4}" presName="hierChild4" presStyleCnt="0"/>
      <dgm:spPr/>
    </dgm:pt>
    <dgm:pt modelId="{F38F064F-E04D-4CE7-9C92-35A7D9DEA1FC}" type="pres">
      <dgm:prSet presAssocID="{EA4265CC-5C0D-43FE-90BB-5350432BBB1E}" presName="Name37" presStyleLbl="parChTrans1D4" presStyleIdx="0" presStyleCnt="2"/>
      <dgm:spPr/>
      <dgm:t>
        <a:bodyPr/>
        <a:lstStyle/>
        <a:p>
          <a:endParaRPr lang="tr-TR"/>
        </a:p>
      </dgm:t>
    </dgm:pt>
    <dgm:pt modelId="{CB4FB34C-3812-45E9-BE3A-EB2A65C53E4C}" type="pres">
      <dgm:prSet presAssocID="{D3FF2232-1770-4046-A99E-0F62F33E8464}" presName="hierRoot2" presStyleCnt="0">
        <dgm:presLayoutVars>
          <dgm:hierBranch val="init"/>
        </dgm:presLayoutVars>
      </dgm:prSet>
      <dgm:spPr/>
    </dgm:pt>
    <dgm:pt modelId="{BA70AF36-5E0D-49D8-98EB-3D16CDEEC96F}" type="pres">
      <dgm:prSet presAssocID="{D3FF2232-1770-4046-A99E-0F62F33E8464}" presName="rootComposite" presStyleCnt="0"/>
      <dgm:spPr/>
    </dgm:pt>
    <dgm:pt modelId="{4BB57F7C-B0DD-4AEC-8825-20C9822D14BB}" type="pres">
      <dgm:prSet presAssocID="{D3FF2232-1770-4046-A99E-0F62F33E8464}" presName="rootText" presStyleLbl="node4" presStyleIdx="0" presStyleCnt="2" custScaleX="182746" custScaleY="537172" custLinFactNeighborX="-11511" custLinFactNeighborY="-154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E2F2908-7046-404F-B4CE-BB1F5D3E41EA}" type="pres">
      <dgm:prSet presAssocID="{D3FF2232-1770-4046-A99E-0F62F33E8464}" presName="rootConnector" presStyleLbl="node4" presStyleIdx="0" presStyleCnt="2"/>
      <dgm:spPr/>
      <dgm:t>
        <a:bodyPr/>
        <a:lstStyle/>
        <a:p>
          <a:endParaRPr lang="tr-TR"/>
        </a:p>
      </dgm:t>
    </dgm:pt>
    <dgm:pt modelId="{1E9D1E2D-64B1-4838-A615-0A51DB4AF787}" type="pres">
      <dgm:prSet presAssocID="{D3FF2232-1770-4046-A99E-0F62F33E8464}" presName="hierChild4" presStyleCnt="0"/>
      <dgm:spPr/>
    </dgm:pt>
    <dgm:pt modelId="{7377BB7C-84C7-4128-9AC0-7BCDE515E573}" type="pres">
      <dgm:prSet presAssocID="{D3FF2232-1770-4046-A99E-0F62F33E8464}" presName="hierChild5" presStyleCnt="0"/>
      <dgm:spPr/>
    </dgm:pt>
    <dgm:pt modelId="{CEF7FCAE-2B96-4BDC-AE94-92FD8DFADF46}" type="pres">
      <dgm:prSet presAssocID="{CA7257F0-DA4F-4C5D-B8A8-840BBF0078F4}" presName="hierChild5" presStyleCnt="0"/>
      <dgm:spPr/>
    </dgm:pt>
    <dgm:pt modelId="{7153155F-7291-4EAF-AFB0-54C41C87A0D7}" type="pres">
      <dgm:prSet presAssocID="{9B72095E-6E3E-486B-9212-194CB43918A7}" presName="Name37" presStyleLbl="parChTrans1D3" presStyleIdx="1" presStyleCnt="3"/>
      <dgm:spPr/>
      <dgm:t>
        <a:bodyPr/>
        <a:lstStyle/>
        <a:p>
          <a:endParaRPr lang="tr-TR"/>
        </a:p>
      </dgm:t>
    </dgm:pt>
    <dgm:pt modelId="{8CF25FDC-0B8D-45BB-A496-FF34C6027329}" type="pres">
      <dgm:prSet presAssocID="{C1629FBF-5EC0-485F-96A6-42D23D5DF1D2}" presName="hierRoot2" presStyleCnt="0">
        <dgm:presLayoutVars>
          <dgm:hierBranch val="init"/>
        </dgm:presLayoutVars>
      </dgm:prSet>
      <dgm:spPr/>
    </dgm:pt>
    <dgm:pt modelId="{E25C1174-57C2-478D-83E6-E0CBA81EBCA1}" type="pres">
      <dgm:prSet presAssocID="{C1629FBF-5EC0-485F-96A6-42D23D5DF1D2}" presName="rootComposite" presStyleCnt="0"/>
      <dgm:spPr/>
    </dgm:pt>
    <dgm:pt modelId="{39DE3F02-3254-4E43-A97C-6E0F071535FC}" type="pres">
      <dgm:prSet presAssocID="{C1629FBF-5EC0-485F-96A6-42D23D5DF1D2}" presName="rootText" presStyleLbl="node3" presStyleIdx="1" presStyleCnt="3" custScaleY="100751" custLinFactNeighborX="11358" custLinFactNeighborY="-690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97B54E-8FB0-4FA6-B17F-A69742187A56}" type="pres">
      <dgm:prSet presAssocID="{C1629FBF-5EC0-485F-96A6-42D23D5DF1D2}" presName="rootConnector" presStyleLbl="node3" presStyleIdx="1" presStyleCnt="3"/>
      <dgm:spPr/>
      <dgm:t>
        <a:bodyPr/>
        <a:lstStyle/>
        <a:p>
          <a:endParaRPr lang="tr-TR"/>
        </a:p>
      </dgm:t>
    </dgm:pt>
    <dgm:pt modelId="{9B971A0D-AB9F-48CC-B7D9-8D4BC0874B58}" type="pres">
      <dgm:prSet presAssocID="{C1629FBF-5EC0-485F-96A6-42D23D5DF1D2}" presName="hierChild4" presStyleCnt="0"/>
      <dgm:spPr/>
    </dgm:pt>
    <dgm:pt modelId="{8E284C7F-BFF4-4DC6-9D5B-9C35037A7E77}" type="pres">
      <dgm:prSet presAssocID="{489B76B3-B75D-4F9F-BD5D-3C92BD5B4692}" presName="Name37" presStyleLbl="parChTrans1D4" presStyleIdx="1" presStyleCnt="2"/>
      <dgm:spPr/>
      <dgm:t>
        <a:bodyPr/>
        <a:lstStyle/>
        <a:p>
          <a:endParaRPr lang="tr-TR"/>
        </a:p>
      </dgm:t>
    </dgm:pt>
    <dgm:pt modelId="{EC36D824-C1A9-41EE-B1D9-DFA21B034D31}" type="pres">
      <dgm:prSet presAssocID="{D6D777C8-10BF-4820-A488-23CB583017E3}" presName="hierRoot2" presStyleCnt="0">
        <dgm:presLayoutVars>
          <dgm:hierBranch val="init"/>
        </dgm:presLayoutVars>
      </dgm:prSet>
      <dgm:spPr/>
    </dgm:pt>
    <dgm:pt modelId="{85BE1A2D-E340-4161-A919-57EB993A899C}" type="pres">
      <dgm:prSet presAssocID="{D6D777C8-10BF-4820-A488-23CB583017E3}" presName="rootComposite" presStyleCnt="0"/>
      <dgm:spPr/>
    </dgm:pt>
    <dgm:pt modelId="{60217D6C-97C5-4755-90C7-86E4AE054817}" type="pres">
      <dgm:prSet presAssocID="{D6D777C8-10BF-4820-A488-23CB583017E3}" presName="rootText" presStyleLbl="node4" presStyleIdx="1" presStyleCnt="2" custScaleX="301711" custScaleY="223122" custLinFactNeighborX="27559" custLinFactNeighborY="32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FA25B0-A65B-48F6-A379-5D323395A69F}" type="pres">
      <dgm:prSet presAssocID="{D6D777C8-10BF-4820-A488-23CB583017E3}" presName="rootConnector" presStyleLbl="node4" presStyleIdx="1" presStyleCnt="2"/>
      <dgm:spPr/>
      <dgm:t>
        <a:bodyPr/>
        <a:lstStyle/>
        <a:p>
          <a:endParaRPr lang="tr-TR"/>
        </a:p>
      </dgm:t>
    </dgm:pt>
    <dgm:pt modelId="{0BC114A3-2308-4FFA-9074-8F978B534F5C}" type="pres">
      <dgm:prSet presAssocID="{D6D777C8-10BF-4820-A488-23CB583017E3}" presName="hierChild4" presStyleCnt="0"/>
      <dgm:spPr/>
    </dgm:pt>
    <dgm:pt modelId="{A849337B-8FDF-429A-AC2B-79B1BE8E2181}" type="pres">
      <dgm:prSet presAssocID="{D6D777C8-10BF-4820-A488-23CB583017E3}" presName="hierChild5" presStyleCnt="0"/>
      <dgm:spPr/>
    </dgm:pt>
    <dgm:pt modelId="{2462AA10-9665-4B14-85F5-A5FD61E7C10B}" type="pres">
      <dgm:prSet presAssocID="{C1629FBF-5EC0-485F-96A6-42D23D5DF1D2}" presName="hierChild5" presStyleCnt="0"/>
      <dgm:spPr/>
    </dgm:pt>
    <dgm:pt modelId="{22256673-B36F-48B7-8831-0924295E5A20}" type="pres">
      <dgm:prSet presAssocID="{F64BDF89-3216-4D0D-A72F-B826E9FAA053}" presName="hierChild7" presStyleCnt="0"/>
      <dgm:spPr/>
    </dgm:pt>
    <dgm:pt modelId="{CA3CA2E3-3E05-4102-9AE5-CE97F9833187}" type="pres">
      <dgm:prSet presAssocID="{F7C1A554-944E-4199-8829-DA66A78D1D41}" presName="Name111" presStyleLbl="parChTrans1D2" presStyleIdx="1" presStyleCnt="2"/>
      <dgm:spPr/>
      <dgm:t>
        <a:bodyPr/>
        <a:lstStyle/>
        <a:p>
          <a:endParaRPr lang="tr-TR"/>
        </a:p>
      </dgm:t>
    </dgm:pt>
    <dgm:pt modelId="{3B919906-97D8-40C4-B7C7-B991FE6DC6B2}" type="pres">
      <dgm:prSet presAssocID="{4D0CE013-D4CB-40C8-AE31-2E65E5F07111}" presName="hierRoot3" presStyleCnt="0">
        <dgm:presLayoutVars>
          <dgm:hierBranch val="init"/>
        </dgm:presLayoutVars>
      </dgm:prSet>
      <dgm:spPr/>
    </dgm:pt>
    <dgm:pt modelId="{723F15CF-DF85-46E5-9ACB-2CAD1FF4F0DD}" type="pres">
      <dgm:prSet presAssocID="{4D0CE013-D4CB-40C8-AE31-2E65E5F07111}" presName="rootComposite3" presStyleCnt="0"/>
      <dgm:spPr/>
    </dgm:pt>
    <dgm:pt modelId="{250603D7-78F6-418C-83EB-DFA9D0E9EBD3}" type="pres">
      <dgm:prSet presAssocID="{4D0CE013-D4CB-40C8-AE31-2E65E5F07111}" presName="rootText3" presStyleLbl="asst1" presStyleIdx="1" presStyleCnt="2" custScaleX="236707" custScaleY="124026" custLinFactY="-3420" custLinFactNeighborX="47298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896FB0-B148-4C5E-A5E1-5789B254AE5C}" type="pres">
      <dgm:prSet presAssocID="{4D0CE013-D4CB-40C8-AE31-2E65E5F07111}" presName="rootConnector3" presStyleLbl="asst1" presStyleIdx="1" presStyleCnt="2"/>
      <dgm:spPr/>
      <dgm:t>
        <a:bodyPr/>
        <a:lstStyle/>
        <a:p>
          <a:endParaRPr lang="tr-TR"/>
        </a:p>
      </dgm:t>
    </dgm:pt>
    <dgm:pt modelId="{8839580A-6C50-4B53-8699-38EB1475E198}" type="pres">
      <dgm:prSet presAssocID="{4D0CE013-D4CB-40C8-AE31-2E65E5F07111}" presName="hierChild6" presStyleCnt="0"/>
      <dgm:spPr/>
    </dgm:pt>
    <dgm:pt modelId="{C64ED2C0-1806-48E5-9E4F-5CEF828F9F54}" type="pres">
      <dgm:prSet presAssocID="{5615DC75-FEE0-41B4-8CA5-59DE3501087F}" presName="Name37" presStyleLbl="parChTrans1D3" presStyleIdx="2" presStyleCnt="3"/>
      <dgm:spPr/>
      <dgm:t>
        <a:bodyPr/>
        <a:lstStyle/>
        <a:p>
          <a:endParaRPr lang="tr-TR"/>
        </a:p>
      </dgm:t>
    </dgm:pt>
    <dgm:pt modelId="{A3065446-6003-4F53-9D45-78EBE4F69376}" type="pres">
      <dgm:prSet presAssocID="{E8977B75-607E-43F8-8D15-970E20608393}" presName="hierRoot2" presStyleCnt="0">
        <dgm:presLayoutVars>
          <dgm:hierBranch val="init"/>
        </dgm:presLayoutVars>
      </dgm:prSet>
      <dgm:spPr/>
    </dgm:pt>
    <dgm:pt modelId="{EDA75663-0A78-41D7-9B96-AC4F7F591E1A}" type="pres">
      <dgm:prSet presAssocID="{E8977B75-607E-43F8-8D15-970E20608393}" presName="rootComposite" presStyleCnt="0"/>
      <dgm:spPr/>
    </dgm:pt>
    <dgm:pt modelId="{32F95351-4E1A-4258-92CB-002A9FEA8B4C}" type="pres">
      <dgm:prSet presAssocID="{E8977B75-607E-43F8-8D15-970E20608393}" presName="rootText" presStyleLbl="node3" presStyleIdx="2" presStyleCnt="3" custScaleX="301308" custScaleY="380619" custLinFactNeighborX="-5621" custLinFactNeighborY="-1686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98D942-1C7A-431C-98D5-F74F61C7A7F3}" type="pres">
      <dgm:prSet presAssocID="{E8977B75-607E-43F8-8D15-970E20608393}" presName="rootConnector" presStyleLbl="node3" presStyleIdx="2" presStyleCnt="3"/>
      <dgm:spPr/>
      <dgm:t>
        <a:bodyPr/>
        <a:lstStyle/>
        <a:p>
          <a:endParaRPr lang="tr-TR"/>
        </a:p>
      </dgm:t>
    </dgm:pt>
    <dgm:pt modelId="{C0C8C276-17D4-4B7F-B754-172DA2DAA7C2}" type="pres">
      <dgm:prSet presAssocID="{E8977B75-607E-43F8-8D15-970E20608393}" presName="hierChild4" presStyleCnt="0"/>
      <dgm:spPr/>
    </dgm:pt>
    <dgm:pt modelId="{F26285FD-CE7A-43C8-B303-7FA0C7D09757}" type="pres">
      <dgm:prSet presAssocID="{E8977B75-607E-43F8-8D15-970E20608393}" presName="hierChild5" presStyleCnt="0"/>
      <dgm:spPr/>
    </dgm:pt>
    <dgm:pt modelId="{0E2F4184-757D-4418-807B-E303CB337290}" type="pres">
      <dgm:prSet presAssocID="{4D0CE013-D4CB-40C8-AE31-2E65E5F07111}" presName="hierChild7" presStyleCnt="0"/>
      <dgm:spPr/>
    </dgm:pt>
  </dgm:ptLst>
  <dgm:cxnLst>
    <dgm:cxn modelId="{9902F853-9959-4CA1-87CC-FAEFA5E804EA}" type="presOf" srcId="{D3FF2232-1770-4046-A99E-0F62F33E8464}" destId="{AE2F2908-7046-404F-B4CE-BB1F5D3E41EA}" srcOrd="1" destOrd="0" presId="urn:microsoft.com/office/officeart/2005/8/layout/orgChart1"/>
    <dgm:cxn modelId="{030FDFD7-5960-4978-9D32-228B9350C317}" type="presOf" srcId="{F64BDF89-3216-4D0D-A72F-B826E9FAA053}" destId="{0E50DE72-C491-4CA6-A766-01953A22EFCB}" srcOrd="0" destOrd="0" presId="urn:microsoft.com/office/officeart/2005/8/layout/orgChart1"/>
    <dgm:cxn modelId="{7E6CC2AD-5E67-4177-A5B0-E9D52E2B34D9}" srcId="{4D0CE013-D4CB-40C8-AE31-2E65E5F07111}" destId="{E8977B75-607E-43F8-8D15-970E20608393}" srcOrd="0" destOrd="0" parTransId="{5615DC75-FEE0-41B4-8CA5-59DE3501087F}" sibTransId="{3137C358-FD49-4706-8C48-0E6ECED7397D}"/>
    <dgm:cxn modelId="{A8A0B4AB-BB32-441B-890F-730E429EB220}" srcId="{F64BDF89-3216-4D0D-A72F-B826E9FAA053}" destId="{C1629FBF-5EC0-485F-96A6-42D23D5DF1D2}" srcOrd="1" destOrd="0" parTransId="{9B72095E-6E3E-486B-9212-194CB43918A7}" sibTransId="{94EE9593-C1A8-4067-9677-78A9D5FF4B5D}"/>
    <dgm:cxn modelId="{F3D017DF-7ADD-4574-8021-4B8E3B11AB1E}" type="presOf" srcId="{49B7659E-D84E-44F9-93DB-28CDF916E0D1}" destId="{B960DAC0-7AB5-4FD4-B7DF-AF599D0F6902}" srcOrd="0" destOrd="0" presId="urn:microsoft.com/office/officeart/2005/8/layout/orgChart1"/>
    <dgm:cxn modelId="{17DA8176-BB4D-4625-880D-3846189EB661}" srcId="{3A07AE7E-5998-4B9D-88C3-5035F7530093}" destId="{4D0CE013-D4CB-40C8-AE31-2E65E5F07111}" srcOrd="1" destOrd="0" parTransId="{F7C1A554-944E-4199-8829-DA66A78D1D41}" sibTransId="{788B77C0-1626-4B4A-B1B8-29D43D33C5E9}"/>
    <dgm:cxn modelId="{C18B9702-C0C1-4B0A-B269-D4F4A2A5F562}" type="presOf" srcId="{1FC01338-E57E-408D-9BD7-710F8D657315}" destId="{BCBF8A26-6C2C-4C09-A004-58287098DE00}" srcOrd="0" destOrd="0" presId="urn:microsoft.com/office/officeart/2005/8/layout/orgChart1"/>
    <dgm:cxn modelId="{F63377AB-199F-4F2B-8948-F68FDED48E58}" srcId="{3A07AE7E-5998-4B9D-88C3-5035F7530093}" destId="{F64BDF89-3216-4D0D-A72F-B826E9FAA053}" srcOrd="0" destOrd="0" parTransId="{1FC01338-E57E-408D-9BD7-710F8D657315}" sibTransId="{5612330D-FCF7-4222-84E3-9E11806789CD}"/>
    <dgm:cxn modelId="{3AF9BD82-10DE-448E-AA96-8FE9B7AC32A2}" type="presOf" srcId="{D3FF2232-1770-4046-A99E-0F62F33E8464}" destId="{4BB57F7C-B0DD-4AEC-8825-20C9822D14BB}" srcOrd="0" destOrd="0" presId="urn:microsoft.com/office/officeart/2005/8/layout/orgChart1"/>
    <dgm:cxn modelId="{70DEEC49-5FA8-4D89-AF62-0DD09461247B}" type="presOf" srcId="{9B72095E-6E3E-486B-9212-194CB43918A7}" destId="{7153155F-7291-4EAF-AFB0-54C41C87A0D7}" srcOrd="0" destOrd="0" presId="urn:microsoft.com/office/officeart/2005/8/layout/orgChart1"/>
    <dgm:cxn modelId="{EAC8B26E-4142-4D2E-B80B-DD1B58CAA605}" type="presOf" srcId="{3A07AE7E-5998-4B9D-88C3-5035F7530093}" destId="{E7B2E732-3F41-45EF-B6F6-FC1ED7673D8E}" srcOrd="0" destOrd="0" presId="urn:microsoft.com/office/officeart/2005/8/layout/orgChart1"/>
    <dgm:cxn modelId="{99D6E4D1-53AB-40E6-83E9-4B6AD541A992}" type="presOf" srcId="{D6D777C8-10BF-4820-A488-23CB583017E3}" destId="{60217D6C-97C5-4755-90C7-86E4AE054817}" srcOrd="0" destOrd="0" presId="urn:microsoft.com/office/officeart/2005/8/layout/orgChart1"/>
    <dgm:cxn modelId="{3BB9BF23-5B67-4F81-8FC5-5012E00ECCFA}" type="presOf" srcId="{5615DC75-FEE0-41B4-8CA5-59DE3501087F}" destId="{C64ED2C0-1806-48E5-9E4F-5CEF828F9F54}" srcOrd="0" destOrd="0" presId="urn:microsoft.com/office/officeart/2005/8/layout/orgChart1"/>
    <dgm:cxn modelId="{B66F73A5-15C3-4CC6-B241-6E81ED3ED113}" type="presOf" srcId="{D6D777C8-10BF-4820-A488-23CB583017E3}" destId="{B5FA25B0-A65B-48F6-A379-5D323395A69F}" srcOrd="1" destOrd="0" presId="urn:microsoft.com/office/officeart/2005/8/layout/orgChart1"/>
    <dgm:cxn modelId="{8099256C-4C1A-4A35-ADFD-6FB9643A2364}" type="presOf" srcId="{E8977B75-607E-43F8-8D15-970E20608393}" destId="{7898D942-1C7A-431C-98D5-F74F61C7A7F3}" srcOrd="1" destOrd="0" presId="urn:microsoft.com/office/officeart/2005/8/layout/orgChart1"/>
    <dgm:cxn modelId="{269595D9-86FE-4929-A6EF-D80335EA58EF}" type="presOf" srcId="{489B76B3-B75D-4F9F-BD5D-3C92BD5B4692}" destId="{8E284C7F-BFF4-4DC6-9D5B-9C35037A7E77}" srcOrd="0" destOrd="0" presId="urn:microsoft.com/office/officeart/2005/8/layout/orgChart1"/>
    <dgm:cxn modelId="{4AE575CC-368D-4D93-8C1A-A220C7D1E0B2}" type="presOf" srcId="{E8977B75-607E-43F8-8D15-970E20608393}" destId="{32F95351-4E1A-4258-92CB-002A9FEA8B4C}" srcOrd="0" destOrd="0" presId="urn:microsoft.com/office/officeart/2005/8/layout/orgChart1"/>
    <dgm:cxn modelId="{269C1487-E265-4C25-B9DB-E294D897FA7E}" srcId="{CA7257F0-DA4F-4C5D-B8A8-840BBF0078F4}" destId="{D3FF2232-1770-4046-A99E-0F62F33E8464}" srcOrd="0" destOrd="0" parTransId="{EA4265CC-5C0D-43FE-90BB-5350432BBB1E}" sibTransId="{0ABD43D1-C09F-4728-B4F5-A209B84A66FF}"/>
    <dgm:cxn modelId="{5D9C7C62-B82C-4019-AF13-CBF24D1319F2}" type="presOf" srcId="{20655FFC-91BA-4267-BE9B-FE45905802A1}" destId="{E9B417D5-E0DB-4EDA-8060-33C2FFFE486F}" srcOrd="0" destOrd="0" presId="urn:microsoft.com/office/officeart/2005/8/layout/orgChart1"/>
    <dgm:cxn modelId="{6BF395DE-EF46-4634-80BA-2FFF78AB6BFB}" srcId="{F64BDF89-3216-4D0D-A72F-B826E9FAA053}" destId="{CA7257F0-DA4F-4C5D-B8A8-840BBF0078F4}" srcOrd="0" destOrd="0" parTransId="{49B7659E-D84E-44F9-93DB-28CDF916E0D1}" sibTransId="{6C8EE7D7-FC5D-42FF-84BF-FF7AEFFC6917}"/>
    <dgm:cxn modelId="{5B4DF408-B569-4E31-820B-95F67A13E35D}" srcId="{20655FFC-91BA-4267-BE9B-FE45905802A1}" destId="{3A07AE7E-5998-4B9D-88C3-5035F7530093}" srcOrd="0" destOrd="0" parTransId="{7A6520B0-250D-401B-83C7-ACFFD34C2A3D}" sibTransId="{CFF16A9A-BF56-4F7F-B386-822B21493325}"/>
    <dgm:cxn modelId="{F5466EBC-B6D0-4BFF-8544-D2BD29ACCC2C}" type="presOf" srcId="{CA7257F0-DA4F-4C5D-B8A8-840BBF0078F4}" destId="{E444D3EC-FA25-4824-8D8B-0331B846FF46}" srcOrd="1" destOrd="0" presId="urn:microsoft.com/office/officeart/2005/8/layout/orgChart1"/>
    <dgm:cxn modelId="{8127D0DF-A801-4B5B-9CED-F618041BE6EE}" type="presOf" srcId="{4D0CE013-D4CB-40C8-AE31-2E65E5F07111}" destId="{250603D7-78F6-418C-83EB-DFA9D0E9EBD3}" srcOrd="0" destOrd="0" presId="urn:microsoft.com/office/officeart/2005/8/layout/orgChart1"/>
    <dgm:cxn modelId="{FFC02570-7D3E-4FB8-9274-4614D95B8308}" type="presOf" srcId="{CA7257F0-DA4F-4C5D-B8A8-840BBF0078F4}" destId="{45469D46-0EE4-4377-A0B2-853276CC4B7E}" srcOrd="0" destOrd="0" presId="urn:microsoft.com/office/officeart/2005/8/layout/orgChart1"/>
    <dgm:cxn modelId="{48624FA4-D222-430C-A202-D8312D0094BF}" srcId="{C1629FBF-5EC0-485F-96A6-42D23D5DF1D2}" destId="{D6D777C8-10BF-4820-A488-23CB583017E3}" srcOrd="0" destOrd="0" parTransId="{489B76B3-B75D-4F9F-BD5D-3C92BD5B4692}" sibTransId="{521431F8-C270-433C-81DD-9EC65C607E1A}"/>
    <dgm:cxn modelId="{B9DDB6CC-3375-4CBC-AD81-A9CE1A975E79}" type="presOf" srcId="{3A07AE7E-5998-4B9D-88C3-5035F7530093}" destId="{5A865277-A15A-4B29-BE0A-45C38B7AD893}" srcOrd="1" destOrd="0" presId="urn:microsoft.com/office/officeart/2005/8/layout/orgChart1"/>
    <dgm:cxn modelId="{88293A1A-9266-4631-8BF3-0E6E81092B6B}" type="presOf" srcId="{EA4265CC-5C0D-43FE-90BB-5350432BBB1E}" destId="{F38F064F-E04D-4CE7-9C92-35A7D9DEA1FC}" srcOrd="0" destOrd="0" presId="urn:microsoft.com/office/officeart/2005/8/layout/orgChart1"/>
    <dgm:cxn modelId="{798A2D29-2E6B-4B66-AF16-2A85413C6DAF}" type="presOf" srcId="{4D0CE013-D4CB-40C8-AE31-2E65E5F07111}" destId="{FD896FB0-B148-4C5E-A5E1-5789B254AE5C}" srcOrd="1" destOrd="0" presId="urn:microsoft.com/office/officeart/2005/8/layout/orgChart1"/>
    <dgm:cxn modelId="{04C125CF-7FE0-4A25-B1B9-BC3F1418ED88}" type="presOf" srcId="{C1629FBF-5EC0-485F-96A6-42D23D5DF1D2}" destId="{39DE3F02-3254-4E43-A97C-6E0F071535FC}" srcOrd="0" destOrd="0" presId="urn:microsoft.com/office/officeart/2005/8/layout/orgChart1"/>
    <dgm:cxn modelId="{FE7442EB-715C-4A26-A70B-5060E9E7B9F7}" type="presOf" srcId="{F64BDF89-3216-4D0D-A72F-B826E9FAA053}" destId="{09599928-B809-4B38-9DE6-32B0C5271BD4}" srcOrd="1" destOrd="0" presId="urn:microsoft.com/office/officeart/2005/8/layout/orgChart1"/>
    <dgm:cxn modelId="{DB68DA56-0B6E-4195-ABA1-FCCC13F7C263}" type="presOf" srcId="{F7C1A554-944E-4199-8829-DA66A78D1D41}" destId="{CA3CA2E3-3E05-4102-9AE5-CE97F9833187}" srcOrd="0" destOrd="0" presId="urn:microsoft.com/office/officeart/2005/8/layout/orgChart1"/>
    <dgm:cxn modelId="{B6B475BA-722A-47F2-969D-F543D65F0A0B}" type="presOf" srcId="{C1629FBF-5EC0-485F-96A6-42D23D5DF1D2}" destId="{8D97B54E-8FB0-4FA6-B17F-A69742187A56}" srcOrd="1" destOrd="0" presId="urn:microsoft.com/office/officeart/2005/8/layout/orgChart1"/>
    <dgm:cxn modelId="{A6DCE1FE-BE6C-4ABE-8190-C9852349C194}" type="presParOf" srcId="{E9B417D5-E0DB-4EDA-8060-33C2FFFE486F}" destId="{4E2D4FBF-9F33-4DA7-B03A-4FF9D0B5009A}" srcOrd="0" destOrd="0" presId="urn:microsoft.com/office/officeart/2005/8/layout/orgChart1"/>
    <dgm:cxn modelId="{67CDFBD7-765A-49CA-A55E-0C56736EA8D2}" type="presParOf" srcId="{4E2D4FBF-9F33-4DA7-B03A-4FF9D0B5009A}" destId="{01F82D83-6922-4005-B085-990E84EC20F0}" srcOrd="0" destOrd="0" presId="urn:microsoft.com/office/officeart/2005/8/layout/orgChart1"/>
    <dgm:cxn modelId="{868DE4F1-31B2-436F-9247-5A5992ADF64B}" type="presParOf" srcId="{01F82D83-6922-4005-B085-990E84EC20F0}" destId="{E7B2E732-3F41-45EF-B6F6-FC1ED7673D8E}" srcOrd="0" destOrd="0" presId="urn:microsoft.com/office/officeart/2005/8/layout/orgChart1"/>
    <dgm:cxn modelId="{FF25A915-AF1B-414A-B7AC-34DD66853E5F}" type="presParOf" srcId="{01F82D83-6922-4005-B085-990E84EC20F0}" destId="{5A865277-A15A-4B29-BE0A-45C38B7AD893}" srcOrd="1" destOrd="0" presId="urn:microsoft.com/office/officeart/2005/8/layout/orgChart1"/>
    <dgm:cxn modelId="{5093E4B6-E1D1-469E-832D-E6B73B291E08}" type="presParOf" srcId="{4E2D4FBF-9F33-4DA7-B03A-4FF9D0B5009A}" destId="{631E1755-5C42-447D-954B-51BF1DA6905C}" srcOrd="1" destOrd="0" presId="urn:microsoft.com/office/officeart/2005/8/layout/orgChart1"/>
    <dgm:cxn modelId="{1ED65863-2A69-4942-90EA-BA03F8661C6A}" type="presParOf" srcId="{4E2D4FBF-9F33-4DA7-B03A-4FF9D0B5009A}" destId="{A98CFDBE-C959-449C-B902-753024E16019}" srcOrd="2" destOrd="0" presId="urn:microsoft.com/office/officeart/2005/8/layout/orgChart1"/>
    <dgm:cxn modelId="{F29B03D6-DFFC-4366-86B6-6B2E492CAE20}" type="presParOf" srcId="{A98CFDBE-C959-449C-B902-753024E16019}" destId="{BCBF8A26-6C2C-4C09-A004-58287098DE00}" srcOrd="0" destOrd="0" presId="urn:microsoft.com/office/officeart/2005/8/layout/orgChart1"/>
    <dgm:cxn modelId="{19A45C8E-3924-4F52-B351-F24094B1B6E1}" type="presParOf" srcId="{A98CFDBE-C959-449C-B902-753024E16019}" destId="{9B36F9FA-91DF-40D5-858C-D12F358EF7BD}" srcOrd="1" destOrd="0" presId="urn:microsoft.com/office/officeart/2005/8/layout/orgChart1"/>
    <dgm:cxn modelId="{7DFADA26-C104-408A-BD3A-97C49E361B79}" type="presParOf" srcId="{9B36F9FA-91DF-40D5-858C-D12F358EF7BD}" destId="{C3534237-EC1D-4BCB-A7A0-7864AE458543}" srcOrd="0" destOrd="0" presId="urn:microsoft.com/office/officeart/2005/8/layout/orgChart1"/>
    <dgm:cxn modelId="{89AF0819-5135-4A98-AA97-F07D1A36AFAC}" type="presParOf" srcId="{C3534237-EC1D-4BCB-A7A0-7864AE458543}" destId="{0E50DE72-C491-4CA6-A766-01953A22EFCB}" srcOrd="0" destOrd="0" presId="urn:microsoft.com/office/officeart/2005/8/layout/orgChart1"/>
    <dgm:cxn modelId="{04F7B5A5-884F-4DAB-9E89-6AD314274E90}" type="presParOf" srcId="{C3534237-EC1D-4BCB-A7A0-7864AE458543}" destId="{09599928-B809-4B38-9DE6-32B0C5271BD4}" srcOrd="1" destOrd="0" presId="urn:microsoft.com/office/officeart/2005/8/layout/orgChart1"/>
    <dgm:cxn modelId="{47B6DDA4-16E9-4D80-AAC1-045E40277C9F}" type="presParOf" srcId="{9B36F9FA-91DF-40D5-858C-D12F358EF7BD}" destId="{CC805915-FE00-4AA4-9E4D-34695A5B989B}" srcOrd="1" destOrd="0" presId="urn:microsoft.com/office/officeart/2005/8/layout/orgChart1"/>
    <dgm:cxn modelId="{DB225752-1337-4354-A265-82A2BA54195D}" type="presParOf" srcId="{CC805915-FE00-4AA4-9E4D-34695A5B989B}" destId="{B960DAC0-7AB5-4FD4-B7DF-AF599D0F6902}" srcOrd="0" destOrd="0" presId="urn:microsoft.com/office/officeart/2005/8/layout/orgChart1"/>
    <dgm:cxn modelId="{FF8DE5B4-46E0-42A2-A34D-0180766C4926}" type="presParOf" srcId="{CC805915-FE00-4AA4-9E4D-34695A5B989B}" destId="{F077658C-9113-425B-9138-70C7A30DC00B}" srcOrd="1" destOrd="0" presId="urn:microsoft.com/office/officeart/2005/8/layout/orgChart1"/>
    <dgm:cxn modelId="{6B6F2401-9BC2-4E26-835F-C9BA77246D04}" type="presParOf" srcId="{F077658C-9113-425B-9138-70C7A30DC00B}" destId="{56834A4C-F649-439D-BE22-EE12D4CFA5F4}" srcOrd="0" destOrd="0" presId="urn:microsoft.com/office/officeart/2005/8/layout/orgChart1"/>
    <dgm:cxn modelId="{9F375BDC-0C96-4DCA-9A86-6F793BD2B21E}" type="presParOf" srcId="{56834A4C-F649-439D-BE22-EE12D4CFA5F4}" destId="{45469D46-0EE4-4377-A0B2-853276CC4B7E}" srcOrd="0" destOrd="0" presId="urn:microsoft.com/office/officeart/2005/8/layout/orgChart1"/>
    <dgm:cxn modelId="{65ECE474-94A8-4D08-996E-7AE8A9E04B0D}" type="presParOf" srcId="{56834A4C-F649-439D-BE22-EE12D4CFA5F4}" destId="{E444D3EC-FA25-4824-8D8B-0331B846FF46}" srcOrd="1" destOrd="0" presId="urn:microsoft.com/office/officeart/2005/8/layout/orgChart1"/>
    <dgm:cxn modelId="{049DDB54-E761-4851-B678-AA5D11807081}" type="presParOf" srcId="{F077658C-9113-425B-9138-70C7A30DC00B}" destId="{774B134E-52B1-4985-B43B-E63AC883D2AA}" srcOrd="1" destOrd="0" presId="urn:microsoft.com/office/officeart/2005/8/layout/orgChart1"/>
    <dgm:cxn modelId="{613EBDE5-AD1E-4BB0-90C3-E48CEDF05EC4}" type="presParOf" srcId="{774B134E-52B1-4985-B43B-E63AC883D2AA}" destId="{F38F064F-E04D-4CE7-9C92-35A7D9DEA1FC}" srcOrd="0" destOrd="0" presId="urn:microsoft.com/office/officeart/2005/8/layout/orgChart1"/>
    <dgm:cxn modelId="{F85AE158-E6AB-474C-95BF-42F4C56B8A77}" type="presParOf" srcId="{774B134E-52B1-4985-B43B-E63AC883D2AA}" destId="{CB4FB34C-3812-45E9-BE3A-EB2A65C53E4C}" srcOrd="1" destOrd="0" presId="urn:microsoft.com/office/officeart/2005/8/layout/orgChart1"/>
    <dgm:cxn modelId="{493A616D-C6DE-4B5D-A518-CF75810BD956}" type="presParOf" srcId="{CB4FB34C-3812-45E9-BE3A-EB2A65C53E4C}" destId="{BA70AF36-5E0D-49D8-98EB-3D16CDEEC96F}" srcOrd="0" destOrd="0" presId="urn:microsoft.com/office/officeart/2005/8/layout/orgChart1"/>
    <dgm:cxn modelId="{419CA0F9-B493-4BCE-A9B1-FDB4B78A31DD}" type="presParOf" srcId="{BA70AF36-5E0D-49D8-98EB-3D16CDEEC96F}" destId="{4BB57F7C-B0DD-4AEC-8825-20C9822D14BB}" srcOrd="0" destOrd="0" presId="urn:microsoft.com/office/officeart/2005/8/layout/orgChart1"/>
    <dgm:cxn modelId="{520FC6D7-808E-46B0-9069-C9573FA56EBF}" type="presParOf" srcId="{BA70AF36-5E0D-49D8-98EB-3D16CDEEC96F}" destId="{AE2F2908-7046-404F-B4CE-BB1F5D3E41EA}" srcOrd="1" destOrd="0" presId="urn:microsoft.com/office/officeart/2005/8/layout/orgChart1"/>
    <dgm:cxn modelId="{F5CE2552-1F14-499C-9EF9-E9BB326165D1}" type="presParOf" srcId="{CB4FB34C-3812-45E9-BE3A-EB2A65C53E4C}" destId="{1E9D1E2D-64B1-4838-A615-0A51DB4AF787}" srcOrd="1" destOrd="0" presId="urn:microsoft.com/office/officeart/2005/8/layout/orgChart1"/>
    <dgm:cxn modelId="{EF362AD9-DA8C-403C-897D-C3367D041A70}" type="presParOf" srcId="{CB4FB34C-3812-45E9-BE3A-EB2A65C53E4C}" destId="{7377BB7C-84C7-4128-9AC0-7BCDE515E573}" srcOrd="2" destOrd="0" presId="urn:microsoft.com/office/officeart/2005/8/layout/orgChart1"/>
    <dgm:cxn modelId="{CC3967A1-1E0C-4417-9782-4F6380296184}" type="presParOf" srcId="{F077658C-9113-425B-9138-70C7A30DC00B}" destId="{CEF7FCAE-2B96-4BDC-AE94-92FD8DFADF46}" srcOrd="2" destOrd="0" presId="urn:microsoft.com/office/officeart/2005/8/layout/orgChart1"/>
    <dgm:cxn modelId="{841DCA90-30D5-4911-9A75-D39963B4442B}" type="presParOf" srcId="{CC805915-FE00-4AA4-9E4D-34695A5B989B}" destId="{7153155F-7291-4EAF-AFB0-54C41C87A0D7}" srcOrd="2" destOrd="0" presId="urn:microsoft.com/office/officeart/2005/8/layout/orgChart1"/>
    <dgm:cxn modelId="{0CDF3BC3-64E7-428D-974A-16AC77C5097B}" type="presParOf" srcId="{CC805915-FE00-4AA4-9E4D-34695A5B989B}" destId="{8CF25FDC-0B8D-45BB-A496-FF34C6027329}" srcOrd="3" destOrd="0" presId="urn:microsoft.com/office/officeart/2005/8/layout/orgChart1"/>
    <dgm:cxn modelId="{A91B3991-E562-492C-A8DF-E6CF916F1FBA}" type="presParOf" srcId="{8CF25FDC-0B8D-45BB-A496-FF34C6027329}" destId="{E25C1174-57C2-478D-83E6-E0CBA81EBCA1}" srcOrd="0" destOrd="0" presId="urn:microsoft.com/office/officeart/2005/8/layout/orgChart1"/>
    <dgm:cxn modelId="{C0D1497A-A230-4B76-8553-C73E33F55341}" type="presParOf" srcId="{E25C1174-57C2-478D-83E6-E0CBA81EBCA1}" destId="{39DE3F02-3254-4E43-A97C-6E0F071535FC}" srcOrd="0" destOrd="0" presId="urn:microsoft.com/office/officeart/2005/8/layout/orgChart1"/>
    <dgm:cxn modelId="{04248CF5-917E-4D83-91D5-B9C9A5B81AB5}" type="presParOf" srcId="{E25C1174-57C2-478D-83E6-E0CBA81EBCA1}" destId="{8D97B54E-8FB0-4FA6-B17F-A69742187A56}" srcOrd="1" destOrd="0" presId="urn:microsoft.com/office/officeart/2005/8/layout/orgChart1"/>
    <dgm:cxn modelId="{121D069E-3928-4A9C-B6A8-E507A0603D1C}" type="presParOf" srcId="{8CF25FDC-0B8D-45BB-A496-FF34C6027329}" destId="{9B971A0D-AB9F-48CC-B7D9-8D4BC0874B58}" srcOrd="1" destOrd="0" presId="urn:microsoft.com/office/officeart/2005/8/layout/orgChart1"/>
    <dgm:cxn modelId="{BC896DC1-3108-4DF4-8233-A86818217A7C}" type="presParOf" srcId="{9B971A0D-AB9F-48CC-B7D9-8D4BC0874B58}" destId="{8E284C7F-BFF4-4DC6-9D5B-9C35037A7E77}" srcOrd="0" destOrd="0" presId="urn:microsoft.com/office/officeart/2005/8/layout/orgChart1"/>
    <dgm:cxn modelId="{30871B79-B82D-4466-B690-61CC889A97C5}" type="presParOf" srcId="{9B971A0D-AB9F-48CC-B7D9-8D4BC0874B58}" destId="{EC36D824-C1A9-41EE-B1D9-DFA21B034D31}" srcOrd="1" destOrd="0" presId="urn:microsoft.com/office/officeart/2005/8/layout/orgChart1"/>
    <dgm:cxn modelId="{7D52305C-BCDA-45A2-A8AD-6E4D19210B8F}" type="presParOf" srcId="{EC36D824-C1A9-41EE-B1D9-DFA21B034D31}" destId="{85BE1A2D-E340-4161-A919-57EB993A899C}" srcOrd="0" destOrd="0" presId="urn:microsoft.com/office/officeart/2005/8/layout/orgChart1"/>
    <dgm:cxn modelId="{D4D14831-314B-454D-94F4-DCE1D05DCE25}" type="presParOf" srcId="{85BE1A2D-E340-4161-A919-57EB993A899C}" destId="{60217D6C-97C5-4755-90C7-86E4AE054817}" srcOrd="0" destOrd="0" presId="urn:microsoft.com/office/officeart/2005/8/layout/orgChart1"/>
    <dgm:cxn modelId="{98A227D1-6986-4BA3-9294-86654B21C658}" type="presParOf" srcId="{85BE1A2D-E340-4161-A919-57EB993A899C}" destId="{B5FA25B0-A65B-48F6-A379-5D323395A69F}" srcOrd="1" destOrd="0" presId="urn:microsoft.com/office/officeart/2005/8/layout/orgChart1"/>
    <dgm:cxn modelId="{4215F2BC-AD81-4969-B796-DEFFE67A8540}" type="presParOf" srcId="{EC36D824-C1A9-41EE-B1D9-DFA21B034D31}" destId="{0BC114A3-2308-4FFA-9074-8F978B534F5C}" srcOrd="1" destOrd="0" presId="urn:microsoft.com/office/officeart/2005/8/layout/orgChart1"/>
    <dgm:cxn modelId="{9192AEC8-C879-49EB-9AED-B75DE9B55AF6}" type="presParOf" srcId="{EC36D824-C1A9-41EE-B1D9-DFA21B034D31}" destId="{A849337B-8FDF-429A-AC2B-79B1BE8E2181}" srcOrd="2" destOrd="0" presId="urn:microsoft.com/office/officeart/2005/8/layout/orgChart1"/>
    <dgm:cxn modelId="{35DC30B6-B624-42FB-A289-5CC09912C17A}" type="presParOf" srcId="{8CF25FDC-0B8D-45BB-A496-FF34C6027329}" destId="{2462AA10-9665-4B14-85F5-A5FD61E7C10B}" srcOrd="2" destOrd="0" presId="urn:microsoft.com/office/officeart/2005/8/layout/orgChart1"/>
    <dgm:cxn modelId="{9A7BEEBA-087B-4506-A08F-FB86C62F4748}" type="presParOf" srcId="{9B36F9FA-91DF-40D5-858C-D12F358EF7BD}" destId="{22256673-B36F-48B7-8831-0924295E5A20}" srcOrd="2" destOrd="0" presId="urn:microsoft.com/office/officeart/2005/8/layout/orgChart1"/>
    <dgm:cxn modelId="{F46A49AB-BF19-4B24-A703-D4DCE32363CE}" type="presParOf" srcId="{A98CFDBE-C959-449C-B902-753024E16019}" destId="{CA3CA2E3-3E05-4102-9AE5-CE97F9833187}" srcOrd="2" destOrd="0" presId="urn:microsoft.com/office/officeart/2005/8/layout/orgChart1"/>
    <dgm:cxn modelId="{1AB1567D-FE30-4740-8941-26618FD01E99}" type="presParOf" srcId="{A98CFDBE-C959-449C-B902-753024E16019}" destId="{3B919906-97D8-40C4-B7C7-B991FE6DC6B2}" srcOrd="3" destOrd="0" presId="urn:microsoft.com/office/officeart/2005/8/layout/orgChart1"/>
    <dgm:cxn modelId="{2F1AAB98-03F4-4B6A-983B-D3A756895970}" type="presParOf" srcId="{3B919906-97D8-40C4-B7C7-B991FE6DC6B2}" destId="{723F15CF-DF85-46E5-9ACB-2CAD1FF4F0DD}" srcOrd="0" destOrd="0" presId="urn:microsoft.com/office/officeart/2005/8/layout/orgChart1"/>
    <dgm:cxn modelId="{2D62E668-4EF8-4FE1-AE65-6EF280192624}" type="presParOf" srcId="{723F15CF-DF85-46E5-9ACB-2CAD1FF4F0DD}" destId="{250603D7-78F6-418C-83EB-DFA9D0E9EBD3}" srcOrd="0" destOrd="0" presId="urn:microsoft.com/office/officeart/2005/8/layout/orgChart1"/>
    <dgm:cxn modelId="{E677F4B6-E53A-4597-89C8-F0648A893F3B}" type="presParOf" srcId="{723F15CF-DF85-46E5-9ACB-2CAD1FF4F0DD}" destId="{FD896FB0-B148-4C5E-A5E1-5789B254AE5C}" srcOrd="1" destOrd="0" presId="urn:microsoft.com/office/officeart/2005/8/layout/orgChart1"/>
    <dgm:cxn modelId="{102A39D0-1B51-4C49-8112-6E30570F244A}" type="presParOf" srcId="{3B919906-97D8-40C4-B7C7-B991FE6DC6B2}" destId="{8839580A-6C50-4B53-8699-38EB1475E198}" srcOrd="1" destOrd="0" presId="urn:microsoft.com/office/officeart/2005/8/layout/orgChart1"/>
    <dgm:cxn modelId="{43B22611-FA24-42E4-A7AC-B596734A7204}" type="presParOf" srcId="{8839580A-6C50-4B53-8699-38EB1475E198}" destId="{C64ED2C0-1806-48E5-9E4F-5CEF828F9F54}" srcOrd="0" destOrd="0" presId="urn:microsoft.com/office/officeart/2005/8/layout/orgChart1"/>
    <dgm:cxn modelId="{C4F214D9-B793-4910-AF6B-6C0B656BAF92}" type="presParOf" srcId="{8839580A-6C50-4B53-8699-38EB1475E198}" destId="{A3065446-6003-4F53-9D45-78EBE4F69376}" srcOrd="1" destOrd="0" presId="urn:microsoft.com/office/officeart/2005/8/layout/orgChart1"/>
    <dgm:cxn modelId="{5E9A330E-66FD-4462-9A57-09579B7639A2}" type="presParOf" srcId="{A3065446-6003-4F53-9D45-78EBE4F69376}" destId="{EDA75663-0A78-41D7-9B96-AC4F7F591E1A}" srcOrd="0" destOrd="0" presId="urn:microsoft.com/office/officeart/2005/8/layout/orgChart1"/>
    <dgm:cxn modelId="{43E214A3-1B8C-4A65-B7B0-8FBA48281C0F}" type="presParOf" srcId="{EDA75663-0A78-41D7-9B96-AC4F7F591E1A}" destId="{32F95351-4E1A-4258-92CB-002A9FEA8B4C}" srcOrd="0" destOrd="0" presId="urn:microsoft.com/office/officeart/2005/8/layout/orgChart1"/>
    <dgm:cxn modelId="{CB7B8A07-2932-4AA8-9117-F8D22EE5A9DA}" type="presParOf" srcId="{EDA75663-0A78-41D7-9B96-AC4F7F591E1A}" destId="{7898D942-1C7A-431C-98D5-F74F61C7A7F3}" srcOrd="1" destOrd="0" presId="urn:microsoft.com/office/officeart/2005/8/layout/orgChart1"/>
    <dgm:cxn modelId="{CF5F12ED-18CF-4B40-B599-DEE67ABA3884}" type="presParOf" srcId="{A3065446-6003-4F53-9D45-78EBE4F69376}" destId="{C0C8C276-17D4-4B7F-B754-172DA2DAA7C2}" srcOrd="1" destOrd="0" presId="urn:microsoft.com/office/officeart/2005/8/layout/orgChart1"/>
    <dgm:cxn modelId="{72E9FCAB-1763-4ACB-AEAE-0E543F070A6E}" type="presParOf" srcId="{A3065446-6003-4F53-9D45-78EBE4F69376}" destId="{F26285FD-CE7A-43C8-B303-7FA0C7D09757}" srcOrd="2" destOrd="0" presId="urn:microsoft.com/office/officeart/2005/8/layout/orgChart1"/>
    <dgm:cxn modelId="{F039B0F0-A4D6-4FB2-9EAE-7825D4D5EE7D}" type="presParOf" srcId="{3B919906-97D8-40C4-B7C7-B991FE6DC6B2}" destId="{0E2F4184-757D-4418-807B-E303CB3372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D2C0-1806-48E5-9E4F-5CEF828F9F54}">
      <dsp:nvSpPr>
        <dsp:cNvPr id="0" name=""/>
        <dsp:cNvSpPr/>
      </dsp:nvSpPr>
      <dsp:spPr>
        <a:xfrm>
          <a:off x="5926301" y="1125090"/>
          <a:ext cx="147477" cy="1350306"/>
        </a:xfrm>
        <a:custGeom>
          <a:avLst/>
          <a:gdLst/>
          <a:ahLst/>
          <a:cxnLst/>
          <a:rect l="0" t="0" r="0" b="0"/>
          <a:pathLst>
            <a:path>
              <a:moveTo>
                <a:pt x="147477" y="0"/>
              </a:moveTo>
              <a:lnTo>
                <a:pt x="0" y="13503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3CA2E3-3E05-4102-9AE5-CE97F9833187}">
      <dsp:nvSpPr>
        <dsp:cNvPr id="0" name=""/>
        <dsp:cNvSpPr/>
      </dsp:nvSpPr>
      <dsp:spPr>
        <a:xfrm>
          <a:off x="3703946" y="511318"/>
          <a:ext cx="1367450" cy="35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166"/>
              </a:lnTo>
              <a:lnTo>
                <a:pt x="1367450" y="3511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84C7F-BFF4-4DC6-9D5B-9C35037A7E77}">
      <dsp:nvSpPr>
        <dsp:cNvPr id="0" name=""/>
        <dsp:cNvSpPr/>
      </dsp:nvSpPr>
      <dsp:spPr>
        <a:xfrm>
          <a:off x="1906801" y="2072883"/>
          <a:ext cx="264253" cy="956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6443"/>
              </a:lnTo>
              <a:lnTo>
                <a:pt x="264253" y="9564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3155F-7291-4EAF-AFB0-54C41C87A0D7}">
      <dsp:nvSpPr>
        <dsp:cNvPr id="0" name=""/>
        <dsp:cNvSpPr/>
      </dsp:nvSpPr>
      <dsp:spPr>
        <a:xfrm>
          <a:off x="1400535" y="1271983"/>
          <a:ext cx="845041" cy="374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320"/>
              </a:lnTo>
              <a:lnTo>
                <a:pt x="845041" y="285320"/>
              </a:lnTo>
              <a:lnTo>
                <a:pt x="845041" y="3742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F064F-E04D-4CE7-9C92-35A7D9DEA1FC}">
      <dsp:nvSpPr>
        <dsp:cNvPr id="0" name=""/>
        <dsp:cNvSpPr/>
      </dsp:nvSpPr>
      <dsp:spPr>
        <a:xfrm>
          <a:off x="114552" y="2079717"/>
          <a:ext cx="223117" cy="1569991"/>
        </a:xfrm>
        <a:custGeom>
          <a:avLst/>
          <a:gdLst/>
          <a:ahLst/>
          <a:cxnLst/>
          <a:rect l="0" t="0" r="0" b="0"/>
          <a:pathLst>
            <a:path>
              <a:moveTo>
                <a:pt x="223117" y="0"/>
              </a:moveTo>
              <a:lnTo>
                <a:pt x="0" y="15699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60DAC0-7AB5-4FD4-B7DF-AF599D0F6902}">
      <dsp:nvSpPr>
        <dsp:cNvPr id="0" name=""/>
        <dsp:cNvSpPr/>
      </dsp:nvSpPr>
      <dsp:spPr>
        <a:xfrm>
          <a:off x="676445" y="1271983"/>
          <a:ext cx="724090" cy="346635"/>
        </a:xfrm>
        <a:custGeom>
          <a:avLst/>
          <a:gdLst/>
          <a:ahLst/>
          <a:cxnLst/>
          <a:rect l="0" t="0" r="0" b="0"/>
          <a:pathLst>
            <a:path>
              <a:moveTo>
                <a:pt x="724090" y="0"/>
              </a:moveTo>
              <a:lnTo>
                <a:pt x="724090" y="257706"/>
              </a:lnTo>
              <a:lnTo>
                <a:pt x="0" y="257706"/>
              </a:lnTo>
              <a:lnTo>
                <a:pt x="0" y="3466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BF8A26-6C2C-4C09-A004-58287098DE00}">
      <dsp:nvSpPr>
        <dsp:cNvPr id="0" name=""/>
        <dsp:cNvSpPr/>
      </dsp:nvSpPr>
      <dsp:spPr>
        <a:xfrm>
          <a:off x="2296245" y="511318"/>
          <a:ext cx="1407701" cy="399177"/>
        </a:xfrm>
        <a:custGeom>
          <a:avLst/>
          <a:gdLst/>
          <a:ahLst/>
          <a:cxnLst/>
          <a:rect l="0" t="0" r="0" b="0"/>
          <a:pathLst>
            <a:path>
              <a:moveTo>
                <a:pt x="1407701" y="0"/>
              </a:moveTo>
              <a:lnTo>
                <a:pt x="1407701" y="399177"/>
              </a:lnTo>
              <a:lnTo>
                <a:pt x="0" y="3991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2E732-3F41-45EF-B6F6-FC1ED7673D8E}">
      <dsp:nvSpPr>
        <dsp:cNvPr id="0" name=""/>
        <dsp:cNvSpPr/>
      </dsp:nvSpPr>
      <dsp:spPr>
        <a:xfrm>
          <a:off x="1542533" y="0"/>
          <a:ext cx="4322826" cy="51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Finansal Bilgiler</a:t>
          </a:r>
          <a:endParaRPr lang="tr-TR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42533" y="0"/>
        <a:ext cx="4322826" cy="511318"/>
      </dsp:txXfrm>
    </dsp:sp>
    <dsp:sp modelId="{0E50DE72-C491-4CA6-A766-01953A22EFCB}">
      <dsp:nvSpPr>
        <dsp:cNvPr id="0" name=""/>
        <dsp:cNvSpPr/>
      </dsp:nvSpPr>
      <dsp:spPr>
        <a:xfrm>
          <a:off x="504825" y="549007"/>
          <a:ext cx="1791419" cy="7229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Finansal Tablolar</a:t>
          </a:r>
          <a:endParaRPr lang="tr-TR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4825" y="549007"/>
        <a:ext cx="1791419" cy="722976"/>
      </dsp:txXfrm>
    </dsp:sp>
    <dsp:sp modelId="{45469D46-0EE4-4377-A0B2-853276CC4B7E}">
      <dsp:nvSpPr>
        <dsp:cNvPr id="0" name=""/>
        <dsp:cNvSpPr/>
      </dsp:nvSpPr>
      <dsp:spPr>
        <a:xfrm>
          <a:off x="252975" y="1618618"/>
          <a:ext cx="846938" cy="4610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Genel</a:t>
          </a:r>
          <a:endParaRPr lang="tr-TR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2975" y="1618618"/>
        <a:ext cx="846938" cy="461098"/>
      </dsp:txXfrm>
    </dsp:sp>
    <dsp:sp modelId="{4BB57F7C-B0DD-4AEC-8825-20C9822D14BB}">
      <dsp:nvSpPr>
        <dsp:cNvPr id="0" name=""/>
        <dsp:cNvSpPr/>
      </dsp:nvSpPr>
      <dsp:spPr>
        <a:xfrm>
          <a:off x="114552" y="2512329"/>
          <a:ext cx="1547746" cy="22747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Bilanço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Gelir Tablosu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Nakit Akış Tablosu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tr-TR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Özkaynak</a:t>
          </a: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Değişim Tablosu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Dipnotlar</a:t>
          </a:r>
          <a:endParaRPr lang="tr-TR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552" y="2512329"/>
        <a:ext cx="1547746" cy="2274759"/>
      </dsp:txXfrm>
    </dsp:sp>
    <dsp:sp modelId="{39DE3F02-3254-4E43-A97C-6E0F071535FC}">
      <dsp:nvSpPr>
        <dsp:cNvPr id="0" name=""/>
        <dsp:cNvSpPr/>
      </dsp:nvSpPr>
      <dsp:spPr>
        <a:xfrm>
          <a:off x="1822107" y="1646233"/>
          <a:ext cx="846938" cy="4266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Özel </a:t>
          </a:r>
          <a:endParaRPr lang="tr-TR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22107" y="1646233"/>
        <a:ext cx="846938" cy="426649"/>
      </dsp:txXfrm>
    </dsp:sp>
    <dsp:sp modelId="{60217D6C-97C5-4755-90C7-86E4AE054817}">
      <dsp:nvSpPr>
        <dsp:cNvPr id="0" name=""/>
        <dsp:cNvSpPr/>
      </dsp:nvSpPr>
      <dsp:spPr>
        <a:xfrm>
          <a:off x="2171054" y="2556900"/>
          <a:ext cx="2555307" cy="944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-Satışların Maliyeti Tablosu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Kar Dağıtım Tablosu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Katma Değer Tablosu</a:t>
          </a:r>
          <a:endParaRPr lang="tr-TR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1054" y="2556900"/>
        <a:ext cx="2555307" cy="944853"/>
      </dsp:txXfrm>
    </dsp:sp>
    <dsp:sp modelId="{250603D7-78F6-418C-83EB-DFA9D0E9EBD3}">
      <dsp:nvSpPr>
        <dsp:cNvPr id="0" name=""/>
        <dsp:cNvSpPr/>
      </dsp:nvSpPr>
      <dsp:spPr>
        <a:xfrm>
          <a:off x="5071396" y="599878"/>
          <a:ext cx="2004763" cy="525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Diğer Bilgiler</a:t>
          </a:r>
          <a:endParaRPr lang="tr-TR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71396" y="599878"/>
        <a:ext cx="2004763" cy="525212"/>
      </dsp:txXfrm>
    </dsp:sp>
    <dsp:sp modelId="{32F95351-4E1A-4258-92CB-002A9FEA8B4C}">
      <dsp:nvSpPr>
        <dsp:cNvPr id="0" name=""/>
        <dsp:cNvSpPr/>
      </dsp:nvSpPr>
      <dsp:spPr>
        <a:xfrm>
          <a:off x="5926301" y="1669494"/>
          <a:ext cx="2551894" cy="1611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-Faaliyet Raporları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Denetim Raporları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 Ekonomik İstatistikler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Değerleme Raporları</a:t>
          </a:r>
          <a:endParaRPr lang="tr-TR" sz="700" kern="1200" dirty="0"/>
        </a:p>
      </dsp:txBody>
      <dsp:txXfrm>
        <a:off x="5926301" y="1669494"/>
        <a:ext cx="2551894" cy="1611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292206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Finansal Bilgi: </a:t>
            </a:r>
            <a:r>
              <a:rPr lang="tr-TR" dirty="0"/>
              <a:t>İşletme ile doğrudan veya dolaylı olarak ilgisi olan </a:t>
            </a:r>
            <a:r>
              <a:rPr lang="tr-TR" dirty="0">
                <a:solidFill>
                  <a:srgbClr val="FF0000"/>
                </a:solidFill>
              </a:rPr>
              <a:t>kişiler, yatırımcılar, yöneticiler, toplum</a:t>
            </a:r>
            <a:r>
              <a:rPr lang="tr-TR" dirty="0"/>
              <a:t> ve karar vermede yardımcı olacak her türlü bilgi finansal bilgiyi oluşturmaktadır. Ancak finansal bilginin </a:t>
            </a:r>
            <a:r>
              <a:rPr lang="tr-TR" b="1" u="sng" dirty="0"/>
              <a:t>temelini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finansal raporlama sisteminden </a:t>
            </a:r>
            <a:r>
              <a:rPr lang="tr-TR" dirty="0"/>
              <a:t>elde edilen bilgiler oluşturmaktadır.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Mikro ekonomik finansal bilgi</a:t>
            </a:r>
            <a:r>
              <a:rPr lang="tr-TR" dirty="0"/>
              <a:t>: Bir ekonomide yer alan </a:t>
            </a:r>
            <a:r>
              <a:rPr lang="tr-TR" dirty="0">
                <a:solidFill>
                  <a:srgbClr val="FF0000"/>
                </a:solidFill>
              </a:rPr>
              <a:t>işletmelerin</a:t>
            </a:r>
            <a:r>
              <a:rPr lang="tr-TR" dirty="0"/>
              <a:t> ve </a:t>
            </a:r>
            <a:r>
              <a:rPr lang="tr-TR" dirty="0">
                <a:solidFill>
                  <a:srgbClr val="FF0000"/>
                </a:solidFill>
              </a:rPr>
              <a:t>hane halklarının </a:t>
            </a:r>
            <a:r>
              <a:rPr lang="tr-TR" dirty="0"/>
              <a:t>ekonomik ve mali yapısını etkileyen veya gelecekte etkilemesi muhtemel olayların </a:t>
            </a:r>
            <a:r>
              <a:rPr lang="tr-TR" dirty="0">
                <a:solidFill>
                  <a:srgbClr val="FF0000"/>
                </a:solidFill>
              </a:rPr>
              <a:t>öğrenildiği, araştırıldığı</a:t>
            </a:r>
            <a:r>
              <a:rPr lang="tr-TR" dirty="0"/>
              <a:t> veya gözlem yolu ile elde edildiği metinler, tablolar, şekiller  vb.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Makro ekonomik finansal bilgi</a:t>
            </a:r>
            <a:r>
              <a:rPr lang="tr-TR" dirty="0"/>
              <a:t>: </a:t>
            </a:r>
            <a:r>
              <a:rPr lang="tr-TR" dirty="0">
                <a:solidFill>
                  <a:srgbClr val="FF0000"/>
                </a:solidFill>
              </a:rPr>
              <a:t>Cari açık, yıllık bütçe planları</a:t>
            </a:r>
            <a:r>
              <a:rPr lang="tr-TR" dirty="0"/>
              <a:t>, toplam ve </a:t>
            </a:r>
            <a:r>
              <a:rPr lang="tr-TR" dirty="0" err="1"/>
              <a:t>sektörel</a:t>
            </a:r>
            <a:r>
              <a:rPr lang="tr-TR" dirty="0"/>
              <a:t> dış ticaret rakamları, </a:t>
            </a:r>
            <a:r>
              <a:rPr lang="tr-TR" dirty="0">
                <a:solidFill>
                  <a:srgbClr val="FF0000"/>
                </a:solidFill>
              </a:rPr>
              <a:t>basit faiz, bileşik faiz</a:t>
            </a:r>
            <a:r>
              <a:rPr lang="tr-TR" dirty="0"/>
              <a:t>, faiz – enflasyon ilişkisi, </a:t>
            </a:r>
            <a:r>
              <a:rPr lang="tr-TR" dirty="0">
                <a:solidFill>
                  <a:srgbClr val="FF0000"/>
                </a:solidFill>
              </a:rPr>
              <a:t>risk – getiri ilişkisi</a:t>
            </a:r>
            <a:r>
              <a:rPr lang="tr-TR" dirty="0"/>
              <a:t>, finansal ürün bilgisi vb.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bilgi denince ne anlıyoruz…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Finansal Bilgi Sistemi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İşletme Yönetiminin;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/>
              <a:t>Varlıklar üzerindeki </a:t>
            </a:r>
            <a:r>
              <a:rPr lang="tr-TR" dirty="0">
                <a:solidFill>
                  <a:srgbClr val="FF0000"/>
                </a:solidFill>
              </a:rPr>
              <a:t>yönetim</a:t>
            </a:r>
            <a:r>
              <a:rPr lang="tr-TR" dirty="0"/>
              <a:t> görevini yerine getirmesinde,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/>
              <a:t>İşletme faaliyetlerinin </a:t>
            </a:r>
            <a:r>
              <a:rPr lang="tr-TR" dirty="0">
                <a:solidFill>
                  <a:srgbClr val="FF0000"/>
                </a:solidFill>
              </a:rPr>
              <a:t>kontrolünü</a:t>
            </a:r>
            <a:r>
              <a:rPr lang="tr-TR" dirty="0"/>
              <a:t> sağlamada,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/>
              <a:t>İleriye yönelik işletme faaliyetlerinin </a:t>
            </a:r>
            <a:r>
              <a:rPr lang="tr-TR" dirty="0">
                <a:solidFill>
                  <a:srgbClr val="FF0000"/>
                </a:solidFill>
              </a:rPr>
              <a:t>planlanma</a:t>
            </a:r>
            <a:r>
              <a:rPr lang="tr-TR" dirty="0"/>
              <a:t>sında,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/>
              <a:t>Kıt kaynakların işletmenin amaçları doğrultusunda optimum bir şekilde </a:t>
            </a:r>
            <a:r>
              <a:rPr lang="tr-TR" dirty="0">
                <a:solidFill>
                  <a:srgbClr val="FF0000"/>
                </a:solidFill>
              </a:rPr>
              <a:t>dağıtılmasında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ihtiyaç duyulan bilgileri sağlayan bir sistem olarak tanımlanabilir.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bilgi denince ne anlıyoruz…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bilgi denince ne anlıyoruz…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7296259"/>
              </p:ext>
            </p:extLst>
          </p:nvPr>
        </p:nvGraphicFramePr>
        <p:xfrm>
          <a:off x="328250" y="1117703"/>
          <a:ext cx="8526111" cy="5201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15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tr-TR" dirty="0" smtClean="0"/>
              <a:t>Bilanço</a:t>
            </a:r>
            <a:endParaRPr lang="tr-TR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dirty="0"/>
              <a:t>Gelir Tablosu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dirty="0"/>
              <a:t>Nakit Akış Tablosu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dirty="0" err="1"/>
              <a:t>Özkaynak</a:t>
            </a:r>
            <a:r>
              <a:rPr lang="tr-TR" dirty="0"/>
              <a:t> Değişim Tablosu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Finansal Tablolar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8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 Muhasebeden beklenen bilgi verme işlevi, finansal tablolar ile işlerlik kazanmıştır.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/>
              <a:t> Buna </a:t>
            </a:r>
            <a:r>
              <a:rPr lang="tr-TR" dirty="0"/>
              <a:t>göre </a:t>
            </a:r>
            <a:r>
              <a:rPr lang="tr-TR" dirty="0">
                <a:solidFill>
                  <a:srgbClr val="FF0000"/>
                </a:solidFill>
              </a:rPr>
              <a:t>FİNANSAL TABLO</a:t>
            </a:r>
            <a:r>
              <a:rPr lang="tr-TR" dirty="0"/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/>
              <a:t> Muhasebe </a:t>
            </a:r>
            <a:r>
              <a:rPr lang="tr-TR" dirty="0"/>
              <a:t>sistemi içerisinde </a:t>
            </a:r>
            <a:r>
              <a:rPr lang="tr-TR" dirty="0">
                <a:solidFill>
                  <a:srgbClr val="FF0000"/>
                </a:solidFill>
              </a:rPr>
              <a:t>toplanan ve kaydedilen bilgilerin</a:t>
            </a:r>
            <a:r>
              <a:rPr lang="tr-TR" dirty="0"/>
              <a:t>, belirli periyotlarda bu bilgileri kullanacak olanlara </a:t>
            </a:r>
            <a:r>
              <a:rPr lang="tr-TR" dirty="0">
                <a:solidFill>
                  <a:srgbClr val="FF0000"/>
                </a:solidFill>
              </a:rPr>
              <a:t>aktarılmasını</a:t>
            </a:r>
            <a:r>
              <a:rPr lang="tr-TR" dirty="0"/>
              <a:t> sağlayan araçlardır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Finansal Tablolar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1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1-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Ekonomik kararların </a:t>
            </a:r>
            <a:r>
              <a:rPr lang="tr-TR" dirty="0"/>
              <a:t>alınmasını sağlayacak bilgiler vermek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2-</a:t>
            </a:r>
            <a:r>
              <a:rPr lang="tr-TR" dirty="0"/>
              <a:t> İşletmenin kazanma gücünü </a:t>
            </a:r>
            <a:r>
              <a:rPr lang="tr-TR" dirty="0">
                <a:solidFill>
                  <a:srgbClr val="FF0000"/>
                </a:solidFill>
              </a:rPr>
              <a:t>öngörmek-karşılaştırmak-değerlendirmek</a:t>
            </a:r>
            <a:r>
              <a:rPr lang="tr-TR" dirty="0"/>
              <a:t>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3-</a:t>
            </a:r>
            <a:r>
              <a:rPr lang="tr-TR" dirty="0"/>
              <a:t> Kaynakların etkin kullanımında </a:t>
            </a:r>
            <a:r>
              <a:rPr lang="tr-TR" dirty="0">
                <a:solidFill>
                  <a:srgbClr val="FF0000"/>
                </a:solidFill>
              </a:rPr>
              <a:t>yöneticilerin başarısını </a:t>
            </a:r>
            <a:r>
              <a:rPr lang="tr-TR" dirty="0"/>
              <a:t>ölçmek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4- </a:t>
            </a:r>
            <a:r>
              <a:rPr lang="tr-TR" dirty="0"/>
              <a:t>Ortaklara yeterli </a:t>
            </a:r>
            <a:r>
              <a:rPr lang="tr-TR" dirty="0">
                <a:solidFill>
                  <a:srgbClr val="FF0000"/>
                </a:solidFill>
              </a:rPr>
              <a:t>kar dağıtımı </a:t>
            </a:r>
            <a:r>
              <a:rPr lang="tr-TR" dirty="0"/>
              <a:t>yapıldığına ilişkin bilgi vermek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5-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Vergi matrahının</a:t>
            </a:r>
            <a:r>
              <a:rPr lang="tr-TR" dirty="0"/>
              <a:t> doğru hesaplanabilmesi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6-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Makro ekonomik </a:t>
            </a:r>
            <a:r>
              <a:rPr lang="tr-TR" dirty="0"/>
              <a:t>kararlara esas istatistiki bilgiler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7-</a:t>
            </a:r>
            <a:r>
              <a:rPr lang="tr-TR" dirty="0"/>
              <a:t> İşletmenin </a:t>
            </a:r>
            <a:r>
              <a:rPr lang="tr-TR" dirty="0">
                <a:solidFill>
                  <a:srgbClr val="FF0000"/>
                </a:solidFill>
              </a:rPr>
              <a:t>denetlenebilmesi</a:t>
            </a:r>
            <a:r>
              <a:rPr lang="tr-TR" dirty="0"/>
              <a:t>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8-</a:t>
            </a:r>
            <a:r>
              <a:rPr lang="tr-TR" dirty="0"/>
              <a:t> Halka açılmalarda </a:t>
            </a:r>
            <a:r>
              <a:rPr lang="tr-TR" dirty="0">
                <a:solidFill>
                  <a:srgbClr val="FF0000"/>
                </a:solidFill>
              </a:rPr>
              <a:t>potansiyel yatırımcılara </a:t>
            </a:r>
            <a:r>
              <a:rPr lang="tr-TR" dirty="0"/>
              <a:t>bilgi vermek için,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9-</a:t>
            </a:r>
            <a:r>
              <a:rPr lang="tr-TR" dirty="0"/>
              <a:t> İşletme yöneticilerinin </a:t>
            </a:r>
            <a:r>
              <a:rPr lang="tr-TR" dirty="0">
                <a:solidFill>
                  <a:srgbClr val="FF0000"/>
                </a:solidFill>
              </a:rPr>
              <a:t>ileriye dönük kararlar </a:t>
            </a:r>
            <a:r>
              <a:rPr lang="tr-TR" dirty="0"/>
              <a:t>alabilmesi için.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tablolar hangi amaçlar için hazırlanır…?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22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a) Dolaysız kullanıcılar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/>
              <a:t>İşletme sahipleri,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/>
              <a:t>Kredi kurumları,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/>
              <a:t>Yönetim,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/>
              <a:t>İşçiler,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tr-TR" dirty="0"/>
              <a:t>Müşteriler</a:t>
            </a:r>
          </a:p>
          <a:p>
            <a:pPr marL="0" indent="0">
              <a:lnSpc>
                <a:spcPct val="100000"/>
              </a:lnSpc>
              <a:buNone/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Tabloların Kullanıcıları…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4853354" y="1070811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Dolaylı kullanıcılar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Mali analistler,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Sermaye borsaları,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Hukukçular,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SPK, BDDK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Ticaret Birlikleri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Sendikalar</a:t>
            </a:r>
          </a:p>
        </p:txBody>
      </p:sp>
    </p:spTree>
    <p:extLst>
      <p:ext uri="{BB962C8B-B14F-4D97-AF65-F5344CB8AC3E}">
        <p14:creationId xmlns:p14="http://schemas.microsoft.com/office/powerpoint/2010/main" val="206717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tablolardan yararlanılan alanlar…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092317"/>
              </p:ext>
            </p:extLst>
          </p:nvPr>
        </p:nvGraphicFramePr>
        <p:xfrm>
          <a:off x="445476" y="1390781"/>
          <a:ext cx="8135815" cy="4165956"/>
        </p:xfrm>
        <a:graphic>
          <a:graphicData uri="http://schemas.openxmlformats.org/drawingml/2006/table">
            <a:tbl>
              <a:tblPr/>
              <a:tblGrid>
                <a:gridCol w="8135815">
                  <a:extLst>
                    <a:ext uri="{9D8B030D-6E8A-4147-A177-3AD203B41FA5}">
                      <a16:colId xmlns:a16="http://schemas.microsoft.com/office/drawing/2014/main" val="3455765181"/>
                    </a:ext>
                  </a:extLst>
                </a:gridCol>
              </a:tblGrid>
              <a:tr h="535077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FİNANSAL BİLGİLERİ KULLANIM ALANLARI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704039"/>
                  </a:ext>
                </a:extLst>
              </a:tr>
              <a:tr h="51596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Fiyatlama kararlarında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833639"/>
                  </a:ext>
                </a:extLst>
              </a:tr>
              <a:tr h="51596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Bütçe hazırlık çalışmalarında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547295"/>
                  </a:ext>
                </a:extLst>
              </a:tr>
              <a:tr h="51596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Yönetim performans değerleme çalışmalarında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970993"/>
                  </a:ext>
                </a:extLst>
              </a:tr>
              <a:tr h="51596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Yatırım kararları alınmasında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340939"/>
                  </a:ext>
                </a:extLst>
              </a:tr>
              <a:tr h="51596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İşletme stratejilerinin belirlenmesinde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768411"/>
                  </a:ext>
                </a:extLst>
              </a:tr>
              <a:tr h="51596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Maliyetlerin kontrol edilmesinde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861985"/>
                  </a:ext>
                </a:extLst>
              </a:tr>
              <a:tr h="53507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Yeni ürün/ hizmet üretim kararlarının alınmasında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066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3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25694</TotalTime>
  <Words>562</Words>
  <Application>Microsoft Office PowerPoint</Application>
  <PresentationFormat>Ekran Gösterisi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Symbol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951</cp:revision>
  <cp:lastPrinted>2016-10-24T07:53:35Z</cp:lastPrinted>
  <dcterms:created xsi:type="dcterms:W3CDTF">2016-09-18T09:35:24Z</dcterms:created>
  <dcterms:modified xsi:type="dcterms:W3CDTF">2020-02-27T13:26:44Z</dcterms:modified>
</cp:coreProperties>
</file>