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308" r:id="rId3"/>
    <p:sldId id="266" r:id="rId4"/>
    <p:sldId id="267" r:id="rId5"/>
    <p:sldId id="306" r:id="rId6"/>
    <p:sldId id="307" r:id="rId7"/>
    <p:sldId id="288" r:id="rId8"/>
    <p:sldId id="291" r:id="rId9"/>
    <p:sldId id="292" r:id="rId10"/>
    <p:sldId id="293" r:id="rId11"/>
    <p:sldId id="294" r:id="rId12"/>
  </p:sldIdLst>
  <p:sldSz cx="95996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71" y="1178222"/>
            <a:ext cx="8159671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952" y="3781306"/>
            <a:ext cx="719971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74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198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723" y="383297"/>
            <a:ext cx="2069917" cy="610108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974" y="383297"/>
            <a:ext cx="6089754" cy="610108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98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592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4" y="1794831"/>
            <a:ext cx="827966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974" y="4817876"/>
            <a:ext cx="827966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74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973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04" y="1916484"/>
            <a:ext cx="4079836" cy="456789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947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383299"/>
            <a:ext cx="8279666" cy="139153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25" y="1764832"/>
            <a:ext cx="406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225" y="2629749"/>
            <a:ext cx="406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805" y="1764832"/>
            <a:ext cx="408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805" y="2629749"/>
            <a:ext cx="4081086" cy="386796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824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901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134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086" y="1036570"/>
            <a:ext cx="4859804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290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086" y="1036570"/>
            <a:ext cx="4859804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95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974" y="383299"/>
            <a:ext cx="827966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74" y="1916484"/>
            <a:ext cx="827966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973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0569-41FC-49E5-B2D4-D3D1AB23C11D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9872" y="6672698"/>
            <a:ext cx="323986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727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881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25000" sy="2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AE26D1-ED70-4F35-9AC9-304BF65B37F0}"/>
              </a:ext>
            </a:extLst>
          </p:cNvPr>
          <p:cNvSpPr txBox="1"/>
          <p:nvPr/>
        </p:nvSpPr>
        <p:spPr>
          <a:xfrm>
            <a:off x="2372566" y="908852"/>
            <a:ext cx="4239879" cy="561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48" b="1" dirty="0"/>
              <a:t>JEOMORFOLOİK ANALİZ 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E0EBB79-BEF5-481B-9892-405C8EAC72FE}"/>
              </a:ext>
            </a:extLst>
          </p:cNvPr>
          <p:cNvSpPr txBox="1"/>
          <p:nvPr/>
        </p:nvSpPr>
        <p:spPr>
          <a:xfrm>
            <a:off x="6612445" y="2300551"/>
            <a:ext cx="1799339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905" b="1" dirty="0"/>
              <a:t>Dr. Erkan Yılmaz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35F12D0-D095-4272-952D-701352D9315C}"/>
              </a:ext>
            </a:extLst>
          </p:cNvPr>
          <p:cNvSpPr txBox="1"/>
          <p:nvPr/>
        </p:nvSpPr>
        <p:spPr>
          <a:xfrm>
            <a:off x="157655" y="4077740"/>
            <a:ext cx="6699530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905" b="1" dirty="0"/>
              <a:t>Hafta 5 – Drenaj Ağları ve Göstergeleri</a:t>
            </a:r>
          </a:p>
          <a:p>
            <a:pPr lvl="1"/>
            <a:r>
              <a:rPr lang="tr-TR" sz="1905" b="1" dirty="0" err="1"/>
              <a:t>Dentritik</a:t>
            </a:r>
            <a:endParaRPr lang="tr-TR" sz="1905" b="1" dirty="0"/>
          </a:p>
          <a:p>
            <a:pPr lvl="1"/>
            <a:r>
              <a:rPr lang="tr-TR" sz="1905" b="1" dirty="0"/>
              <a:t>Paralel</a:t>
            </a:r>
          </a:p>
          <a:p>
            <a:pPr lvl="1"/>
            <a:r>
              <a:rPr lang="tr-TR" sz="1905" b="1" dirty="0"/>
              <a:t>Kancalı</a:t>
            </a:r>
          </a:p>
          <a:p>
            <a:pPr lvl="1"/>
            <a:r>
              <a:rPr lang="tr-TR" sz="1905" b="1" dirty="0"/>
              <a:t>Halkalı</a:t>
            </a:r>
          </a:p>
          <a:p>
            <a:pPr lvl="1"/>
            <a:r>
              <a:rPr lang="tr-TR" sz="1905" b="1" dirty="0"/>
              <a:t>Kafesli</a:t>
            </a:r>
          </a:p>
          <a:p>
            <a:pPr lvl="1"/>
            <a:r>
              <a:rPr lang="tr-TR" sz="1905" b="1" dirty="0" err="1"/>
              <a:t>Sentripetal</a:t>
            </a:r>
            <a:endParaRPr lang="tr-TR" sz="1905" b="1" dirty="0"/>
          </a:p>
          <a:p>
            <a:pPr lvl="1"/>
            <a:r>
              <a:rPr lang="tr-TR" sz="1905" b="1" dirty="0" err="1"/>
              <a:t>Radyal</a:t>
            </a:r>
            <a:endParaRPr lang="tr-TR" sz="1905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FB290C8-2DF6-4369-ADC9-B7EC49BD193F}"/>
              </a:ext>
            </a:extLst>
          </p:cNvPr>
          <p:cNvSpPr txBox="1"/>
          <p:nvPr/>
        </p:nvSpPr>
        <p:spPr>
          <a:xfrm>
            <a:off x="3507420" y="6347083"/>
            <a:ext cx="570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Mirsinoğlu</a:t>
            </a:r>
            <a:r>
              <a:rPr lang="tr-TR" dirty="0"/>
              <a:t>, S., 1973, Yerbilimleri Kartografyası, MTA Yayınları, Eğitim Serisi No:12, Ankara </a:t>
            </a:r>
          </a:p>
        </p:txBody>
      </p:sp>
    </p:spTree>
    <p:extLst>
      <p:ext uri="{BB962C8B-B14F-4D97-AF65-F5344CB8AC3E}">
        <p14:creationId xmlns:p14="http://schemas.microsoft.com/office/powerpoint/2010/main" val="150005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40312A29-B871-4677-AB9E-FD3BBB5BB56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25413" y="604838"/>
            <a:ext cx="59070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65C6C2-8F46-4355-9F37-4BA81D2E5427}"/>
              </a:ext>
            </a:extLst>
          </p:cNvPr>
          <p:cNvSpPr>
            <a:spLocks/>
          </p:cNvSpPr>
          <p:nvPr/>
        </p:nvSpPr>
        <p:spPr bwMode="auto">
          <a:xfrm>
            <a:off x="139700" y="2906713"/>
            <a:ext cx="5087937" cy="3675062"/>
          </a:xfrm>
          <a:custGeom>
            <a:avLst/>
            <a:gdLst>
              <a:gd name="T0" fmla="*/ 9309 w 17412"/>
              <a:gd name="T1" fmla="*/ 1287 h 12574"/>
              <a:gd name="T2" fmla="*/ 8984 w 17412"/>
              <a:gd name="T3" fmla="*/ 2330 h 12574"/>
              <a:gd name="T4" fmla="*/ 8645 w 17412"/>
              <a:gd name="T5" fmla="*/ 3428 h 12574"/>
              <a:gd name="T6" fmla="*/ 7425 w 17412"/>
              <a:gd name="T7" fmla="*/ 4119 h 12574"/>
              <a:gd name="T8" fmla="*/ 7249 w 17412"/>
              <a:gd name="T9" fmla="*/ 4959 h 12574"/>
              <a:gd name="T10" fmla="*/ 7141 w 17412"/>
              <a:gd name="T11" fmla="*/ 5704 h 12574"/>
              <a:gd name="T12" fmla="*/ 6463 w 17412"/>
              <a:gd name="T13" fmla="*/ 6964 h 12574"/>
              <a:gd name="T14" fmla="*/ 4404 w 17412"/>
              <a:gd name="T15" fmla="*/ 7696 h 12574"/>
              <a:gd name="T16" fmla="*/ 3157 w 17412"/>
              <a:gd name="T17" fmla="*/ 8116 h 12574"/>
              <a:gd name="T18" fmla="*/ 3049 w 17412"/>
              <a:gd name="T19" fmla="*/ 8915 h 12574"/>
              <a:gd name="T20" fmla="*/ 1653 w 17412"/>
              <a:gd name="T21" fmla="*/ 9268 h 12574"/>
              <a:gd name="T22" fmla="*/ 1721 w 17412"/>
              <a:gd name="T23" fmla="*/ 9593 h 12574"/>
              <a:gd name="T24" fmla="*/ 461 w 17412"/>
              <a:gd name="T25" fmla="*/ 10880 h 12574"/>
              <a:gd name="T26" fmla="*/ 27 w 17412"/>
              <a:gd name="T27" fmla="*/ 11978 h 12574"/>
              <a:gd name="T28" fmla="*/ 1043 w 17412"/>
              <a:gd name="T29" fmla="*/ 11111 h 12574"/>
              <a:gd name="T30" fmla="*/ 1138 w 17412"/>
              <a:gd name="T31" fmla="*/ 11503 h 12574"/>
              <a:gd name="T32" fmla="*/ 2683 w 17412"/>
              <a:gd name="T33" fmla="*/ 10880 h 12574"/>
              <a:gd name="T34" fmla="*/ 2480 w 17412"/>
              <a:gd name="T35" fmla="*/ 9769 h 12574"/>
              <a:gd name="T36" fmla="*/ 3279 w 17412"/>
              <a:gd name="T37" fmla="*/ 10528 h 12574"/>
              <a:gd name="T38" fmla="*/ 3157 w 17412"/>
              <a:gd name="T39" fmla="*/ 9891 h 12574"/>
              <a:gd name="T40" fmla="*/ 3198 w 17412"/>
              <a:gd name="T41" fmla="*/ 9227 h 12574"/>
              <a:gd name="T42" fmla="*/ 4079 w 17412"/>
              <a:gd name="T43" fmla="*/ 9728 h 12574"/>
              <a:gd name="T44" fmla="*/ 3537 w 17412"/>
              <a:gd name="T45" fmla="*/ 9227 h 12574"/>
              <a:gd name="T46" fmla="*/ 4566 w 17412"/>
              <a:gd name="T47" fmla="*/ 8780 h 12574"/>
              <a:gd name="T48" fmla="*/ 4390 w 17412"/>
              <a:gd name="T49" fmla="*/ 8604 h 12574"/>
              <a:gd name="T50" fmla="*/ 6016 w 17412"/>
              <a:gd name="T51" fmla="*/ 8238 h 12574"/>
              <a:gd name="T52" fmla="*/ 6328 w 17412"/>
              <a:gd name="T53" fmla="*/ 8075 h 12574"/>
              <a:gd name="T54" fmla="*/ 5339 w 17412"/>
              <a:gd name="T55" fmla="*/ 7303 h 12574"/>
              <a:gd name="T56" fmla="*/ 7249 w 17412"/>
              <a:gd name="T57" fmla="*/ 7276 h 12574"/>
              <a:gd name="T58" fmla="*/ 8658 w 17412"/>
              <a:gd name="T59" fmla="*/ 7168 h 12574"/>
              <a:gd name="T60" fmla="*/ 7642 w 17412"/>
              <a:gd name="T61" fmla="*/ 6978 h 12574"/>
              <a:gd name="T62" fmla="*/ 7371 w 17412"/>
              <a:gd name="T63" fmla="*/ 5853 h 12574"/>
              <a:gd name="T64" fmla="*/ 9512 w 17412"/>
              <a:gd name="T65" fmla="*/ 6598 h 12574"/>
              <a:gd name="T66" fmla="*/ 9404 w 17412"/>
              <a:gd name="T67" fmla="*/ 5935 h 12574"/>
              <a:gd name="T68" fmla="*/ 7466 w 17412"/>
              <a:gd name="T69" fmla="*/ 5731 h 12574"/>
              <a:gd name="T70" fmla="*/ 8550 w 17412"/>
              <a:gd name="T71" fmla="*/ 3834 h 12574"/>
              <a:gd name="T72" fmla="*/ 10027 w 17412"/>
              <a:gd name="T73" fmla="*/ 3807 h 12574"/>
              <a:gd name="T74" fmla="*/ 12046 w 17412"/>
              <a:gd name="T75" fmla="*/ 3197 h 12574"/>
              <a:gd name="T76" fmla="*/ 13238 w 17412"/>
              <a:gd name="T77" fmla="*/ 2777 h 12574"/>
              <a:gd name="T78" fmla="*/ 13672 w 17412"/>
              <a:gd name="T79" fmla="*/ 2615 h 12574"/>
              <a:gd name="T80" fmla="*/ 14634 w 17412"/>
              <a:gd name="T81" fmla="*/ 1571 h 12574"/>
              <a:gd name="T82" fmla="*/ 15948 w 17412"/>
              <a:gd name="T83" fmla="*/ 745 h 12574"/>
              <a:gd name="T84" fmla="*/ 16843 w 17412"/>
              <a:gd name="T85" fmla="*/ 406 h 12574"/>
              <a:gd name="T86" fmla="*/ 17371 w 17412"/>
              <a:gd name="T87" fmla="*/ 135 h 12574"/>
              <a:gd name="T88" fmla="*/ 15867 w 17412"/>
              <a:gd name="T89" fmla="*/ 664 h 12574"/>
              <a:gd name="T90" fmla="*/ 14851 w 17412"/>
              <a:gd name="T91" fmla="*/ 1368 h 12574"/>
              <a:gd name="T92" fmla="*/ 10285 w 17412"/>
              <a:gd name="T93" fmla="*/ 3604 h 12574"/>
              <a:gd name="T94" fmla="*/ 8808 w 17412"/>
              <a:gd name="T95" fmla="*/ 3767 h 12574"/>
              <a:gd name="T96" fmla="*/ 9322 w 17412"/>
              <a:gd name="T97" fmla="*/ 2899 h 12574"/>
              <a:gd name="T98" fmla="*/ 9404 w 17412"/>
              <a:gd name="T99" fmla="*/ 894 h 12574"/>
              <a:gd name="T100" fmla="*/ 9770 w 17412"/>
              <a:gd name="T101" fmla="*/ 40 h 12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412" h="12574">
                <a:moveTo>
                  <a:pt x="9715" y="108"/>
                </a:moveTo>
                <a:cubicBezTo>
                  <a:pt x="9729" y="217"/>
                  <a:pt x="9715" y="149"/>
                  <a:pt x="9688" y="176"/>
                </a:cubicBezTo>
                <a:cubicBezTo>
                  <a:pt x="9648" y="325"/>
                  <a:pt x="9621" y="271"/>
                  <a:pt x="9526" y="325"/>
                </a:cubicBezTo>
                <a:cubicBezTo>
                  <a:pt x="9499" y="352"/>
                  <a:pt x="9431" y="474"/>
                  <a:pt x="9390" y="515"/>
                </a:cubicBezTo>
                <a:cubicBezTo>
                  <a:pt x="9106" y="908"/>
                  <a:pt x="9553" y="1070"/>
                  <a:pt x="9309" y="1287"/>
                </a:cubicBezTo>
                <a:cubicBezTo>
                  <a:pt x="9268" y="1328"/>
                  <a:pt x="9200" y="1422"/>
                  <a:pt x="9173" y="1477"/>
                </a:cubicBezTo>
                <a:cubicBezTo>
                  <a:pt x="9119" y="1558"/>
                  <a:pt x="8970" y="1883"/>
                  <a:pt x="8970" y="1964"/>
                </a:cubicBezTo>
                <a:cubicBezTo>
                  <a:pt x="8957" y="2073"/>
                  <a:pt x="8970" y="2032"/>
                  <a:pt x="8902" y="2086"/>
                </a:cubicBezTo>
                <a:cubicBezTo>
                  <a:pt x="8957" y="2113"/>
                  <a:pt x="8957" y="2100"/>
                  <a:pt x="8957" y="2181"/>
                </a:cubicBezTo>
                <a:cubicBezTo>
                  <a:pt x="8970" y="2235"/>
                  <a:pt x="8984" y="2290"/>
                  <a:pt x="8984" y="2330"/>
                </a:cubicBezTo>
                <a:cubicBezTo>
                  <a:pt x="8997" y="2520"/>
                  <a:pt x="9295" y="2547"/>
                  <a:pt x="9200" y="2872"/>
                </a:cubicBezTo>
                <a:cubicBezTo>
                  <a:pt x="9160" y="3048"/>
                  <a:pt x="8929" y="3184"/>
                  <a:pt x="8753" y="3225"/>
                </a:cubicBezTo>
                <a:cubicBezTo>
                  <a:pt x="8631" y="3225"/>
                  <a:pt x="8482" y="2899"/>
                  <a:pt x="8482" y="2886"/>
                </a:cubicBezTo>
                <a:cubicBezTo>
                  <a:pt x="8401" y="3021"/>
                  <a:pt x="8672" y="3184"/>
                  <a:pt x="8713" y="3279"/>
                </a:cubicBezTo>
                <a:cubicBezTo>
                  <a:pt x="8699" y="3347"/>
                  <a:pt x="8672" y="3360"/>
                  <a:pt x="8645" y="3428"/>
                </a:cubicBezTo>
                <a:cubicBezTo>
                  <a:pt x="8550" y="3604"/>
                  <a:pt x="8618" y="3631"/>
                  <a:pt x="8333" y="3807"/>
                </a:cubicBezTo>
                <a:cubicBezTo>
                  <a:pt x="8157" y="3929"/>
                  <a:pt x="7927" y="3997"/>
                  <a:pt x="7656" y="4010"/>
                </a:cubicBezTo>
                <a:lnTo>
                  <a:pt x="7561" y="4065"/>
                </a:lnTo>
                <a:cubicBezTo>
                  <a:pt x="7480" y="4078"/>
                  <a:pt x="7520" y="4065"/>
                  <a:pt x="7439" y="4051"/>
                </a:cubicBezTo>
                <a:cubicBezTo>
                  <a:pt x="7439" y="4092"/>
                  <a:pt x="7439" y="4078"/>
                  <a:pt x="7425" y="4119"/>
                </a:cubicBezTo>
                <a:cubicBezTo>
                  <a:pt x="7425" y="4119"/>
                  <a:pt x="7412" y="4119"/>
                  <a:pt x="7412" y="4119"/>
                </a:cubicBezTo>
                <a:lnTo>
                  <a:pt x="7385" y="4159"/>
                </a:lnTo>
                <a:cubicBezTo>
                  <a:pt x="7385" y="4159"/>
                  <a:pt x="7371" y="4173"/>
                  <a:pt x="7371" y="4173"/>
                </a:cubicBezTo>
                <a:cubicBezTo>
                  <a:pt x="7317" y="4227"/>
                  <a:pt x="7263" y="4430"/>
                  <a:pt x="7236" y="4525"/>
                </a:cubicBezTo>
                <a:cubicBezTo>
                  <a:pt x="7222" y="4634"/>
                  <a:pt x="7222" y="4851"/>
                  <a:pt x="7249" y="4959"/>
                </a:cubicBezTo>
                <a:cubicBezTo>
                  <a:pt x="7276" y="5013"/>
                  <a:pt x="7344" y="5189"/>
                  <a:pt x="7290" y="5257"/>
                </a:cubicBezTo>
                <a:lnTo>
                  <a:pt x="7236" y="5311"/>
                </a:lnTo>
                <a:cubicBezTo>
                  <a:pt x="7236" y="5311"/>
                  <a:pt x="7222" y="5311"/>
                  <a:pt x="7222" y="5325"/>
                </a:cubicBezTo>
                <a:cubicBezTo>
                  <a:pt x="7290" y="5311"/>
                  <a:pt x="7317" y="5311"/>
                  <a:pt x="7317" y="5406"/>
                </a:cubicBezTo>
                <a:cubicBezTo>
                  <a:pt x="7331" y="5542"/>
                  <a:pt x="7263" y="5664"/>
                  <a:pt x="7141" y="5704"/>
                </a:cubicBezTo>
                <a:cubicBezTo>
                  <a:pt x="6938" y="5718"/>
                  <a:pt x="6748" y="5853"/>
                  <a:pt x="6640" y="6016"/>
                </a:cubicBezTo>
                <a:cubicBezTo>
                  <a:pt x="6341" y="6463"/>
                  <a:pt x="6572" y="6477"/>
                  <a:pt x="6409" y="6585"/>
                </a:cubicBezTo>
                <a:lnTo>
                  <a:pt x="6328" y="6639"/>
                </a:lnTo>
                <a:lnTo>
                  <a:pt x="6463" y="6626"/>
                </a:lnTo>
                <a:cubicBezTo>
                  <a:pt x="6626" y="6680"/>
                  <a:pt x="6531" y="6869"/>
                  <a:pt x="6463" y="6964"/>
                </a:cubicBezTo>
                <a:cubicBezTo>
                  <a:pt x="6030" y="7493"/>
                  <a:pt x="6030" y="7154"/>
                  <a:pt x="5271" y="7140"/>
                </a:cubicBezTo>
                <a:lnTo>
                  <a:pt x="5027" y="7140"/>
                </a:lnTo>
                <a:lnTo>
                  <a:pt x="4810" y="7506"/>
                </a:lnTo>
                <a:cubicBezTo>
                  <a:pt x="4742" y="7588"/>
                  <a:pt x="4702" y="7547"/>
                  <a:pt x="4607" y="7601"/>
                </a:cubicBezTo>
                <a:cubicBezTo>
                  <a:pt x="4526" y="7642"/>
                  <a:pt x="4499" y="7669"/>
                  <a:pt x="4404" y="7696"/>
                </a:cubicBezTo>
                <a:lnTo>
                  <a:pt x="4377" y="7723"/>
                </a:lnTo>
                <a:cubicBezTo>
                  <a:pt x="4133" y="7953"/>
                  <a:pt x="4255" y="7926"/>
                  <a:pt x="4214" y="7994"/>
                </a:cubicBezTo>
                <a:cubicBezTo>
                  <a:pt x="4133" y="8197"/>
                  <a:pt x="4065" y="8279"/>
                  <a:pt x="3916" y="8387"/>
                </a:cubicBezTo>
                <a:cubicBezTo>
                  <a:pt x="3848" y="8441"/>
                  <a:pt x="3469" y="8550"/>
                  <a:pt x="3374" y="8550"/>
                </a:cubicBezTo>
                <a:cubicBezTo>
                  <a:pt x="3333" y="8279"/>
                  <a:pt x="3306" y="8265"/>
                  <a:pt x="3157" y="8116"/>
                </a:cubicBezTo>
                <a:cubicBezTo>
                  <a:pt x="3035" y="8008"/>
                  <a:pt x="3035" y="7804"/>
                  <a:pt x="2954" y="7655"/>
                </a:cubicBezTo>
                <a:cubicBezTo>
                  <a:pt x="2913" y="7723"/>
                  <a:pt x="2981" y="7899"/>
                  <a:pt x="2995" y="7940"/>
                </a:cubicBezTo>
                <a:cubicBezTo>
                  <a:pt x="3171" y="8319"/>
                  <a:pt x="3211" y="8143"/>
                  <a:pt x="3279" y="8346"/>
                </a:cubicBezTo>
                <a:cubicBezTo>
                  <a:pt x="3320" y="8441"/>
                  <a:pt x="3320" y="8577"/>
                  <a:pt x="3293" y="8658"/>
                </a:cubicBezTo>
                <a:lnTo>
                  <a:pt x="3049" y="8915"/>
                </a:lnTo>
                <a:cubicBezTo>
                  <a:pt x="3022" y="8956"/>
                  <a:pt x="3022" y="8997"/>
                  <a:pt x="2940" y="8997"/>
                </a:cubicBezTo>
                <a:cubicBezTo>
                  <a:pt x="2886" y="8997"/>
                  <a:pt x="2900" y="8983"/>
                  <a:pt x="2886" y="8983"/>
                </a:cubicBezTo>
                <a:lnTo>
                  <a:pt x="2832" y="9119"/>
                </a:lnTo>
                <a:cubicBezTo>
                  <a:pt x="2778" y="9498"/>
                  <a:pt x="1870" y="9674"/>
                  <a:pt x="1829" y="9661"/>
                </a:cubicBezTo>
                <a:cubicBezTo>
                  <a:pt x="1748" y="9593"/>
                  <a:pt x="1626" y="9417"/>
                  <a:pt x="1653" y="9268"/>
                </a:cubicBezTo>
                <a:cubicBezTo>
                  <a:pt x="1707" y="8794"/>
                  <a:pt x="1748" y="9159"/>
                  <a:pt x="1599" y="8550"/>
                </a:cubicBezTo>
                <a:cubicBezTo>
                  <a:pt x="1599" y="8523"/>
                  <a:pt x="1450" y="8252"/>
                  <a:pt x="1355" y="7913"/>
                </a:cubicBezTo>
                <a:cubicBezTo>
                  <a:pt x="1328" y="7940"/>
                  <a:pt x="1314" y="7967"/>
                  <a:pt x="1341" y="8048"/>
                </a:cubicBezTo>
                <a:cubicBezTo>
                  <a:pt x="1423" y="8333"/>
                  <a:pt x="1667" y="8739"/>
                  <a:pt x="1639" y="9037"/>
                </a:cubicBezTo>
                <a:cubicBezTo>
                  <a:pt x="1626" y="9336"/>
                  <a:pt x="1490" y="9241"/>
                  <a:pt x="1721" y="9593"/>
                </a:cubicBezTo>
                <a:cubicBezTo>
                  <a:pt x="1870" y="9810"/>
                  <a:pt x="1639" y="9810"/>
                  <a:pt x="1572" y="10081"/>
                </a:cubicBezTo>
                <a:cubicBezTo>
                  <a:pt x="1545" y="10108"/>
                  <a:pt x="1626" y="10108"/>
                  <a:pt x="1504" y="10108"/>
                </a:cubicBezTo>
                <a:cubicBezTo>
                  <a:pt x="1558" y="10162"/>
                  <a:pt x="1585" y="10149"/>
                  <a:pt x="1531" y="10230"/>
                </a:cubicBezTo>
                <a:cubicBezTo>
                  <a:pt x="1545" y="10582"/>
                  <a:pt x="1341" y="10812"/>
                  <a:pt x="1016" y="10907"/>
                </a:cubicBezTo>
                <a:cubicBezTo>
                  <a:pt x="813" y="10961"/>
                  <a:pt x="691" y="10867"/>
                  <a:pt x="461" y="10880"/>
                </a:cubicBezTo>
                <a:cubicBezTo>
                  <a:pt x="230" y="10907"/>
                  <a:pt x="176" y="11016"/>
                  <a:pt x="41" y="11083"/>
                </a:cubicBezTo>
                <a:lnTo>
                  <a:pt x="0" y="10989"/>
                </a:lnTo>
                <a:lnTo>
                  <a:pt x="0" y="12574"/>
                </a:lnTo>
                <a:lnTo>
                  <a:pt x="54" y="12574"/>
                </a:lnTo>
                <a:cubicBezTo>
                  <a:pt x="54" y="12425"/>
                  <a:pt x="41" y="12154"/>
                  <a:pt x="27" y="11978"/>
                </a:cubicBezTo>
                <a:cubicBezTo>
                  <a:pt x="27" y="11883"/>
                  <a:pt x="0" y="11598"/>
                  <a:pt x="27" y="11517"/>
                </a:cubicBezTo>
                <a:cubicBezTo>
                  <a:pt x="27" y="11503"/>
                  <a:pt x="95" y="11422"/>
                  <a:pt x="95" y="11409"/>
                </a:cubicBezTo>
                <a:cubicBezTo>
                  <a:pt x="163" y="11354"/>
                  <a:pt x="122" y="11395"/>
                  <a:pt x="190" y="11368"/>
                </a:cubicBezTo>
                <a:cubicBezTo>
                  <a:pt x="298" y="11314"/>
                  <a:pt x="271" y="11205"/>
                  <a:pt x="488" y="11178"/>
                </a:cubicBezTo>
                <a:cubicBezTo>
                  <a:pt x="596" y="11151"/>
                  <a:pt x="962" y="11097"/>
                  <a:pt x="1043" y="11111"/>
                </a:cubicBezTo>
                <a:cubicBezTo>
                  <a:pt x="1084" y="11287"/>
                  <a:pt x="976" y="11300"/>
                  <a:pt x="1084" y="11544"/>
                </a:cubicBezTo>
                <a:cubicBezTo>
                  <a:pt x="1125" y="11625"/>
                  <a:pt x="1179" y="11734"/>
                  <a:pt x="1274" y="11761"/>
                </a:cubicBezTo>
                <a:cubicBezTo>
                  <a:pt x="1301" y="11761"/>
                  <a:pt x="1260" y="11774"/>
                  <a:pt x="1314" y="11761"/>
                </a:cubicBezTo>
                <a:cubicBezTo>
                  <a:pt x="1368" y="11761"/>
                  <a:pt x="1355" y="11761"/>
                  <a:pt x="1382" y="11747"/>
                </a:cubicBezTo>
                <a:cubicBezTo>
                  <a:pt x="1274" y="11653"/>
                  <a:pt x="1192" y="11666"/>
                  <a:pt x="1138" y="11503"/>
                </a:cubicBezTo>
                <a:cubicBezTo>
                  <a:pt x="1084" y="11368"/>
                  <a:pt x="1070" y="11219"/>
                  <a:pt x="1125" y="11097"/>
                </a:cubicBezTo>
                <a:cubicBezTo>
                  <a:pt x="1165" y="11083"/>
                  <a:pt x="1206" y="11083"/>
                  <a:pt x="1247" y="11070"/>
                </a:cubicBezTo>
                <a:cubicBezTo>
                  <a:pt x="1328" y="11043"/>
                  <a:pt x="1504" y="10867"/>
                  <a:pt x="1531" y="10867"/>
                </a:cubicBezTo>
                <a:cubicBezTo>
                  <a:pt x="1612" y="10880"/>
                  <a:pt x="1639" y="10948"/>
                  <a:pt x="1775" y="10989"/>
                </a:cubicBezTo>
                <a:cubicBezTo>
                  <a:pt x="1978" y="11056"/>
                  <a:pt x="2642" y="11138"/>
                  <a:pt x="2683" y="10880"/>
                </a:cubicBezTo>
                <a:cubicBezTo>
                  <a:pt x="2520" y="10934"/>
                  <a:pt x="2493" y="11016"/>
                  <a:pt x="2127" y="10989"/>
                </a:cubicBezTo>
                <a:cubicBezTo>
                  <a:pt x="1843" y="10975"/>
                  <a:pt x="1775" y="10948"/>
                  <a:pt x="1612" y="10812"/>
                </a:cubicBezTo>
                <a:cubicBezTo>
                  <a:pt x="1626" y="10704"/>
                  <a:pt x="1721" y="10569"/>
                  <a:pt x="1761" y="10433"/>
                </a:cubicBezTo>
                <a:cubicBezTo>
                  <a:pt x="1802" y="10298"/>
                  <a:pt x="1802" y="10121"/>
                  <a:pt x="1897" y="10013"/>
                </a:cubicBezTo>
                <a:cubicBezTo>
                  <a:pt x="2032" y="9823"/>
                  <a:pt x="2249" y="9810"/>
                  <a:pt x="2480" y="9769"/>
                </a:cubicBezTo>
                <a:cubicBezTo>
                  <a:pt x="2602" y="9756"/>
                  <a:pt x="2602" y="9715"/>
                  <a:pt x="2683" y="9701"/>
                </a:cubicBezTo>
                <a:cubicBezTo>
                  <a:pt x="2751" y="9742"/>
                  <a:pt x="2764" y="9796"/>
                  <a:pt x="2818" y="9837"/>
                </a:cubicBezTo>
                <a:cubicBezTo>
                  <a:pt x="2886" y="9891"/>
                  <a:pt x="2967" y="9905"/>
                  <a:pt x="3022" y="9945"/>
                </a:cubicBezTo>
                <a:cubicBezTo>
                  <a:pt x="3022" y="10121"/>
                  <a:pt x="3022" y="10176"/>
                  <a:pt x="3089" y="10298"/>
                </a:cubicBezTo>
                <a:cubicBezTo>
                  <a:pt x="3130" y="10392"/>
                  <a:pt x="3184" y="10541"/>
                  <a:pt x="3279" y="10528"/>
                </a:cubicBezTo>
                <a:cubicBezTo>
                  <a:pt x="3279" y="10487"/>
                  <a:pt x="2995" y="10108"/>
                  <a:pt x="3103" y="9972"/>
                </a:cubicBezTo>
                <a:lnTo>
                  <a:pt x="3157" y="9959"/>
                </a:lnTo>
                <a:cubicBezTo>
                  <a:pt x="3279" y="9972"/>
                  <a:pt x="3469" y="10149"/>
                  <a:pt x="3496" y="10135"/>
                </a:cubicBezTo>
                <a:cubicBezTo>
                  <a:pt x="3509" y="10121"/>
                  <a:pt x="3550" y="10135"/>
                  <a:pt x="3469" y="10054"/>
                </a:cubicBezTo>
                <a:cubicBezTo>
                  <a:pt x="3374" y="9986"/>
                  <a:pt x="3293" y="9918"/>
                  <a:pt x="3157" y="9891"/>
                </a:cubicBezTo>
                <a:cubicBezTo>
                  <a:pt x="2954" y="9837"/>
                  <a:pt x="2845" y="9837"/>
                  <a:pt x="2751" y="9674"/>
                </a:cubicBezTo>
                <a:cubicBezTo>
                  <a:pt x="2778" y="9593"/>
                  <a:pt x="2805" y="9607"/>
                  <a:pt x="2845" y="9552"/>
                </a:cubicBezTo>
                <a:cubicBezTo>
                  <a:pt x="2886" y="9498"/>
                  <a:pt x="2913" y="9457"/>
                  <a:pt x="2940" y="9417"/>
                </a:cubicBezTo>
                <a:cubicBezTo>
                  <a:pt x="2967" y="9376"/>
                  <a:pt x="3022" y="9322"/>
                  <a:pt x="3049" y="9295"/>
                </a:cubicBezTo>
                <a:cubicBezTo>
                  <a:pt x="3076" y="9281"/>
                  <a:pt x="3157" y="9241"/>
                  <a:pt x="3198" y="9227"/>
                </a:cubicBezTo>
                <a:cubicBezTo>
                  <a:pt x="3320" y="9214"/>
                  <a:pt x="3482" y="9268"/>
                  <a:pt x="3564" y="9308"/>
                </a:cubicBezTo>
                <a:cubicBezTo>
                  <a:pt x="3686" y="9376"/>
                  <a:pt x="3672" y="9403"/>
                  <a:pt x="3848" y="9471"/>
                </a:cubicBezTo>
                <a:cubicBezTo>
                  <a:pt x="3889" y="9661"/>
                  <a:pt x="3902" y="9647"/>
                  <a:pt x="4024" y="9756"/>
                </a:cubicBezTo>
                <a:cubicBezTo>
                  <a:pt x="4079" y="9823"/>
                  <a:pt x="4160" y="9945"/>
                  <a:pt x="4295" y="9945"/>
                </a:cubicBezTo>
                <a:cubicBezTo>
                  <a:pt x="4282" y="9878"/>
                  <a:pt x="4146" y="9796"/>
                  <a:pt x="4079" y="9728"/>
                </a:cubicBezTo>
                <a:cubicBezTo>
                  <a:pt x="3726" y="9376"/>
                  <a:pt x="4051" y="9525"/>
                  <a:pt x="4282" y="9403"/>
                </a:cubicBezTo>
                <a:cubicBezTo>
                  <a:pt x="4363" y="9349"/>
                  <a:pt x="4431" y="9363"/>
                  <a:pt x="4512" y="9295"/>
                </a:cubicBezTo>
                <a:cubicBezTo>
                  <a:pt x="4580" y="9241"/>
                  <a:pt x="4539" y="9308"/>
                  <a:pt x="4553" y="9227"/>
                </a:cubicBezTo>
                <a:cubicBezTo>
                  <a:pt x="4417" y="9241"/>
                  <a:pt x="4119" y="9485"/>
                  <a:pt x="3835" y="9390"/>
                </a:cubicBezTo>
                <a:cubicBezTo>
                  <a:pt x="3699" y="9349"/>
                  <a:pt x="3658" y="9268"/>
                  <a:pt x="3537" y="9227"/>
                </a:cubicBezTo>
                <a:cubicBezTo>
                  <a:pt x="3401" y="9173"/>
                  <a:pt x="3266" y="9186"/>
                  <a:pt x="3157" y="9146"/>
                </a:cubicBezTo>
                <a:cubicBezTo>
                  <a:pt x="3171" y="9078"/>
                  <a:pt x="3279" y="8956"/>
                  <a:pt x="3333" y="8902"/>
                </a:cubicBezTo>
                <a:cubicBezTo>
                  <a:pt x="3523" y="8685"/>
                  <a:pt x="3835" y="8685"/>
                  <a:pt x="4106" y="8563"/>
                </a:cubicBezTo>
                <a:cubicBezTo>
                  <a:pt x="4173" y="8536"/>
                  <a:pt x="4214" y="8495"/>
                  <a:pt x="4268" y="8495"/>
                </a:cubicBezTo>
                <a:cubicBezTo>
                  <a:pt x="4390" y="8644"/>
                  <a:pt x="4282" y="8685"/>
                  <a:pt x="4566" y="8780"/>
                </a:cubicBezTo>
                <a:cubicBezTo>
                  <a:pt x="4675" y="8807"/>
                  <a:pt x="4715" y="8807"/>
                  <a:pt x="4797" y="8848"/>
                </a:cubicBezTo>
                <a:cubicBezTo>
                  <a:pt x="4892" y="8888"/>
                  <a:pt x="4986" y="8902"/>
                  <a:pt x="5068" y="8861"/>
                </a:cubicBezTo>
                <a:cubicBezTo>
                  <a:pt x="5041" y="8834"/>
                  <a:pt x="5000" y="8834"/>
                  <a:pt x="4946" y="8834"/>
                </a:cubicBezTo>
                <a:cubicBezTo>
                  <a:pt x="4824" y="8821"/>
                  <a:pt x="4702" y="8753"/>
                  <a:pt x="4580" y="8712"/>
                </a:cubicBezTo>
                <a:cubicBezTo>
                  <a:pt x="4499" y="8699"/>
                  <a:pt x="4417" y="8672"/>
                  <a:pt x="4390" y="8604"/>
                </a:cubicBezTo>
                <a:cubicBezTo>
                  <a:pt x="4282" y="8401"/>
                  <a:pt x="4404" y="8346"/>
                  <a:pt x="4471" y="8170"/>
                </a:cubicBezTo>
                <a:cubicBezTo>
                  <a:pt x="4539" y="8035"/>
                  <a:pt x="4566" y="7723"/>
                  <a:pt x="4946" y="7682"/>
                </a:cubicBezTo>
                <a:cubicBezTo>
                  <a:pt x="5068" y="7872"/>
                  <a:pt x="4986" y="7872"/>
                  <a:pt x="5339" y="8102"/>
                </a:cubicBezTo>
                <a:cubicBezTo>
                  <a:pt x="5420" y="8157"/>
                  <a:pt x="5528" y="8197"/>
                  <a:pt x="5650" y="8224"/>
                </a:cubicBezTo>
                <a:cubicBezTo>
                  <a:pt x="5826" y="8279"/>
                  <a:pt x="5867" y="8224"/>
                  <a:pt x="6016" y="8238"/>
                </a:cubicBezTo>
                <a:cubicBezTo>
                  <a:pt x="6043" y="8360"/>
                  <a:pt x="6098" y="8455"/>
                  <a:pt x="6179" y="8509"/>
                </a:cubicBezTo>
                <a:cubicBezTo>
                  <a:pt x="6247" y="8550"/>
                  <a:pt x="6409" y="8631"/>
                  <a:pt x="6477" y="8563"/>
                </a:cubicBezTo>
                <a:cubicBezTo>
                  <a:pt x="6369" y="8495"/>
                  <a:pt x="6098" y="8523"/>
                  <a:pt x="6098" y="8211"/>
                </a:cubicBezTo>
                <a:cubicBezTo>
                  <a:pt x="6138" y="8184"/>
                  <a:pt x="6219" y="8157"/>
                  <a:pt x="6260" y="8130"/>
                </a:cubicBezTo>
                <a:cubicBezTo>
                  <a:pt x="6287" y="8116"/>
                  <a:pt x="6314" y="8089"/>
                  <a:pt x="6328" y="8075"/>
                </a:cubicBezTo>
                <a:cubicBezTo>
                  <a:pt x="6396" y="8035"/>
                  <a:pt x="6369" y="8075"/>
                  <a:pt x="6409" y="8008"/>
                </a:cubicBezTo>
                <a:cubicBezTo>
                  <a:pt x="6328" y="7967"/>
                  <a:pt x="6274" y="8075"/>
                  <a:pt x="6043" y="8143"/>
                </a:cubicBezTo>
                <a:cubicBezTo>
                  <a:pt x="5705" y="8252"/>
                  <a:pt x="5488" y="8157"/>
                  <a:pt x="5230" y="7953"/>
                </a:cubicBezTo>
                <a:cubicBezTo>
                  <a:pt x="5135" y="7899"/>
                  <a:pt x="5000" y="7777"/>
                  <a:pt x="5000" y="7642"/>
                </a:cubicBezTo>
                <a:cubicBezTo>
                  <a:pt x="5068" y="7533"/>
                  <a:pt x="5298" y="7303"/>
                  <a:pt x="5339" y="7303"/>
                </a:cubicBezTo>
                <a:cubicBezTo>
                  <a:pt x="5434" y="7262"/>
                  <a:pt x="5515" y="7330"/>
                  <a:pt x="5555" y="7384"/>
                </a:cubicBezTo>
                <a:cubicBezTo>
                  <a:pt x="5718" y="7588"/>
                  <a:pt x="6165" y="7520"/>
                  <a:pt x="6369" y="7439"/>
                </a:cubicBezTo>
                <a:cubicBezTo>
                  <a:pt x="6545" y="7371"/>
                  <a:pt x="6585" y="7168"/>
                  <a:pt x="6734" y="7100"/>
                </a:cubicBezTo>
                <a:cubicBezTo>
                  <a:pt x="6829" y="7140"/>
                  <a:pt x="6829" y="7208"/>
                  <a:pt x="6938" y="7235"/>
                </a:cubicBezTo>
                <a:cubicBezTo>
                  <a:pt x="7005" y="7249"/>
                  <a:pt x="7195" y="7290"/>
                  <a:pt x="7249" y="7276"/>
                </a:cubicBezTo>
                <a:cubicBezTo>
                  <a:pt x="7371" y="7235"/>
                  <a:pt x="7561" y="6951"/>
                  <a:pt x="7737" y="7046"/>
                </a:cubicBezTo>
                <a:cubicBezTo>
                  <a:pt x="7886" y="7113"/>
                  <a:pt x="7859" y="7195"/>
                  <a:pt x="8293" y="7235"/>
                </a:cubicBezTo>
                <a:cubicBezTo>
                  <a:pt x="8469" y="7249"/>
                  <a:pt x="8658" y="7222"/>
                  <a:pt x="8835" y="7235"/>
                </a:cubicBezTo>
                <a:cubicBezTo>
                  <a:pt x="8943" y="7235"/>
                  <a:pt x="8957" y="7262"/>
                  <a:pt x="8984" y="7195"/>
                </a:cubicBezTo>
                <a:lnTo>
                  <a:pt x="8658" y="7168"/>
                </a:lnTo>
                <a:cubicBezTo>
                  <a:pt x="8523" y="7168"/>
                  <a:pt x="8428" y="7195"/>
                  <a:pt x="8320" y="7181"/>
                </a:cubicBezTo>
                <a:cubicBezTo>
                  <a:pt x="8157" y="7181"/>
                  <a:pt x="7832" y="7127"/>
                  <a:pt x="7805" y="6991"/>
                </a:cubicBezTo>
                <a:cubicBezTo>
                  <a:pt x="7940" y="6910"/>
                  <a:pt x="8496" y="6978"/>
                  <a:pt x="8537" y="6869"/>
                </a:cubicBezTo>
                <a:cubicBezTo>
                  <a:pt x="8496" y="6842"/>
                  <a:pt x="7859" y="6897"/>
                  <a:pt x="7791" y="6924"/>
                </a:cubicBezTo>
                <a:cubicBezTo>
                  <a:pt x="7696" y="6951"/>
                  <a:pt x="7764" y="6951"/>
                  <a:pt x="7642" y="6978"/>
                </a:cubicBezTo>
                <a:cubicBezTo>
                  <a:pt x="7385" y="7032"/>
                  <a:pt x="7303" y="7208"/>
                  <a:pt x="7209" y="7208"/>
                </a:cubicBezTo>
                <a:cubicBezTo>
                  <a:pt x="7100" y="7235"/>
                  <a:pt x="6938" y="7181"/>
                  <a:pt x="6870" y="7127"/>
                </a:cubicBezTo>
                <a:cubicBezTo>
                  <a:pt x="6694" y="7005"/>
                  <a:pt x="6816" y="7019"/>
                  <a:pt x="6802" y="6829"/>
                </a:cubicBezTo>
                <a:cubicBezTo>
                  <a:pt x="6789" y="6720"/>
                  <a:pt x="6707" y="6653"/>
                  <a:pt x="6707" y="6490"/>
                </a:cubicBezTo>
                <a:cubicBezTo>
                  <a:pt x="6707" y="6056"/>
                  <a:pt x="7182" y="6002"/>
                  <a:pt x="7371" y="5853"/>
                </a:cubicBezTo>
                <a:cubicBezTo>
                  <a:pt x="7425" y="5813"/>
                  <a:pt x="7425" y="5785"/>
                  <a:pt x="7493" y="5799"/>
                </a:cubicBezTo>
                <a:cubicBezTo>
                  <a:pt x="7669" y="5826"/>
                  <a:pt x="7845" y="5894"/>
                  <a:pt x="7954" y="6002"/>
                </a:cubicBezTo>
                <a:cubicBezTo>
                  <a:pt x="8157" y="6206"/>
                  <a:pt x="8130" y="6517"/>
                  <a:pt x="8767" y="6490"/>
                </a:cubicBezTo>
                <a:cubicBezTo>
                  <a:pt x="9051" y="6490"/>
                  <a:pt x="9092" y="6395"/>
                  <a:pt x="9119" y="6395"/>
                </a:cubicBezTo>
                <a:cubicBezTo>
                  <a:pt x="9214" y="6422"/>
                  <a:pt x="9417" y="6585"/>
                  <a:pt x="9512" y="6598"/>
                </a:cubicBezTo>
                <a:cubicBezTo>
                  <a:pt x="9621" y="6626"/>
                  <a:pt x="9878" y="6544"/>
                  <a:pt x="9973" y="6477"/>
                </a:cubicBezTo>
                <a:cubicBezTo>
                  <a:pt x="10013" y="6436"/>
                  <a:pt x="9932" y="6463"/>
                  <a:pt x="10013" y="6449"/>
                </a:cubicBezTo>
                <a:lnTo>
                  <a:pt x="9986" y="6449"/>
                </a:lnTo>
                <a:cubicBezTo>
                  <a:pt x="9783" y="6436"/>
                  <a:pt x="9675" y="6734"/>
                  <a:pt x="9200" y="6368"/>
                </a:cubicBezTo>
                <a:cubicBezTo>
                  <a:pt x="9200" y="6192"/>
                  <a:pt x="9336" y="6043"/>
                  <a:pt x="9404" y="5935"/>
                </a:cubicBezTo>
                <a:cubicBezTo>
                  <a:pt x="9580" y="5664"/>
                  <a:pt x="9702" y="5650"/>
                  <a:pt x="9648" y="5582"/>
                </a:cubicBezTo>
                <a:lnTo>
                  <a:pt x="9214" y="6084"/>
                </a:lnTo>
                <a:cubicBezTo>
                  <a:pt x="9106" y="6327"/>
                  <a:pt x="9106" y="6463"/>
                  <a:pt x="8631" y="6436"/>
                </a:cubicBezTo>
                <a:cubicBezTo>
                  <a:pt x="8049" y="6395"/>
                  <a:pt x="8211" y="6016"/>
                  <a:pt x="7832" y="5840"/>
                </a:cubicBezTo>
                <a:cubicBezTo>
                  <a:pt x="7710" y="5799"/>
                  <a:pt x="7547" y="5785"/>
                  <a:pt x="7466" y="5731"/>
                </a:cubicBezTo>
                <a:cubicBezTo>
                  <a:pt x="7453" y="5569"/>
                  <a:pt x="7507" y="5460"/>
                  <a:pt x="7520" y="5298"/>
                </a:cubicBezTo>
                <a:cubicBezTo>
                  <a:pt x="7561" y="4918"/>
                  <a:pt x="7439" y="4864"/>
                  <a:pt x="7574" y="4390"/>
                </a:cubicBezTo>
                <a:cubicBezTo>
                  <a:pt x="7629" y="4200"/>
                  <a:pt x="7656" y="4214"/>
                  <a:pt x="7845" y="4159"/>
                </a:cubicBezTo>
                <a:cubicBezTo>
                  <a:pt x="7981" y="4119"/>
                  <a:pt x="8089" y="4078"/>
                  <a:pt x="8225" y="4024"/>
                </a:cubicBezTo>
                <a:cubicBezTo>
                  <a:pt x="8360" y="3983"/>
                  <a:pt x="8442" y="3902"/>
                  <a:pt x="8550" y="3834"/>
                </a:cubicBezTo>
                <a:cubicBezTo>
                  <a:pt x="8604" y="3807"/>
                  <a:pt x="8658" y="3794"/>
                  <a:pt x="8713" y="3834"/>
                </a:cubicBezTo>
                <a:cubicBezTo>
                  <a:pt x="8753" y="3875"/>
                  <a:pt x="8753" y="3902"/>
                  <a:pt x="8835" y="3970"/>
                </a:cubicBezTo>
                <a:cubicBezTo>
                  <a:pt x="8943" y="4051"/>
                  <a:pt x="8916" y="4173"/>
                  <a:pt x="9051" y="4268"/>
                </a:cubicBezTo>
                <a:cubicBezTo>
                  <a:pt x="9160" y="4322"/>
                  <a:pt x="9377" y="4336"/>
                  <a:pt x="9485" y="4295"/>
                </a:cubicBezTo>
                <a:cubicBezTo>
                  <a:pt x="9783" y="4227"/>
                  <a:pt x="9851" y="3956"/>
                  <a:pt x="10027" y="3807"/>
                </a:cubicBezTo>
                <a:cubicBezTo>
                  <a:pt x="10135" y="3712"/>
                  <a:pt x="10447" y="3672"/>
                  <a:pt x="10623" y="3645"/>
                </a:cubicBezTo>
                <a:cubicBezTo>
                  <a:pt x="10705" y="3631"/>
                  <a:pt x="10732" y="3618"/>
                  <a:pt x="10840" y="3604"/>
                </a:cubicBezTo>
                <a:cubicBezTo>
                  <a:pt x="11003" y="3590"/>
                  <a:pt x="11165" y="3577"/>
                  <a:pt x="11314" y="3577"/>
                </a:cubicBezTo>
                <a:cubicBezTo>
                  <a:pt x="11694" y="3577"/>
                  <a:pt x="11938" y="3265"/>
                  <a:pt x="11992" y="3238"/>
                </a:cubicBezTo>
                <a:cubicBezTo>
                  <a:pt x="12019" y="3225"/>
                  <a:pt x="12032" y="3225"/>
                  <a:pt x="12046" y="3197"/>
                </a:cubicBezTo>
                <a:lnTo>
                  <a:pt x="12060" y="3130"/>
                </a:lnTo>
                <a:cubicBezTo>
                  <a:pt x="12127" y="3103"/>
                  <a:pt x="12168" y="3035"/>
                  <a:pt x="12222" y="3008"/>
                </a:cubicBezTo>
                <a:cubicBezTo>
                  <a:pt x="12276" y="2981"/>
                  <a:pt x="12439" y="2967"/>
                  <a:pt x="12507" y="2967"/>
                </a:cubicBezTo>
                <a:cubicBezTo>
                  <a:pt x="12629" y="2954"/>
                  <a:pt x="12927" y="2926"/>
                  <a:pt x="13022" y="2872"/>
                </a:cubicBezTo>
                <a:cubicBezTo>
                  <a:pt x="13103" y="2805"/>
                  <a:pt x="13171" y="2805"/>
                  <a:pt x="13238" y="2777"/>
                </a:cubicBezTo>
                <a:cubicBezTo>
                  <a:pt x="13306" y="2764"/>
                  <a:pt x="13266" y="2764"/>
                  <a:pt x="13306" y="2737"/>
                </a:cubicBezTo>
                <a:cubicBezTo>
                  <a:pt x="13374" y="2683"/>
                  <a:pt x="13374" y="2683"/>
                  <a:pt x="13442" y="2696"/>
                </a:cubicBezTo>
                <a:lnTo>
                  <a:pt x="13496" y="2696"/>
                </a:lnTo>
                <a:lnTo>
                  <a:pt x="13591" y="2655"/>
                </a:lnTo>
                <a:cubicBezTo>
                  <a:pt x="13631" y="2642"/>
                  <a:pt x="13645" y="2628"/>
                  <a:pt x="13672" y="2615"/>
                </a:cubicBezTo>
                <a:cubicBezTo>
                  <a:pt x="13753" y="2588"/>
                  <a:pt x="13740" y="2561"/>
                  <a:pt x="13794" y="2534"/>
                </a:cubicBezTo>
                <a:cubicBezTo>
                  <a:pt x="14024" y="2384"/>
                  <a:pt x="13780" y="2534"/>
                  <a:pt x="14024" y="2263"/>
                </a:cubicBezTo>
                <a:cubicBezTo>
                  <a:pt x="13970" y="2195"/>
                  <a:pt x="14065" y="2303"/>
                  <a:pt x="13997" y="2208"/>
                </a:cubicBezTo>
                <a:cubicBezTo>
                  <a:pt x="13984" y="1992"/>
                  <a:pt x="14024" y="1815"/>
                  <a:pt x="14146" y="1721"/>
                </a:cubicBezTo>
                <a:cubicBezTo>
                  <a:pt x="14255" y="1639"/>
                  <a:pt x="14458" y="1558"/>
                  <a:pt x="14634" y="1571"/>
                </a:cubicBezTo>
                <a:lnTo>
                  <a:pt x="14743" y="1571"/>
                </a:lnTo>
                <a:cubicBezTo>
                  <a:pt x="14783" y="1517"/>
                  <a:pt x="14729" y="1531"/>
                  <a:pt x="14892" y="1463"/>
                </a:cubicBezTo>
                <a:cubicBezTo>
                  <a:pt x="14946" y="1409"/>
                  <a:pt x="15000" y="1395"/>
                  <a:pt x="15054" y="1355"/>
                </a:cubicBezTo>
                <a:cubicBezTo>
                  <a:pt x="15095" y="1314"/>
                  <a:pt x="15298" y="948"/>
                  <a:pt x="15474" y="867"/>
                </a:cubicBezTo>
                <a:cubicBezTo>
                  <a:pt x="15650" y="786"/>
                  <a:pt x="15759" y="799"/>
                  <a:pt x="15948" y="745"/>
                </a:cubicBezTo>
                <a:cubicBezTo>
                  <a:pt x="16098" y="718"/>
                  <a:pt x="16260" y="609"/>
                  <a:pt x="16409" y="650"/>
                </a:cubicBezTo>
                <a:lnTo>
                  <a:pt x="16463" y="650"/>
                </a:lnTo>
                <a:cubicBezTo>
                  <a:pt x="16463" y="609"/>
                  <a:pt x="16450" y="596"/>
                  <a:pt x="16490" y="569"/>
                </a:cubicBezTo>
                <a:cubicBezTo>
                  <a:pt x="16490" y="569"/>
                  <a:pt x="16545" y="542"/>
                  <a:pt x="16558" y="528"/>
                </a:cubicBezTo>
                <a:lnTo>
                  <a:pt x="16843" y="406"/>
                </a:lnTo>
                <a:cubicBezTo>
                  <a:pt x="16897" y="379"/>
                  <a:pt x="16938" y="366"/>
                  <a:pt x="17005" y="352"/>
                </a:cubicBezTo>
                <a:cubicBezTo>
                  <a:pt x="17073" y="338"/>
                  <a:pt x="17100" y="311"/>
                  <a:pt x="17182" y="284"/>
                </a:cubicBezTo>
                <a:cubicBezTo>
                  <a:pt x="17249" y="244"/>
                  <a:pt x="17303" y="244"/>
                  <a:pt x="17385" y="230"/>
                </a:cubicBezTo>
                <a:cubicBezTo>
                  <a:pt x="17412" y="189"/>
                  <a:pt x="17398" y="217"/>
                  <a:pt x="17398" y="162"/>
                </a:cubicBezTo>
                <a:lnTo>
                  <a:pt x="17371" y="135"/>
                </a:lnTo>
                <a:cubicBezTo>
                  <a:pt x="17344" y="122"/>
                  <a:pt x="17371" y="135"/>
                  <a:pt x="17331" y="122"/>
                </a:cubicBezTo>
                <a:cubicBezTo>
                  <a:pt x="17303" y="135"/>
                  <a:pt x="17209" y="162"/>
                  <a:pt x="17182" y="176"/>
                </a:cubicBezTo>
                <a:lnTo>
                  <a:pt x="16870" y="298"/>
                </a:lnTo>
                <a:cubicBezTo>
                  <a:pt x="16707" y="352"/>
                  <a:pt x="16545" y="474"/>
                  <a:pt x="16219" y="569"/>
                </a:cubicBezTo>
                <a:cubicBezTo>
                  <a:pt x="16098" y="609"/>
                  <a:pt x="16003" y="664"/>
                  <a:pt x="15867" y="664"/>
                </a:cubicBezTo>
                <a:cubicBezTo>
                  <a:pt x="15827" y="704"/>
                  <a:pt x="15921" y="677"/>
                  <a:pt x="15813" y="704"/>
                </a:cubicBezTo>
                <a:cubicBezTo>
                  <a:pt x="15732" y="664"/>
                  <a:pt x="15759" y="650"/>
                  <a:pt x="15691" y="704"/>
                </a:cubicBezTo>
                <a:cubicBezTo>
                  <a:pt x="15623" y="758"/>
                  <a:pt x="15637" y="745"/>
                  <a:pt x="15569" y="758"/>
                </a:cubicBezTo>
                <a:cubicBezTo>
                  <a:pt x="15406" y="745"/>
                  <a:pt x="15257" y="935"/>
                  <a:pt x="15176" y="1016"/>
                </a:cubicBezTo>
                <a:cubicBezTo>
                  <a:pt x="15041" y="1192"/>
                  <a:pt x="14986" y="1300"/>
                  <a:pt x="14851" y="1368"/>
                </a:cubicBezTo>
                <a:cubicBezTo>
                  <a:pt x="14675" y="1477"/>
                  <a:pt x="14051" y="1490"/>
                  <a:pt x="13943" y="1829"/>
                </a:cubicBezTo>
                <a:cubicBezTo>
                  <a:pt x="13862" y="2100"/>
                  <a:pt x="13997" y="2317"/>
                  <a:pt x="13658" y="2547"/>
                </a:cubicBezTo>
                <a:lnTo>
                  <a:pt x="12900" y="2818"/>
                </a:lnTo>
                <a:cubicBezTo>
                  <a:pt x="12358" y="2940"/>
                  <a:pt x="12222" y="2737"/>
                  <a:pt x="11897" y="3170"/>
                </a:cubicBezTo>
                <a:cubicBezTo>
                  <a:pt x="11558" y="3645"/>
                  <a:pt x="10948" y="3414"/>
                  <a:pt x="10285" y="3604"/>
                </a:cubicBezTo>
                <a:cubicBezTo>
                  <a:pt x="10068" y="3672"/>
                  <a:pt x="9946" y="3672"/>
                  <a:pt x="9837" y="3834"/>
                </a:cubicBezTo>
                <a:cubicBezTo>
                  <a:pt x="9688" y="4092"/>
                  <a:pt x="9539" y="4281"/>
                  <a:pt x="9228" y="4214"/>
                </a:cubicBezTo>
                <a:cubicBezTo>
                  <a:pt x="9092" y="4187"/>
                  <a:pt x="9079" y="4159"/>
                  <a:pt x="9024" y="4051"/>
                </a:cubicBezTo>
                <a:cubicBezTo>
                  <a:pt x="8984" y="3916"/>
                  <a:pt x="8957" y="3943"/>
                  <a:pt x="8875" y="3861"/>
                </a:cubicBezTo>
                <a:cubicBezTo>
                  <a:pt x="8848" y="3834"/>
                  <a:pt x="8835" y="3794"/>
                  <a:pt x="8808" y="3767"/>
                </a:cubicBezTo>
                <a:cubicBezTo>
                  <a:pt x="8767" y="3739"/>
                  <a:pt x="8740" y="3726"/>
                  <a:pt x="8699" y="3699"/>
                </a:cubicBezTo>
                <a:cubicBezTo>
                  <a:pt x="8699" y="3631"/>
                  <a:pt x="8740" y="3550"/>
                  <a:pt x="8780" y="3468"/>
                </a:cubicBezTo>
                <a:cubicBezTo>
                  <a:pt x="8902" y="3225"/>
                  <a:pt x="9173" y="3252"/>
                  <a:pt x="9309" y="3021"/>
                </a:cubicBezTo>
                <a:cubicBezTo>
                  <a:pt x="9350" y="2994"/>
                  <a:pt x="9255" y="2994"/>
                  <a:pt x="9350" y="2994"/>
                </a:cubicBezTo>
                <a:cubicBezTo>
                  <a:pt x="9295" y="2954"/>
                  <a:pt x="9309" y="2994"/>
                  <a:pt x="9322" y="2899"/>
                </a:cubicBezTo>
                <a:cubicBezTo>
                  <a:pt x="9336" y="2723"/>
                  <a:pt x="9350" y="2764"/>
                  <a:pt x="9309" y="2547"/>
                </a:cubicBezTo>
                <a:cubicBezTo>
                  <a:pt x="9282" y="2398"/>
                  <a:pt x="9092" y="2398"/>
                  <a:pt x="9079" y="2154"/>
                </a:cubicBezTo>
                <a:cubicBezTo>
                  <a:pt x="9079" y="1951"/>
                  <a:pt x="9214" y="1612"/>
                  <a:pt x="9336" y="1463"/>
                </a:cubicBezTo>
                <a:cubicBezTo>
                  <a:pt x="9390" y="1382"/>
                  <a:pt x="9593" y="1260"/>
                  <a:pt x="9553" y="1070"/>
                </a:cubicBezTo>
                <a:cubicBezTo>
                  <a:pt x="9539" y="975"/>
                  <a:pt x="9458" y="935"/>
                  <a:pt x="9404" y="894"/>
                </a:cubicBezTo>
                <a:cubicBezTo>
                  <a:pt x="9350" y="515"/>
                  <a:pt x="9688" y="528"/>
                  <a:pt x="9742" y="271"/>
                </a:cubicBezTo>
                <a:lnTo>
                  <a:pt x="9756" y="244"/>
                </a:lnTo>
                <a:lnTo>
                  <a:pt x="9770" y="203"/>
                </a:lnTo>
                <a:lnTo>
                  <a:pt x="9770" y="54"/>
                </a:lnTo>
                <a:cubicBezTo>
                  <a:pt x="9770" y="40"/>
                  <a:pt x="9770" y="40"/>
                  <a:pt x="9770" y="40"/>
                </a:cubicBezTo>
                <a:cubicBezTo>
                  <a:pt x="9702" y="67"/>
                  <a:pt x="9756" y="0"/>
                  <a:pt x="9715" y="10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483DE1-667C-4322-B8C5-9A2574F35193}"/>
              </a:ext>
            </a:extLst>
          </p:cNvPr>
          <p:cNvSpPr>
            <a:spLocks/>
          </p:cNvSpPr>
          <p:nvPr/>
        </p:nvSpPr>
        <p:spPr bwMode="auto">
          <a:xfrm>
            <a:off x="2538413" y="4213225"/>
            <a:ext cx="3349625" cy="1873250"/>
          </a:xfrm>
          <a:custGeom>
            <a:avLst/>
            <a:gdLst>
              <a:gd name="T0" fmla="*/ 5298 w 11464"/>
              <a:gd name="T1" fmla="*/ 2548 h 6409"/>
              <a:gd name="T2" fmla="*/ 4784 w 11464"/>
              <a:gd name="T3" fmla="*/ 2398 h 6409"/>
              <a:gd name="T4" fmla="*/ 5813 w 11464"/>
              <a:gd name="T5" fmla="*/ 1355 h 6409"/>
              <a:gd name="T6" fmla="*/ 7453 w 11464"/>
              <a:gd name="T7" fmla="*/ 1193 h 6409"/>
              <a:gd name="T8" fmla="*/ 8334 w 11464"/>
              <a:gd name="T9" fmla="*/ 1043 h 6409"/>
              <a:gd name="T10" fmla="*/ 7927 w 11464"/>
              <a:gd name="T11" fmla="*/ 434 h 6409"/>
              <a:gd name="T12" fmla="*/ 7954 w 11464"/>
              <a:gd name="T13" fmla="*/ 352 h 6409"/>
              <a:gd name="T14" fmla="*/ 7358 w 11464"/>
              <a:gd name="T15" fmla="*/ 420 h 6409"/>
              <a:gd name="T16" fmla="*/ 6193 w 11464"/>
              <a:gd name="T17" fmla="*/ 542 h 6409"/>
              <a:gd name="T18" fmla="*/ 5854 w 11464"/>
              <a:gd name="T19" fmla="*/ 1287 h 6409"/>
              <a:gd name="T20" fmla="*/ 4878 w 11464"/>
              <a:gd name="T21" fmla="*/ 2141 h 6409"/>
              <a:gd name="T22" fmla="*/ 5176 w 11464"/>
              <a:gd name="T23" fmla="*/ 651 h 6409"/>
              <a:gd name="T24" fmla="*/ 4878 w 11464"/>
              <a:gd name="T25" fmla="*/ 1626 h 6409"/>
              <a:gd name="T26" fmla="*/ 4038 w 11464"/>
              <a:gd name="T27" fmla="*/ 3455 h 6409"/>
              <a:gd name="T28" fmla="*/ 4255 w 11464"/>
              <a:gd name="T29" fmla="*/ 4024 h 6409"/>
              <a:gd name="T30" fmla="*/ 4174 w 11464"/>
              <a:gd name="T31" fmla="*/ 4106 h 6409"/>
              <a:gd name="T32" fmla="*/ 4106 w 11464"/>
              <a:gd name="T33" fmla="*/ 4214 h 6409"/>
              <a:gd name="T34" fmla="*/ 3998 w 11464"/>
              <a:gd name="T35" fmla="*/ 4282 h 6409"/>
              <a:gd name="T36" fmla="*/ 3158 w 11464"/>
              <a:gd name="T37" fmla="*/ 4892 h 6409"/>
              <a:gd name="T38" fmla="*/ 2494 w 11464"/>
              <a:gd name="T39" fmla="*/ 4079 h 6409"/>
              <a:gd name="T40" fmla="*/ 1057 w 11464"/>
              <a:gd name="T41" fmla="*/ 5149 h 6409"/>
              <a:gd name="T42" fmla="*/ 163 w 11464"/>
              <a:gd name="T43" fmla="*/ 5799 h 6409"/>
              <a:gd name="T44" fmla="*/ 14 w 11464"/>
              <a:gd name="T45" fmla="*/ 5854 h 6409"/>
              <a:gd name="T46" fmla="*/ 176 w 11464"/>
              <a:gd name="T47" fmla="*/ 5840 h 6409"/>
              <a:gd name="T48" fmla="*/ 163 w 11464"/>
              <a:gd name="T49" fmla="*/ 5908 h 6409"/>
              <a:gd name="T50" fmla="*/ 746 w 11464"/>
              <a:gd name="T51" fmla="*/ 5407 h 6409"/>
              <a:gd name="T52" fmla="*/ 1924 w 11464"/>
              <a:gd name="T53" fmla="*/ 5854 h 6409"/>
              <a:gd name="T54" fmla="*/ 1288 w 11464"/>
              <a:gd name="T55" fmla="*/ 5081 h 6409"/>
              <a:gd name="T56" fmla="*/ 3144 w 11464"/>
              <a:gd name="T57" fmla="*/ 5163 h 6409"/>
              <a:gd name="T58" fmla="*/ 3727 w 11464"/>
              <a:gd name="T59" fmla="*/ 6396 h 6409"/>
              <a:gd name="T60" fmla="*/ 3144 w 11464"/>
              <a:gd name="T61" fmla="*/ 5081 h 6409"/>
              <a:gd name="T62" fmla="*/ 3889 w 11464"/>
              <a:gd name="T63" fmla="*/ 4458 h 6409"/>
              <a:gd name="T64" fmla="*/ 4160 w 11464"/>
              <a:gd name="T65" fmla="*/ 4146 h 6409"/>
              <a:gd name="T66" fmla="*/ 4228 w 11464"/>
              <a:gd name="T67" fmla="*/ 4052 h 6409"/>
              <a:gd name="T68" fmla="*/ 4946 w 11464"/>
              <a:gd name="T69" fmla="*/ 4038 h 6409"/>
              <a:gd name="T70" fmla="*/ 5827 w 11464"/>
              <a:gd name="T71" fmla="*/ 5095 h 6409"/>
              <a:gd name="T72" fmla="*/ 6084 w 11464"/>
              <a:gd name="T73" fmla="*/ 4146 h 6409"/>
              <a:gd name="T74" fmla="*/ 6762 w 11464"/>
              <a:gd name="T75" fmla="*/ 5217 h 6409"/>
              <a:gd name="T76" fmla="*/ 7277 w 11464"/>
              <a:gd name="T77" fmla="*/ 4959 h 6409"/>
              <a:gd name="T78" fmla="*/ 6789 w 11464"/>
              <a:gd name="T79" fmla="*/ 4594 h 6409"/>
              <a:gd name="T80" fmla="*/ 7277 w 11464"/>
              <a:gd name="T81" fmla="*/ 3808 h 6409"/>
              <a:gd name="T82" fmla="*/ 8862 w 11464"/>
              <a:gd name="T83" fmla="*/ 4743 h 6409"/>
              <a:gd name="T84" fmla="*/ 8374 w 11464"/>
              <a:gd name="T85" fmla="*/ 3333 h 6409"/>
              <a:gd name="T86" fmla="*/ 10122 w 11464"/>
              <a:gd name="T87" fmla="*/ 3279 h 6409"/>
              <a:gd name="T88" fmla="*/ 10895 w 11464"/>
              <a:gd name="T89" fmla="*/ 3008 h 6409"/>
              <a:gd name="T90" fmla="*/ 10407 w 11464"/>
              <a:gd name="T91" fmla="*/ 2385 h 6409"/>
              <a:gd name="T92" fmla="*/ 8618 w 11464"/>
              <a:gd name="T93" fmla="*/ 3415 h 6409"/>
              <a:gd name="T94" fmla="*/ 9282 w 11464"/>
              <a:gd name="T95" fmla="*/ 2087 h 6409"/>
              <a:gd name="T96" fmla="*/ 10759 w 11464"/>
              <a:gd name="T97" fmla="*/ 0 h 6409"/>
              <a:gd name="T98" fmla="*/ 9784 w 11464"/>
              <a:gd name="T99" fmla="*/ 1179 h 6409"/>
              <a:gd name="T100" fmla="*/ 8645 w 11464"/>
              <a:gd name="T101" fmla="*/ 2859 h 6409"/>
              <a:gd name="T102" fmla="*/ 6992 w 11464"/>
              <a:gd name="T103" fmla="*/ 3794 h 6409"/>
              <a:gd name="T104" fmla="*/ 7019 w 11464"/>
              <a:gd name="T105" fmla="*/ 2805 h 6409"/>
              <a:gd name="T106" fmla="*/ 7155 w 11464"/>
              <a:gd name="T107" fmla="*/ 2629 h 6409"/>
              <a:gd name="T108" fmla="*/ 6111 w 11464"/>
              <a:gd name="T109" fmla="*/ 4079 h 6409"/>
              <a:gd name="T110" fmla="*/ 5258 w 11464"/>
              <a:gd name="T111" fmla="*/ 3740 h 6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464" h="6409">
                <a:moveTo>
                  <a:pt x="4214" y="3984"/>
                </a:moveTo>
                <a:cubicBezTo>
                  <a:pt x="4269" y="3753"/>
                  <a:pt x="4011" y="3469"/>
                  <a:pt x="4092" y="3144"/>
                </a:cubicBezTo>
                <a:cubicBezTo>
                  <a:pt x="4147" y="2886"/>
                  <a:pt x="4499" y="2548"/>
                  <a:pt x="4689" y="2453"/>
                </a:cubicBezTo>
                <a:cubicBezTo>
                  <a:pt x="4797" y="2385"/>
                  <a:pt x="4878" y="2588"/>
                  <a:pt x="5298" y="2548"/>
                </a:cubicBezTo>
                <a:cubicBezTo>
                  <a:pt x="5488" y="2534"/>
                  <a:pt x="5935" y="2358"/>
                  <a:pt x="6044" y="2263"/>
                </a:cubicBezTo>
                <a:cubicBezTo>
                  <a:pt x="6044" y="2263"/>
                  <a:pt x="6030" y="2263"/>
                  <a:pt x="6030" y="2263"/>
                </a:cubicBezTo>
                <a:lnTo>
                  <a:pt x="5990" y="2263"/>
                </a:lnTo>
                <a:cubicBezTo>
                  <a:pt x="5583" y="2398"/>
                  <a:pt x="5339" y="2669"/>
                  <a:pt x="4784" y="2398"/>
                </a:cubicBezTo>
                <a:cubicBezTo>
                  <a:pt x="4811" y="2304"/>
                  <a:pt x="5014" y="2073"/>
                  <a:pt x="5082" y="1992"/>
                </a:cubicBezTo>
                <a:cubicBezTo>
                  <a:pt x="5122" y="1924"/>
                  <a:pt x="5176" y="1843"/>
                  <a:pt x="5231" y="1789"/>
                </a:cubicBezTo>
                <a:cubicBezTo>
                  <a:pt x="5298" y="1721"/>
                  <a:pt x="5326" y="1707"/>
                  <a:pt x="5407" y="1626"/>
                </a:cubicBezTo>
                <a:cubicBezTo>
                  <a:pt x="5515" y="1491"/>
                  <a:pt x="5515" y="1409"/>
                  <a:pt x="5813" y="1355"/>
                </a:cubicBezTo>
                <a:cubicBezTo>
                  <a:pt x="6017" y="1314"/>
                  <a:pt x="6288" y="1328"/>
                  <a:pt x="6464" y="1287"/>
                </a:cubicBezTo>
                <a:cubicBezTo>
                  <a:pt x="6762" y="1206"/>
                  <a:pt x="6735" y="1043"/>
                  <a:pt x="6884" y="1043"/>
                </a:cubicBezTo>
                <a:cubicBezTo>
                  <a:pt x="7006" y="1043"/>
                  <a:pt x="7101" y="1057"/>
                  <a:pt x="7209" y="1071"/>
                </a:cubicBezTo>
                <a:cubicBezTo>
                  <a:pt x="7399" y="1111"/>
                  <a:pt x="7317" y="1111"/>
                  <a:pt x="7453" y="1193"/>
                </a:cubicBezTo>
                <a:cubicBezTo>
                  <a:pt x="7602" y="1287"/>
                  <a:pt x="7887" y="1260"/>
                  <a:pt x="8049" y="1206"/>
                </a:cubicBezTo>
                <a:cubicBezTo>
                  <a:pt x="8171" y="1179"/>
                  <a:pt x="8185" y="1152"/>
                  <a:pt x="8293" y="1098"/>
                </a:cubicBezTo>
                <a:cubicBezTo>
                  <a:pt x="8374" y="1057"/>
                  <a:pt x="8469" y="989"/>
                  <a:pt x="8510" y="976"/>
                </a:cubicBezTo>
                <a:cubicBezTo>
                  <a:pt x="8456" y="935"/>
                  <a:pt x="8510" y="962"/>
                  <a:pt x="8334" y="1043"/>
                </a:cubicBezTo>
                <a:cubicBezTo>
                  <a:pt x="8130" y="1138"/>
                  <a:pt x="7954" y="1206"/>
                  <a:pt x="7737" y="1206"/>
                </a:cubicBezTo>
                <a:cubicBezTo>
                  <a:pt x="7317" y="1179"/>
                  <a:pt x="7656" y="1030"/>
                  <a:pt x="6911" y="989"/>
                </a:cubicBezTo>
                <a:cubicBezTo>
                  <a:pt x="6924" y="908"/>
                  <a:pt x="7182" y="651"/>
                  <a:pt x="7345" y="610"/>
                </a:cubicBezTo>
                <a:cubicBezTo>
                  <a:pt x="7643" y="515"/>
                  <a:pt x="7616" y="637"/>
                  <a:pt x="7927" y="434"/>
                </a:cubicBezTo>
                <a:lnTo>
                  <a:pt x="7995" y="366"/>
                </a:lnTo>
                <a:cubicBezTo>
                  <a:pt x="7941" y="380"/>
                  <a:pt x="7981" y="380"/>
                  <a:pt x="7954" y="352"/>
                </a:cubicBezTo>
                <a:lnTo>
                  <a:pt x="7968" y="325"/>
                </a:lnTo>
                <a:cubicBezTo>
                  <a:pt x="7927" y="325"/>
                  <a:pt x="7941" y="325"/>
                  <a:pt x="7954" y="352"/>
                </a:cubicBezTo>
                <a:cubicBezTo>
                  <a:pt x="7900" y="380"/>
                  <a:pt x="7683" y="569"/>
                  <a:pt x="7480" y="529"/>
                </a:cubicBezTo>
                <a:cubicBezTo>
                  <a:pt x="7345" y="501"/>
                  <a:pt x="7466" y="325"/>
                  <a:pt x="7480" y="285"/>
                </a:cubicBezTo>
                <a:cubicBezTo>
                  <a:pt x="7507" y="190"/>
                  <a:pt x="7480" y="230"/>
                  <a:pt x="7466" y="203"/>
                </a:cubicBezTo>
                <a:cubicBezTo>
                  <a:pt x="7426" y="312"/>
                  <a:pt x="7399" y="339"/>
                  <a:pt x="7358" y="420"/>
                </a:cubicBezTo>
                <a:cubicBezTo>
                  <a:pt x="7290" y="583"/>
                  <a:pt x="7399" y="501"/>
                  <a:pt x="7223" y="610"/>
                </a:cubicBezTo>
                <a:cubicBezTo>
                  <a:pt x="6897" y="800"/>
                  <a:pt x="6884" y="1030"/>
                  <a:pt x="6518" y="1220"/>
                </a:cubicBezTo>
                <a:cubicBezTo>
                  <a:pt x="6396" y="1274"/>
                  <a:pt x="6084" y="1301"/>
                  <a:pt x="5935" y="1274"/>
                </a:cubicBezTo>
                <a:cubicBezTo>
                  <a:pt x="5881" y="1043"/>
                  <a:pt x="6057" y="718"/>
                  <a:pt x="6193" y="542"/>
                </a:cubicBezTo>
                <a:cubicBezTo>
                  <a:pt x="6247" y="461"/>
                  <a:pt x="6315" y="420"/>
                  <a:pt x="6342" y="339"/>
                </a:cubicBezTo>
                <a:cubicBezTo>
                  <a:pt x="6206" y="407"/>
                  <a:pt x="5962" y="800"/>
                  <a:pt x="5908" y="976"/>
                </a:cubicBezTo>
                <a:cubicBezTo>
                  <a:pt x="5895" y="1030"/>
                  <a:pt x="5895" y="1084"/>
                  <a:pt x="5881" y="1125"/>
                </a:cubicBezTo>
                <a:cubicBezTo>
                  <a:pt x="5868" y="1179"/>
                  <a:pt x="5868" y="1274"/>
                  <a:pt x="5854" y="1287"/>
                </a:cubicBezTo>
                <a:cubicBezTo>
                  <a:pt x="5732" y="1342"/>
                  <a:pt x="5637" y="1314"/>
                  <a:pt x="5529" y="1409"/>
                </a:cubicBezTo>
                <a:cubicBezTo>
                  <a:pt x="5420" y="1491"/>
                  <a:pt x="5393" y="1572"/>
                  <a:pt x="5312" y="1653"/>
                </a:cubicBezTo>
                <a:cubicBezTo>
                  <a:pt x="5068" y="1911"/>
                  <a:pt x="5204" y="1762"/>
                  <a:pt x="5000" y="2019"/>
                </a:cubicBezTo>
                <a:cubicBezTo>
                  <a:pt x="4919" y="2127"/>
                  <a:pt x="4946" y="2100"/>
                  <a:pt x="4878" y="2141"/>
                </a:cubicBezTo>
                <a:cubicBezTo>
                  <a:pt x="4878" y="2046"/>
                  <a:pt x="4905" y="1897"/>
                  <a:pt x="4905" y="1856"/>
                </a:cubicBezTo>
                <a:cubicBezTo>
                  <a:pt x="4905" y="1735"/>
                  <a:pt x="4933" y="1707"/>
                  <a:pt x="4933" y="1599"/>
                </a:cubicBezTo>
                <a:cubicBezTo>
                  <a:pt x="4946" y="1450"/>
                  <a:pt x="4838" y="1409"/>
                  <a:pt x="4960" y="1071"/>
                </a:cubicBezTo>
                <a:cubicBezTo>
                  <a:pt x="5000" y="962"/>
                  <a:pt x="5122" y="732"/>
                  <a:pt x="5176" y="651"/>
                </a:cubicBezTo>
                <a:cubicBezTo>
                  <a:pt x="5244" y="556"/>
                  <a:pt x="5407" y="420"/>
                  <a:pt x="5529" y="352"/>
                </a:cubicBezTo>
                <a:cubicBezTo>
                  <a:pt x="5407" y="325"/>
                  <a:pt x="5136" y="610"/>
                  <a:pt x="5027" y="827"/>
                </a:cubicBezTo>
                <a:cubicBezTo>
                  <a:pt x="4919" y="1057"/>
                  <a:pt x="4905" y="1016"/>
                  <a:pt x="4851" y="1328"/>
                </a:cubicBezTo>
                <a:cubicBezTo>
                  <a:pt x="4824" y="1450"/>
                  <a:pt x="4892" y="1477"/>
                  <a:pt x="4878" y="1626"/>
                </a:cubicBezTo>
                <a:lnTo>
                  <a:pt x="4784" y="2222"/>
                </a:lnTo>
                <a:cubicBezTo>
                  <a:pt x="4770" y="2371"/>
                  <a:pt x="4472" y="2534"/>
                  <a:pt x="4363" y="2629"/>
                </a:cubicBezTo>
                <a:cubicBezTo>
                  <a:pt x="4282" y="2697"/>
                  <a:pt x="4187" y="2819"/>
                  <a:pt x="4133" y="2913"/>
                </a:cubicBezTo>
                <a:cubicBezTo>
                  <a:pt x="4052" y="3076"/>
                  <a:pt x="3957" y="3225"/>
                  <a:pt x="4038" y="3455"/>
                </a:cubicBezTo>
                <a:cubicBezTo>
                  <a:pt x="4079" y="3564"/>
                  <a:pt x="4174" y="3889"/>
                  <a:pt x="4174" y="4011"/>
                </a:cubicBezTo>
                <a:cubicBezTo>
                  <a:pt x="4228" y="3997"/>
                  <a:pt x="4201" y="4024"/>
                  <a:pt x="4214" y="3984"/>
                </a:cubicBezTo>
                <a:cubicBezTo>
                  <a:pt x="4242" y="4024"/>
                  <a:pt x="4133" y="4024"/>
                  <a:pt x="4269" y="4011"/>
                </a:cubicBezTo>
                <a:cubicBezTo>
                  <a:pt x="4228" y="3997"/>
                  <a:pt x="4242" y="3997"/>
                  <a:pt x="4255" y="4024"/>
                </a:cubicBezTo>
                <a:cubicBezTo>
                  <a:pt x="4214" y="4024"/>
                  <a:pt x="4214" y="4011"/>
                  <a:pt x="4228" y="4052"/>
                </a:cubicBezTo>
                <a:cubicBezTo>
                  <a:pt x="4187" y="4038"/>
                  <a:pt x="4201" y="4024"/>
                  <a:pt x="4214" y="4065"/>
                </a:cubicBezTo>
                <a:cubicBezTo>
                  <a:pt x="4174" y="4052"/>
                  <a:pt x="4174" y="4052"/>
                  <a:pt x="4187" y="4079"/>
                </a:cubicBezTo>
                <a:cubicBezTo>
                  <a:pt x="4147" y="4065"/>
                  <a:pt x="4160" y="4065"/>
                  <a:pt x="4174" y="4106"/>
                </a:cubicBezTo>
                <a:lnTo>
                  <a:pt x="4160" y="4146"/>
                </a:lnTo>
                <a:cubicBezTo>
                  <a:pt x="4133" y="4160"/>
                  <a:pt x="4133" y="4106"/>
                  <a:pt x="4133" y="4173"/>
                </a:cubicBezTo>
                <a:cubicBezTo>
                  <a:pt x="4092" y="4160"/>
                  <a:pt x="4106" y="4160"/>
                  <a:pt x="4120" y="4187"/>
                </a:cubicBezTo>
                <a:cubicBezTo>
                  <a:pt x="4079" y="4187"/>
                  <a:pt x="4092" y="4173"/>
                  <a:pt x="4106" y="4214"/>
                </a:cubicBezTo>
                <a:lnTo>
                  <a:pt x="4038" y="4295"/>
                </a:lnTo>
                <a:lnTo>
                  <a:pt x="3998" y="4282"/>
                </a:lnTo>
                <a:lnTo>
                  <a:pt x="4025" y="4241"/>
                </a:lnTo>
                <a:lnTo>
                  <a:pt x="3998" y="4282"/>
                </a:lnTo>
                <a:cubicBezTo>
                  <a:pt x="3971" y="4295"/>
                  <a:pt x="3984" y="4282"/>
                  <a:pt x="3957" y="4309"/>
                </a:cubicBezTo>
                <a:cubicBezTo>
                  <a:pt x="3916" y="4350"/>
                  <a:pt x="3916" y="4377"/>
                  <a:pt x="3835" y="4458"/>
                </a:cubicBezTo>
                <a:cubicBezTo>
                  <a:pt x="3754" y="4539"/>
                  <a:pt x="3727" y="4553"/>
                  <a:pt x="3618" y="4621"/>
                </a:cubicBezTo>
                <a:cubicBezTo>
                  <a:pt x="3307" y="4810"/>
                  <a:pt x="3456" y="4797"/>
                  <a:pt x="3158" y="4892"/>
                </a:cubicBezTo>
                <a:cubicBezTo>
                  <a:pt x="2873" y="4986"/>
                  <a:pt x="2954" y="4932"/>
                  <a:pt x="2588" y="4865"/>
                </a:cubicBezTo>
                <a:cubicBezTo>
                  <a:pt x="2521" y="4851"/>
                  <a:pt x="2019" y="4743"/>
                  <a:pt x="2006" y="4715"/>
                </a:cubicBezTo>
                <a:cubicBezTo>
                  <a:pt x="1979" y="4675"/>
                  <a:pt x="2304" y="4255"/>
                  <a:pt x="2345" y="4214"/>
                </a:cubicBezTo>
                <a:cubicBezTo>
                  <a:pt x="2399" y="4173"/>
                  <a:pt x="2480" y="4173"/>
                  <a:pt x="2494" y="4079"/>
                </a:cubicBezTo>
                <a:cubicBezTo>
                  <a:pt x="2358" y="4092"/>
                  <a:pt x="2087" y="4444"/>
                  <a:pt x="2006" y="4580"/>
                </a:cubicBezTo>
                <a:cubicBezTo>
                  <a:pt x="1857" y="4770"/>
                  <a:pt x="1938" y="4688"/>
                  <a:pt x="1708" y="4783"/>
                </a:cubicBezTo>
                <a:cubicBezTo>
                  <a:pt x="1410" y="4905"/>
                  <a:pt x="1572" y="4865"/>
                  <a:pt x="1382" y="4973"/>
                </a:cubicBezTo>
                <a:cubicBezTo>
                  <a:pt x="1301" y="5027"/>
                  <a:pt x="1139" y="5108"/>
                  <a:pt x="1057" y="5149"/>
                </a:cubicBezTo>
                <a:cubicBezTo>
                  <a:pt x="908" y="5203"/>
                  <a:pt x="339" y="5623"/>
                  <a:pt x="204" y="5759"/>
                </a:cubicBezTo>
                <a:cubicBezTo>
                  <a:pt x="204" y="5759"/>
                  <a:pt x="190" y="5759"/>
                  <a:pt x="190" y="5759"/>
                </a:cubicBezTo>
                <a:cubicBezTo>
                  <a:pt x="190" y="5772"/>
                  <a:pt x="190" y="5772"/>
                  <a:pt x="190" y="5772"/>
                </a:cubicBezTo>
                <a:lnTo>
                  <a:pt x="163" y="5799"/>
                </a:lnTo>
                <a:cubicBezTo>
                  <a:pt x="136" y="5786"/>
                  <a:pt x="136" y="5772"/>
                  <a:pt x="136" y="5813"/>
                </a:cubicBezTo>
                <a:cubicBezTo>
                  <a:pt x="122" y="5813"/>
                  <a:pt x="109" y="5813"/>
                  <a:pt x="95" y="5813"/>
                </a:cubicBezTo>
                <a:cubicBezTo>
                  <a:pt x="41" y="5840"/>
                  <a:pt x="95" y="5813"/>
                  <a:pt x="68" y="5840"/>
                </a:cubicBezTo>
                <a:cubicBezTo>
                  <a:pt x="0" y="5827"/>
                  <a:pt x="27" y="5827"/>
                  <a:pt x="14" y="5854"/>
                </a:cubicBezTo>
                <a:cubicBezTo>
                  <a:pt x="109" y="5867"/>
                  <a:pt x="55" y="5854"/>
                  <a:pt x="68" y="5840"/>
                </a:cubicBezTo>
                <a:cubicBezTo>
                  <a:pt x="122" y="5840"/>
                  <a:pt x="95" y="5854"/>
                  <a:pt x="136" y="5813"/>
                </a:cubicBezTo>
                <a:cubicBezTo>
                  <a:pt x="176" y="5813"/>
                  <a:pt x="176" y="5827"/>
                  <a:pt x="163" y="5799"/>
                </a:cubicBezTo>
                <a:cubicBezTo>
                  <a:pt x="217" y="5881"/>
                  <a:pt x="163" y="5732"/>
                  <a:pt x="176" y="5840"/>
                </a:cubicBezTo>
                <a:cubicBezTo>
                  <a:pt x="176" y="5840"/>
                  <a:pt x="176" y="5881"/>
                  <a:pt x="176" y="5894"/>
                </a:cubicBezTo>
                <a:cubicBezTo>
                  <a:pt x="149" y="5881"/>
                  <a:pt x="149" y="5881"/>
                  <a:pt x="163" y="5908"/>
                </a:cubicBezTo>
                <a:cubicBezTo>
                  <a:pt x="122" y="5894"/>
                  <a:pt x="136" y="5894"/>
                  <a:pt x="136" y="5935"/>
                </a:cubicBezTo>
                <a:cubicBezTo>
                  <a:pt x="163" y="5935"/>
                  <a:pt x="163" y="5949"/>
                  <a:pt x="163" y="5908"/>
                </a:cubicBezTo>
                <a:cubicBezTo>
                  <a:pt x="190" y="5921"/>
                  <a:pt x="190" y="5935"/>
                  <a:pt x="176" y="5894"/>
                </a:cubicBezTo>
                <a:lnTo>
                  <a:pt x="204" y="5840"/>
                </a:lnTo>
                <a:cubicBezTo>
                  <a:pt x="231" y="5786"/>
                  <a:pt x="190" y="5840"/>
                  <a:pt x="244" y="5786"/>
                </a:cubicBezTo>
                <a:lnTo>
                  <a:pt x="746" y="5407"/>
                </a:lnTo>
                <a:cubicBezTo>
                  <a:pt x="840" y="5325"/>
                  <a:pt x="908" y="5393"/>
                  <a:pt x="976" y="5447"/>
                </a:cubicBezTo>
                <a:cubicBezTo>
                  <a:pt x="1111" y="5569"/>
                  <a:pt x="1206" y="5650"/>
                  <a:pt x="1355" y="5772"/>
                </a:cubicBezTo>
                <a:cubicBezTo>
                  <a:pt x="1450" y="5854"/>
                  <a:pt x="1464" y="5854"/>
                  <a:pt x="1613" y="5867"/>
                </a:cubicBezTo>
                <a:cubicBezTo>
                  <a:pt x="1708" y="5881"/>
                  <a:pt x="1870" y="5908"/>
                  <a:pt x="1924" y="5854"/>
                </a:cubicBezTo>
                <a:cubicBezTo>
                  <a:pt x="1857" y="5813"/>
                  <a:pt x="1667" y="5827"/>
                  <a:pt x="1572" y="5813"/>
                </a:cubicBezTo>
                <a:cubicBezTo>
                  <a:pt x="1396" y="5786"/>
                  <a:pt x="1247" y="5596"/>
                  <a:pt x="1111" y="5488"/>
                </a:cubicBezTo>
                <a:cubicBezTo>
                  <a:pt x="1044" y="5420"/>
                  <a:pt x="962" y="5379"/>
                  <a:pt x="895" y="5312"/>
                </a:cubicBezTo>
                <a:cubicBezTo>
                  <a:pt x="922" y="5257"/>
                  <a:pt x="1206" y="5122"/>
                  <a:pt x="1288" y="5081"/>
                </a:cubicBezTo>
                <a:cubicBezTo>
                  <a:pt x="1830" y="4837"/>
                  <a:pt x="1613" y="4688"/>
                  <a:pt x="2466" y="4892"/>
                </a:cubicBezTo>
                <a:cubicBezTo>
                  <a:pt x="2561" y="4919"/>
                  <a:pt x="2643" y="4919"/>
                  <a:pt x="2737" y="4946"/>
                </a:cubicBezTo>
                <a:cubicBezTo>
                  <a:pt x="3076" y="5041"/>
                  <a:pt x="2819" y="4878"/>
                  <a:pt x="3049" y="5081"/>
                </a:cubicBezTo>
                <a:cubicBezTo>
                  <a:pt x="3090" y="5122"/>
                  <a:pt x="3117" y="5122"/>
                  <a:pt x="3144" y="5163"/>
                </a:cubicBezTo>
                <a:cubicBezTo>
                  <a:pt x="3225" y="5257"/>
                  <a:pt x="3307" y="5718"/>
                  <a:pt x="3347" y="5908"/>
                </a:cubicBezTo>
                <a:cubicBezTo>
                  <a:pt x="3361" y="6003"/>
                  <a:pt x="3415" y="6030"/>
                  <a:pt x="3456" y="6111"/>
                </a:cubicBezTo>
                <a:cubicBezTo>
                  <a:pt x="3550" y="6233"/>
                  <a:pt x="3564" y="6274"/>
                  <a:pt x="3686" y="6369"/>
                </a:cubicBezTo>
                <a:cubicBezTo>
                  <a:pt x="3686" y="6369"/>
                  <a:pt x="3727" y="6396"/>
                  <a:pt x="3727" y="6396"/>
                </a:cubicBezTo>
                <a:cubicBezTo>
                  <a:pt x="3794" y="6409"/>
                  <a:pt x="3767" y="6396"/>
                  <a:pt x="3794" y="6369"/>
                </a:cubicBezTo>
                <a:cubicBezTo>
                  <a:pt x="3659" y="6301"/>
                  <a:pt x="3523" y="6125"/>
                  <a:pt x="3429" y="5976"/>
                </a:cubicBezTo>
                <a:lnTo>
                  <a:pt x="3320" y="5542"/>
                </a:lnTo>
                <a:cubicBezTo>
                  <a:pt x="3266" y="5325"/>
                  <a:pt x="3361" y="5271"/>
                  <a:pt x="3144" y="5081"/>
                </a:cubicBezTo>
                <a:cubicBezTo>
                  <a:pt x="3076" y="5027"/>
                  <a:pt x="3090" y="5054"/>
                  <a:pt x="3063" y="4986"/>
                </a:cubicBezTo>
                <a:cubicBezTo>
                  <a:pt x="3158" y="4946"/>
                  <a:pt x="3307" y="4919"/>
                  <a:pt x="3374" y="4865"/>
                </a:cubicBezTo>
                <a:cubicBezTo>
                  <a:pt x="3469" y="4810"/>
                  <a:pt x="3550" y="4729"/>
                  <a:pt x="3645" y="4661"/>
                </a:cubicBezTo>
                <a:cubicBezTo>
                  <a:pt x="3862" y="4526"/>
                  <a:pt x="3700" y="4661"/>
                  <a:pt x="3889" y="4458"/>
                </a:cubicBezTo>
                <a:cubicBezTo>
                  <a:pt x="3930" y="4417"/>
                  <a:pt x="4079" y="4268"/>
                  <a:pt x="4106" y="4214"/>
                </a:cubicBezTo>
                <a:cubicBezTo>
                  <a:pt x="4133" y="4228"/>
                  <a:pt x="4133" y="4228"/>
                  <a:pt x="4120" y="4187"/>
                </a:cubicBezTo>
                <a:cubicBezTo>
                  <a:pt x="4147" y="4201"/>
                  <a:pt x="4133" y="4201"/>
                  <a:pt x="4133" y="4173"/>
                </a:cubicBezTo>
                <a:cubicBezTo>
                  <a:pt x="4174" y="4173"/>
                  <a:pt x="4160" y="4201"/>
                  <a:pt x="4160" y="4146"/>
                </a:cubicBezTo>
                <a:cubicBezTo>
                  <a:pt x="4187" y="4133"/>
                  <a:pt x="4174" y="4160"/>
                  <a:pt x="4174" y="4106"/>
                </a:cubicBezTo>
                <a:cubicBezTo>
                  <a:pt x="4214" y="4119"/>
                  <a:pt x="4201" y="4119"/>
                  <a:pt x="4187" y="4079"/>
                </a:cubicBezTo>
                <a:cubicBezTo>
                  <a:pt x="4228" y="4092"/>
                  <a:pt x="4214" y="4106"/>
                  <a:pt x="4214" y="4065"/>
                </a:cubicBezTo>
                <a:cubicBezTo>
                  <a:pt x="4242" y="4079"/>
                  <a:pt x="4242" y="4079"/>
                  <a:pt x="4228" y="4052"/>
                </a:cubicBezTo>
                <a:cubicBezTo>
                  <a:pt x="4269" y="4065"/>
                  <a:pt x="4255" y="4065"/>
                  <a:pt x="4255" y="4024"/>
                </a:cubicBezTo>
                <a:cubicBezTo>
                  <a:pt x="4282" y="4038"/>
                  <a:pt x="4282" y="4052"/>
                  <a:pt x="4269" y="4011"/>
                </a:cubicBezTo>
                <a:cubicBezTo>
                  <a:pt x="4377" y="3984"/>
                  <a:pt x="4445" y="3889"/>
                  <a:pt x="4594" y="3916"/>
                </a:cubicBezTo>
                <a:cubicBezTo>
                  <a:pt x="4675" y="3930"/>
                  <a:pt x="4878" y="4011"/>
                  <a:pt x="4946" y="4038"/>
                </a:cubicBezTo>
                <a:cubicBezTo>
                  <a:pt x="5027" y="4079"/>
                  <a:pt x="5204" y="4092"/>
                  <a:pt x="5312" y="4119"/>
                </a:cubicBezTo>
                <a:cubicBezTo>
                  <a:pt x="5447" y="4160"/>
                  <a:pt x="5597" y="4146"/>
                  <a:pt x="5718" y="4187"/>
                </a:cubicBezTo>
                <a:cubicBezTo>
                  <a:pt x="5773" y="4417"/>
                  <a:pt x="5732" y="4688"/>
                  <a:pt x="5759" y="4797"/>
                </a:cubicBezTo>
                <a:cubicBezTo>
                  <a:pt x="5786" y="4892"/>
                  <a:pt x="5786" y="5014"/>
                  <a:pt x="5827" y="5095"/>
                </a:cubicBezTo>
                <a:cubicBezTo>
                  <a:pt x="5854" y="5149"/>
                  <a:pt x="5935" y="5257"/>
                  <a:pt x="6003" y="5244"/>
                </a:cubicBezTo>
                <a:cubicBezTo>
                  <a:pt x="5990" y="5149"/>
                  <a:pt x="5881" y="5203"/>
                  <a:pt x="5813" y="4770"/>
                </a:cubicBezTo>
                <a:cubicBezTo>
                  <a:pt x="5800" y="4648"/>
                  <a:pt x="5827" y="4580"/>
                  <a:pt x="5827" y="4472"/>
                </a:cubicBezTo>
                <a:cubicBezTo>
                  <a:pt x="5786" y="4079"/>
                  <a:pt x="5705" y="4201"/>
                  <a:pt x="6084" y="4146"/>
                </a:cubicBezTo>
                <a:cubicBezTo>
                  <a:pt x="6220" y="4119"/>
                  <a:pt x="6261" y="4092"/>
                  <a:pt x="6369" y="4065"/>
                </a:cubicBezTo>
                <a:cubicBezTo>
                  <a:pt x="6477" y="4160"/>
                  <a:pt x="6545" y="4323"/>
                  <a:pt x="6626" y="4444"/>
                </a:cubicBezTo>
                <a:cubicBezTo>
                  <a:pt x="6735" y="4607"/>
                  <a:pt x="6789" y="4648"/>
                  <a:pt x="6762" y="4905"/>
                </a:cubicBezTo>
                <a:cubicBezTo>
                  <a:pt x="6762" y="4973"/>
                  <a:pt x="6762" y="5149"/>
                  <a:pt x="6762" y="5217"/>
                </a:cubicBezTo>
                <a:cubicBezTo>
                  <a:pt x="6775" y="5366"/>
                  <a:pt x="7019" y="5840"/>
                  <a:pt x="7209" y="5705"/>
                </a:cubicBezTo>
                <a:cubicBezTo>
                  <a:pt x="7019" y="5610"/>
                  <a:pt x="6992" y="5623"/>
                  <a:pt x="6870" y="5379"/>
                </a:cubicBezTo>
                <a:cubicBezTo>
                  <a:pt x="6816" y="5257"/>
                  <a:pt x="6803" y="4892"/>
                  <a:pt x="6857" y="4837"/>
                </a:cubicBezTo>
                <a:cubicBezTo>
                  <a:pt x="6924" y="4756"/>
                  <a:pt x="7223" y="4905"/>
                  <a:pt x="7277" y="4959"/>
                </a:cubicBezTo>
                <a:cubicBezTo>
                  <a:pt x="7345" y="5027"/>
                  <a:pt x="7548" y="5176"/>
                  <a:pt x="7670" y="5176"/>
                </a:cubicBezTo>
                <a:cubicBezTo>
                  <a:pt x="7629" y="5122"/>
                  <a:pt x="7561" y="5108"/>
                  <a:pt x="7507" y="5054"/>
                </a:cubicBezTo>
                <a:cubicBezTo>
                  <a:pt x="7209" y="4851"/>
                  <a:pt x="7277" y="4878"/>
                  <a:pt x="6911" y="4756"/>
                </a:cubicBezTo>
                <a:cubicBezTo>
                  <a:pt x="6816" y="4729"/>
                  <a:pt x="6816" y="4675"/>
                  <a:pt x="6789" y="4594"/>
                </a:cubicBezTo>
                <a:cubicBezTo>
                  <a:pt x="6748" y="4512"/>
                  <a:pt x="6721" y="4499"/>
                  <a:pt x="6667" y="4417"/>
                </a:cubicBezTo>
                <a:cubicBezTo>
                  <a:pt x="6613" y="4336"/>
                  <a:pt x="6464" y="4119"/>
                  <a:pt x="6464" y="4038"/>
                </a:cubicBezTo>
                <a:cubicBezTo>
                  <a:pt x="6586" y="3997"/>
                  <a:pt x="6708" y="3970"/>
                  <a:pt x="6843" y="3902"/>
                </a:cubicBezTo>
                <a:cubicBezTo>
                  <a:pt x="6952" y="3848"/>
                  <a:pt x="7128" y="3808"/>
                  <a:pt x="7277" y="3808"/>
                </a:cubicBezTo>
                <a:cubicBezTo>
                  <a:pt x="7372" y="3957"/>
                  <a:pt x="7480" y="3970"/>
                  <a:pt x="7548" y="4228"/>
                </a:cubicBezTo>
                <a:cubicBezTo>
                  <a:pt x="7588" y="4404"/>
                  <a:pt x="7629" y="4444"/>
                  <a:pt x="7710" y="4566"/>
                </a:cubicBezTo>
                <a:cubicBezTo>
                  <a:pt x="7751" y="4621"/>
                  <a:pt x="7751" y="4634"/>
                  <a:pt x="7792" y="4675"/>
                </a:cubicBezTo>
                <a:cubicBezTo>
                  <a:pt x="8008" y="4905"/>
                  <a:pt x="8781" y="4919"/>
                  <a:pt x="8862" y="4743"/>
                </a:cubicBezTo>
                <a:cubicBezTo>
                  <a:pt x="8794" y="4715"/>
                  <a:pt x="8212" y="5014"/>
                  <a:pt x="7832" y="4634"/>
                </a:cubicBezTo>
                <a:cubicBezTo>
                  <a:pt x="7575" y="4377"/>
                  <a:pt x="7656" y="4214"/>
                  <a:pt x="7507" y="3984"/>
                </a:cubicBezTo>
                <a:cubicBezTo>
                  <a:pt x="7453" y="3902"/>
                  <a:pt x="7385" y="3916"/>
                  <a:pt x="7358" y="3794"/>
                </a:cubicBezTo>
                <a:cubicBezTo>
                  <a:pt x="7751" y="3686"/>
                  <a:pt x="8198" y="3306"/>
                  <a:pt x="8374" y="3333"/>
                </a:cubicBezTo>
                <a:cubicBezTo>
                  <a:pt x="8537" y="3360"/>
                  <a:pt x="8537" y="3550"/>
                  <a:pt x="8916" y="3537"/>
                </a:cubicBezTo>
                <a:cubicBezTo>
                  <a:pt x="9187" y="3537"/>
                  <a:pt x="9336" y="3482"/>
                  <a:pt x="9567" y="3442"/>
                </a:cubicBezTo>
                <a:cubicBezTo>
                  <a:pt x="9689" y="3415"/>
                  <a:pt x="9743" y="3374"/>
                  <a:pt x="9838" y="3333"/>
                </a:cubicBezTo>
                <a:cubicBezTo>
                  <a:pt x="9987" y="3293"/>
                  <a:pt x="9946" y="3252"/>
                  <a:pt x="10122" y="3279"/>
                </a:cubicBezTo>
                <a:cubicBezTo>
                  <a:pt x="10448" y="3320"/>
                  <a:pt x="10448" y="3320"/>
                  <a:pt x="10705" y="3184"/>
                </a:cubicBezTo>
                <a:cubicBezTo>
                  <a:pt x="10908" y="3076"/>
                  <a:pt x="10976" y="2995"/>
                  <a:pt x="11125" y="2859"/>
                </a:cubicBezTo>
                <a:cubicBezTo>
                  <a:pt x="11166" y="2819"/>
                  <a:pt x="11464" y="2520"/>
                  <a:pt x="11369" y="2398"/>
                </a:cubicBezTo>
                <a:cubicBezTo>
                  <a:pt x="11315" y="2439"/>
                  <a:pt x="11342" y="2669"/>
                  <a:pt x="10895" y="3008"/>
                </a:cubicBezTo>
                <a:cubicBezTo>
                  <a:pt x="10786" y="3089"/>
                  <a:pt x="10678" y="3184"/>
                  <a:pt x="10556" y="3225"/>
                </a:cubicBezTo>
                <a:cubicBezTo>
                  <a:pt x="10393" y="3266"/>
                  <a:pt x="10258" y="3266"/>
                  <a:pt x="10095" y="3211"/>
                </a:cubicBezTo>
                <a:cubicBezTo>
                  <a:pt x="10122" y="3144"/>
                  <a:pt x="10271" y="2954"/>
                  <a:pt x="10366" y="2588"/>
                </a:cubicBezTo>
                <a:cubicBezTo>
                  <a:pt x="10393" y="2507"/>
                  <a:pt x="10448" y="2453"/>
                  <a:pt x="10407" y="2385"/>
                </a:cubicBezTo>
                <a:cubicBezTo>
                  <a:pt x="10353" y="2426"/>
                  <a:pt x="10231" y="2886"/>
                  <a:pt x="10177" y="2968"/>
                </a:cubicBezTo>
                <a:cubicBezTo>
                  <a:pt x="9973" y="3333"/>
                  <a:pt x="9729" y="3320"/>
                  <a:pt x="9377" y="3442"/>
                </a:cubicBezTo>
                <a:cubicBezTo>
                  <a:pt x="9269" y="3469"/>
                  <a:pt x="9106" y="3482"/>
                  <a:pt x="8984" y="3482"/>
                </a:cubicBezTo>
                <a:cubicBezTo>
                  <a:pt x="8889" y="3482"/>
                  <a:pt x="8700" y="3469"/>
                  <a:pt x="8618" y="3415"/>
                </a:cubicBezTo>
                <a:cubicBezTo>
                  <a:pt x="8578" y="3388"/>
                  <a:pt x="8550" y="3360"/>
                  <a:pt x="8510" y="3333"/>
                </a:cubicBezTo>
                <a:cubicBezTo>
                  <a:pt x="8429" y="3252"/>
                  <a:pt x="8456" y="3306"/>
                  <a:pt x="8347" y="3266"/>
                </a:cubicBezTo>
                <a:cubicBezTo>
                  <a:pt x="8361" y="3089"/>
                  <a:pt x="8903" y="2778"/>
                  <a:pt x="9025" y="2534"/>
                </a:cubicBezTo>
                <a:cubicBezTo>
                  <a:pt x="9106" y="2371"/>
                  <a:pt x="9174" y="2236"/>
                  <a:pt x="9282" y="2087"/>
                </a:cubicBezTo>
                <a:cubicBezTo>
                  <a:pt x="9377" y="1938"/>
                  <a:pt x="9404" y="1843"/>
                  <a:pt x="9567" y="1653"/>
                </a:cubicBezTo>
                <a:cubicBezTo>
                  <a:pt x="9987" y="1179"/>
                  <a:pt x="9729" y="1138"/>
                  <a:pt x="10041" y="705"/>
                </a:cubicBezTo>
                <a:cubicBezTo>
                  <a:pt x="10190" y="501"/>
                  <a:pt x="10366" y="325"/>
                  <a:pt x="10569" y="163"/>
                </a:cubicBezTo>
                <a:cubicBezTo>
                  <a:pt x="10637" y="109"/>
                  <a:pt x="10732" y="68"/>
                  <a:pt x="10759" y="0"/>
                </a:cubicBezTo>
                <a:cubicBezTo>
                  <a:pt x="10678" y="0"/>
                  <a:pt x="10380" y="244"/>
                  <a:pt x="10312" y="325"/>
                </a:cubicBezTo>
                <a:cubicBezTo>
                  <a:pt x="10258" y="393"/>
                  <a:pt x="10231" y="420"/>
                  <a:pt x="10177" y="474"/>
                </a:cubicBezTo>
                <a:cubicBezTo>
                  <a:pt x="10109" y="556"/>
                  <a:pt x="9987" y="678"/>
                  <a:pt x="9933" y="772"/>
                </a:cubicBezTo>
                <a:cubicBezTo>
                  <a:pt x="9865" y="894"/>
                  <a:pt x="9824" y="1003"/>
                  <a:pt x="9784" y="1179"/>
                </a:cubicBezTo>
                <a:cubicBezTo>
                  <a:pt x="9743" y="1409"/>
                  <a:pt x="9513" y="1626"/>
                  <a:pt x="9377" y="1843"/>
                </a:cubicBezTo>
                <a:cubicBezTo>
                  <a:pt x="9309" y="1938"/>
                  <a:pt x="9242" y="2060"/>
                  <a:pt x="9174" y="2168"/>
                </a:cubicBezTo>
                <a:lnTo>
                  <a:pt x="8971" y="2520"/>
                </a:lnTo>
                <a:cubicBezTo>
                  <a:pt x="8916" y="2669"/>
                  <a:pt x="8767" y="2764"/>
                  <a:pt x="8645" y="2859"/>
                </a:cubicBezTo>
                <a:lnTo>
                  <a:pt x="8429" y="3062"/>
                </a:lnTo>
                <a:cubicBezTo>
                  <a:pt x="8334" y="3157"/>
                  <a:pt x="8279" y="3225"/>
                  <a:pt x="8158" y="3320"/>
                </a:cubicBezTo>
                <a:cubicBezTo>
                  <a:pt x="8049" y="3428"/>
                  <a:pt x="7968" y="3455"/>
                  <a:pt x="7832" y="3537"/>
                </a:cubicBezTo>
                <a:cubicBezTo>
                  <a:pt x="7521" y="3740"/>
                  <a:pt x="7385" y="3713"/>
                  <a:pt x="6992" y="3794"/>
                </a:cubicBezTo>
                <a:cubicBezTo>
                  <a:pt x="6816" y="3835"/>
                  <a:pt x="6369" y="4065"/>
                  <a:pt x="6179" y="4079"/>
                </a:cubicBezTo>
                <a:cubicBezTo>
                  <a:pt x="6152" y="3740"/>
                  <a:pt x="6328" y="3482"/>
                  <a:pt x="6559" y="3252"/>
                </a:cubicBezTo>
                <a:cubicBezTo>
                  <a:pt x="6653" y="3157"/>
                  <a:pt x="6775" y="3062"/>
                  <a:pt x="6884" y="2968"/>
                </a:cubicBezTo>
                <a:cubicBezTo>
                  <a:pt x="6938" y="2913"/>
                  <a:pt x="6952" y="2873"/>
                  <a:pt x="7019" y="2805"/>
                </a:cubicBezTo>
                <a:lnTo>
                  <a:pt x="7114" y="2683"/>
                </a:lnTo>
                <a:cubicBezTo>
                  <a:pt x="7114" y="2683"/>
                  <a:pt x="7128" y="2669"/>
                  <a:pt x="7128" y="2669"/>
                </a:cubicBezTo>
                <a:cubicBezTo>
                  <a:pt x="7128" y="2669"/>
                  <a:pt x="7128" y="2669"/>
                  <a:pt x="7128" y="2656"/>
                </a:cubicBezTo>
                <a:cubicBezTo>
                  <a:pt x="7155" y="2642"/>
                  <a:pt x="7141" y="2642"/>
                  <a:pt x="7155" y="2629"/>
                </a:cubicBezTo>
                <a:lnTo>
                  <a:pt x="6843" y="2940"/>
                </a:lnTo>
                <a:cubicBezTo>
                  <a:pt x="6789" y="2995"/>
                  <a:pt x="6748" y="3008"/>
                  <a:pt x="6681" y="3076"/>
                </a:cubicBezTo>
                <a:cubicBezTo>
                  <a:pt x="6423" y="3333"/>
                  <a:pt x="6274" y="3428"/>
                  <a:pt x="6152" y="3808"/>
                </a:cubicBezTo>
                <a:cubicBezTo>
                  <a:pt x="6125" y="3889"/>
                  <a:pt x="6125" y="3984"/>
                  <a:pt x="6111" y="4079"/>
                </a:cubicBezTo>
                <a:cubicBezTo>
                  <a:pt x="5949" y="4173"/>
                  <a:pt x="5312" y="4119"/>
                  <a:pt x="5149" y="4024"/>
                </a:cubicBezTo>
                <a:cubicBezTo>
                  <a:pt x="5163" y="3943"/>
                  <a:pt x="5244" y="3808"/>
                  <a:pt x="5285" y="3753"/>
                </a:cubicBezTo>
                <a:cubicBezTo>
                  <a:pt x="5339" y="3686"/>
                  <a:pt x="5434" y="3604"/>
                  <a:pt x="5475" y="3510"/>
                </a:cubicBezTo>
                <a:cubicBezTo>
                  <a:pt x="5380" y="3564"/>
                  <a:pt x="5326" y="3645"/>
                  <a:pt x="5258" y="3740"/>
                </a:cubicBezTo>
                <a:cubicBezTo>
                  <a:pt x="5176" y="3835"/>
                  <a:pt x="5136" y="3916"/>
                  <a:pt x="5068" y="4024"/>
                </a:cubicBezTo>
                <a:cubicBezTo>
                  <a:pt x="5000" y="4011"/>
                  <a:pt x="4770" y="3902"/>
                  <a:pt x="4648" y="3875"/>
                </a:cubicBezTo>
                <a:cubicBezTo>
                  <a:pt x="4431" y="3821"/>
                  <a:pt x="4363" y="3957"/>
                  <a:pt x="4214" y="398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CDCAFE6-73A1-46CB-A0B7-4210F63FF3BD}"/>
              </a:ext>
            </a:extLst>
          </p:cNvPr>
          <p:cNvSpPr>
            <a:spLocks/>
          </p:cNvSpPr>
          <p:nvPr/>
        </p:nvSpPr>
        <p:spPr bwMode="auto">
          <a:xfrm>
            <a:off x="468313" y="2312988"/>
            <a:ext cx="2054225" cy="1706562"/>
          </a:xfrm>
          <a:custGeom>
            <a:avLst/>
            <a:gdLst>
              <a:gd name="T0" fmla="*/ 3767 w 7032"/>
              <a:gd name="T1" fmla="*/ 515 h 5840"/>
              <a:gd name="T2" fmla="*/ 3685 w 7032"/>
              <a:gd name="T3" fmla="*/ 488 h 5840"/>
              <a:gd name="T4" fmla="*/ 3807 w 7032"/>
              <a:gd name="T5" fmla="*/ 502 h 5840"/>
              <a:gd name="T6" fmla="*/ 4024 w 7032"/>
              <a:gd name="T7" fmla="*/ 434 h 5840"/>
              <a:gd name="T8" fmla="*/ 3888 w 7032"/>
              <a:gd name="T9" fmla="*/ 122 h 5840"/>
              <a:gd name="T10" fmla="*/ 3821 w 7032"/>
              <a:gd name="T11" fmla="*/ 95 h 5840"/>
              <a:gd name="T12" fmla="*/ 3482 w 7032"/>
              <a:gd name="T13" fmla="*/ 840 h 5840"/>
              <a:gd name="T14" fmla="*/ 2493 w 7032"/>
              <a:gd name="T15" fmla="*/ 1328 h 5840"/>
              <a:gd name="T16" fmla="*/ 1680 w 7032"/>
              <a:gd name="T17" fmla="*/ 2155 h 5840"/>
              <a:gd name="T18" fmla="*/ 393 w 7032"/>
              <a:gd name="T19" fmla="*/ 3320 h 5840"/>
              <a:gd name="T20" fmla="*/ 67 w 7032"/>
              <a:gd name="T21" fmla="*/ 3428 h 5840"/>
              <a:gd name="T22" fmla="*/ 108 w 7032"/>
              <a:gd name="T23" fmla="*/ 3523 h 5840"/>
              <a:gd name="T24" fmla="*/ 122 w 7032"/>
              <a:gd name="T25" fmla="*/ 3510 h 5840"/>
              <a:gd name="T26" fmla="*/ 1260 w 7032"/>
              <a:gd name="T27" fmla="*/ 2778 h 5840"/>
              <a:gd name="T28" fmla="*/ 2019 w 7032"/>
              <a:gd name="T29" fmla="*/ 3008 h 5840"/>
              <a:gd name="T30" fmla="*/ 3319 w 7032"/>
              <a:gd name="T31" fmla="*/ 3604 h 5840"/>
              <a:gd name="T32" fmla="*/ 3455 w 7032"/>
              <a:gd name="T33" fmla="*/ 4119 h 5840"/>
              <a:gd name="T34" fmla="*/ 4417 w 7032"/>
              <a:gd name="T35" fmla="*/ 5556 h 5840"/>
              <a:gd name="T36" fmla="*/ 4932 w 7032"/>
              <a:gd name="T37" fmla="*/ 5813 h 5840"/>
              <a:gd name="T38" fmla="*/ 4471 w 7032"/>
              <a:gd name="T39" fmla="*/ 5529 h 5840"/>
              <a:gd name="T40" fmla="*/ 3536 w 7032"/>
              <a:gd name="T41" fmla="*/ 4133 h 5840"/>
              <a:gd name="T42" fmla="*/ 4661 w 7032"/>
              <a:gd name="T43" fmla="*/ 5149 h 5840"/>
              <a:gd name="T44" fmla="*/ 6043 w 7032"/>
              <a:gd name="T45" fmla="*/ 5136 h 5840"/>
              <a:gd name="T46" fmla="*/ 6449 w 7032"/>
              <a:gd name="T47" fmla="*/ 5000 h 5840"/>
              <a:gd name="T48" fmla="*/ 4837 w 7032"/>
              <a:gd name="T49" fmla="*/ 5176 h 5840"/>
              <a:gd name="T50" fmla="*/ 5799 w 7032"/>
              <a:gd name="T51" fmla="*/ 4716 h 5840"/>
              <a:gd name="T52" fmla="*/ 4038 w 7032"/>
              <a:gd name="T53" fmla="*/ 4512 h 5840"/>
              <a:gd name="T54" fmla="*/ 3428 w 7032"/>
              <a:gd name="T55" fmla="*/ 3645 h 5840"/>
              <a:gd name="T56" fmla="*/ 4051 w 7032"/>
              <a:gd name="T57" fmla="*/ 3035 h 5840"/>
              <a:gd name="T58" fmla="*/ 5271 w 7032"/>
              <a:gd name="T59" fmla="*/ 3239 h 5840"/>
              <a:gd name="T60" fmla="*/ 6531 w 7032"/>
              <a:gd name="T61" fmla="*/ 4092 h 5840"/>
              <a:gd name="T62" fmla="*/ 6355 w 7032"/>
              <a:gd name="T63" fmla="*/ 3333 h 5840"/>
              <a:gd name="T64" fmla="*/ 5758 w 7032"/>
              <a:gd name="T65" fmla="*/ 3252 h 5840"/>
              <a:gd name="T66" fmla="*/ 6165 w 7032"/>
              <a:gd name="T67" fmla="*/ 2615 h 5840"/>
              <a:gd name="T68" fmla="*/ 6016 w 7032"/>
              <a:gd name="T69" fmla="*/ 2615 h 5840"/>
              <a:gd name="T70" fmla="*/ 4336 w 7032"/>
              <a:gd name="T71" fmla="*/ 2832 h 5840"/>
              <a:gd name="T72" fmla="*/ 5027 w 7032"/>
              <a:gd name="T73" fmla="*/ 2019 h 5840"/>
              <a:gd name="T74" fmla="*/ 4390 w 7032"/>
              <a:gd name="T75" fmla="*/ 2453 h 5840"/>
              <a:gd name="T76" fmla="*/ 3739 w 7032"/>
              <a:gd name="T77" fmla="*/ 3130 h 5840"/>
              <a:gd name="T78" fmla="*/ 2344 w 7032"/>
              <a:gd name="T79" fmla="*/ 3415 h 5840"/>
              <a:gd name="T80" fmla="*/ 2777 w 7032"/>
              <a:gd name="T81" fmla="*/ 2710 h 5840"/>
              <a:gd name="T82" fmla="*/ 1612 w 7032"/>
              <a:gd name="T83" fmla="*/ 2751 h 5840"/>
              <a:gd name="T84" fmla="*/ 2005 w 7032"/>
              <a:gd name="T85" fmla="*/ 1748 h 5840"/>
              <a:gd name="T86" fmla="*/ 4688 w 7032"/>
              <a:gd name="T87" fmla="*/ 1016 h 5840"/>
              <a:gd name="T88" fmla="*/ 6477 w 7032"/>
              <a:gd name="T89" fmla="*/ 1030 h 5840"/>
              <a:gd name="T90" fmla="*/ 6233 w 7032"/>
              <a:gd name="T91" fmla="*/ 1030 h 5840"/>
              <a:gd name="T92" fmla="*/ 5298 w 7032"/>
              <a:gd name="T93" fmla="*/ 488 h 5840"/>
              <a:gd name="T94" fmla="*/ 5853 w 7032"/>
              <a:gd name="T95" fmla="*/ 54 h 5840"/>
              <a:gd name="T96" fmla="*/ 3902 w 7032"/>
              <a:gd name="T97" fmla="*/ 1003 h 5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032" h="5840">
                <a:moveTo>
                  <a:pt x="3699" y="556"/>
                </a:moveTo>
                <a:cubicBezTo>
                  <a:pt x="3739" y="569"/>
                  <a:pt x="3726" y="583"/>
                  <a:pt x="3726" y="542"/>
                </a:cubicBezTo>
                <a:cubicBezTo>
                  <a:pt x="3794" y="556"/>
                  <a:pt x="3753" y="542"/>
                  <a:pt x="3767" y="515"/>
                </a:cubicBezTo>
                <a:cubicBezTo>
                  <a:pt x="3685" y="515"/>
                  <a:pt x="3726" y="515"/>
                  <a:pt x="3726" y="542"/>
                </a:cubicBezTo>
                <a:cubicBezTo>
                  <a:pt x="3672" y="529"/>
                  <a:pt x="3685" y="515"/>
                  <a:pt x="3699" y="556"/>
                </a:cubicBezTo>
                <a:lnTo>
                  <a:pt x="3685" y="488"/>
                </a:lnTo>
                <a:cubicBezTo>
                  <a:pt x="3699" y="488"/>
                  <a:pt x="3699" y="488"/>
                  <a:pt x="3699" y="488"/>
                </a:cubicBezTo>
                <a:lnTo>
                  <a:pt x="3726" y="461"/>
                </a:lnTo>
                <a:cubicBezTo>
                  <a:pt x="3739" y="474"/>
                  <a:pt x="3767" y="488"/>
                  <a:pt x="3807" y="502"/>
                </a:cubicBezTo>
                <a:cubicBezTo>
                  <a:pt x="3753" y="488"/>
                  <a:pt x="3767" y="488"/>
                  <a:pt x="3767" y="529"/>
                </a:cubicBezTo>
                <a:cubicBezTo>
                  <a:pt x="3807" y="529"/>
                  <a:pt x="3807" y="542"/>
                  <a:pt x="3807" y="502"/>
                </a:cubicBezTo>
                <a:cubicBezTo>
                  <a:pt x="3861" y="502"/>
                  <a:pt x="3956" y="461"/>
                  <a:pt x="4024" y="434"/>
                </a:cubicBezTo>
                <a:cubicBezTo>
                  <a:pt x="4092" y="420"/>
                  <a:pt x="4187" y="380"/>
                  <a:pt x="4227" y="353"/>
                </a:cubicBezTo>
                <a:cubicBezTo>
                  <a:pt x="4187" y="339"/>
                  <a:pt x="3861" y="461"/>
                  <a:pt x="3753" y="474"/>
                </a:cubicBezTo>
                <a:cubicBezTo>
                  <a:pt x="3780" y="203"/>
                  <a:pt x="3794" y="217"/>
                  <a:pt x="3888" y="122"/>
                </a:cubicBezTo>
                <a:cubicBezTo>
                  <a:pt x="3956" y="41"/>
                  <a:pt x="3902" y="0"/>
                  <a:pt x="3902" y="0"/>
                </a:cubicBezTo>
                <a:cubicBezTo>
                  <a:pt x="3861" y="14"/>
                  <a:pt x="3888" y="0"/>
                  <a:pt x="3861" y="41"/>
                </a:cubicBezTo>
                <a:cubicBezTo>
                  <a:pt x="3848" y="54"/>
                  <a:pt x="3848" y="54"/>
                  <a:pt x="3821" y="95"/>
                </a:cubicBezTo>
                <a:cubicBezTo>
                  <a:pt x="3726" y="190"/>
                  <a:pt x="3685" y="366"/>
                  <a:pt x="3685" y="488"/>
                </a:cubicBezTo>
                <a:cubicBezTo>
                  <a:pt x="3658" y="515"/>
                  <a:pt x="3631" y="637"/>
                  <a:pt x="3496" y="813"/>
                </a:cubicBezTo>
                <a:lnTo>
                  <a:pt x="3482" y="840"/>
                </a:lnTo>
                <a:cubicBezTo>
                  <a:pt x="3468" y="840"/>
                  <a:pt x="3455" y="867"/>
                  <a:pt x="3455" y="867"/>
                </a:cubicBezTo>
                <a:cubicBezTo>
                  <a:pt x="3346" y="1016"/>
                  <a:pt x="3252" y="1030"/>
                  <a:pt x="3089" y="1111"/>
                </a:cubicBezTo>
                <a:cubicBezTo>
                  <a:pt x="2710" y="1287"/>
                  <a:pt x="2926" y="1206"/>
                  <a:pt x="2493" y="1328"/>
                </a:cubicBezTo>
                <a:cubicBezTo>
                  <a:pt x="2222" y="1396"/>
                  <a:pt x="1951" y="1653"/>
                  <a:pt x="1815" y="1897"/>
                </a:cubicBezTo>
                <a:cubicBezTo>
                  <a:pt x="1788" y="1938"/>
                  <a:pt x="1775" y="1992"/>
                  <a:pt x="1748" y="2033"/>
                </a:cubicBezTo>
                <a:cubicBezTo>
                  <a:pt x="1707" y="2100"/>
                  <a:pt x="1720" y="2060"/>
                  <a:pt x="1680" y="2155"/>
                </a:cubicBezTo>
                <a:cubicBezTo>
                  <a:pt x="1612" y="2290"/>
                  <a:pt x="1571" y="2304"/>
                  <a:pt x="1517" y="2399"/>
                </a:cubicBezTo>
                <a:cubicBezTo>
                  <a:pt x="1314" y="2751"/>
                  <a:pt x="962" y="2927"/>
                  <a:pt x="636" y="3144"/>
                </a:cubicBezTo>
                <a:cubicBezTo>
                  <a:pt x="528" y="3225"/>
                  <a:pt x="569" y="3252"/>
                  <a:pt x="393" y="3320"/>
                </a:cubicBezTo>
                <a:cubicBezTo>
                  <a:pt x="284" y="3361"/>
                  <a:pt x="216" y="3415"/>
                  <a:pt x="67" y="3428"/>
                </a:cubicBezTo>
                <a:lnTo>
                  <a:pt x="27" y="3415"/>
                </a:lnTo>
                <a:cubicBezTo>
                  <a:pt x="40" y="3442"/>
                  <a:pt x="0" y="3455"/>
                  <a:pt x="67" y="3428"/>
                </a:cubicBezTo>
                <a:lnTo>
                  <a:pt x="162" y="3469"/>
                </a:lnTo>
                <a:lnTo>
                  <a:pt x="122" y="3510"/>
                </a:lnTo>
                <a:cubicBezTo>
                  <a:pt x="94" y="3496"/>
                  <a:pt x="94" y="3496"/>
                  <a:pt x="108" y="3523"/>
                </a:cubicBezTo>
                <a:cubicBezTo>
                  <a:pt x="27" y="3523"/>
                  <a:pt x="81" y="3523"/>
                  <a:pt x="54" y="3550"/>
                </a:cubicBezTo>
                <a:cubicBezTo>
                  <a:pt x="149" y="3550"/>
                  <a:pt x="108" y="3564"/>
                  <a:pt x="108" y="3523"/>
                </a:cubicBezTo>
                <a:cubicBezTo>
                  <a:pt x="149" y="3550"/>
                  <a:pt x="135" y="3550"/>
                  <a:pt x="122" y="3510"/>
                </a:cubicBezTo>
                <a:lnTo>
                  <a:pt x="243" y="3442"/>
                </a:lnTo>
                <a:cubicBezTo>
                  <a:pt x="284" y="3415"/>
                  <a:pt x="325" y="3401"/>
                  <a:pt x="365" y="3374"/>
                </a:cubicBezTo>
                <a:cubicBezTo>
                  <a:pt x="691" y="3212"/>
                  <a:pt x="975" y="2995"/>
                  <a:pt x="1260" y="2778"/>
                </a:cubicBezTo>
                <a:cubicBezTo>
                  <a:pt x="1409" y="2656"/>
                  <a:pt x="1490" y="2751"/>
                  <a:pt x="1693" y="2846"/>
                </a:cubicBezTo>
                <a:lnTo>
                  <a:pt x="1870" y="2941"/>
                </a:lnTo>
                <a:cubicBezTo>
                  <a:pt x="1924" y="2968"/>
                  <a:pt x="1978" y="2968"/>
                  <a:pt x="2019" y="3008"/>
                </a:cubicBezTo>
                <a:cubicBezTo>
                  <a:pt x="2059" y="3062"/>
                  <a:pt x="2113" y="3239"/>
                  <a:pt x="2195" y="3320"/>
                </a:cubicBezTo>
                <a:cubicBezTo>
                  <a:pt x="2371" y="3537"/>
                  <a:pt x="2479" y="3591"/>
                  <a:pt x="2777" y="3618"/>
                </a:cubicBezTo>
                <a:cubicBezTo>
                  <a:pt x="2981" y="3645"/>
                  <a:pt x="3238" y="3523"/>
                  <a:pt x="3319" y="3604"/>
                </a:cubicBezTo>
                <a:cubicBezTo>
                  <a:pt x="3346" y="3645"/>
                  <a:pt x="3387" y="3781"/>
                  <a:pt x="3428" y="3835"/>
                </a:cubicBezTo>
                <a:cubicBezTo>
                  <a:pt x="3468" y="3903"/>
                  <a:pt x="3523" y="3957"/>
                  <a:pt x="3536" y="4038"/>
                </a:cubicBezTo>
                <a:cubicBezTo>
                  <a:pt x="3509" y="4079"/>
                  <a:pt x="3496" y="4092"/>
                  <a:pt x="3455" y="4119"/>
                </a:cubicBezTo>
                <a:cubicBezTo>
                  <a:pt x="3455" y="4445"/>
                  <a:pt x="3441" y="4472"/>
                  <a:pt x="3631" y="4743"/>
                </a:cubicBezTo>
                <a:cubicBezTo>
                  <a:pt x="3794" y="4973"/>
                  <a:pt x="3997" y="5176"/>
                  <a:pt x="4200" y="5380"/>
                </a:cubicBezTo>
                <a:lnTo>
                  <a:pt x="4417" y="5556"/>
                </a:lnTo>
                <a:cubicBezTo>
                  <a:pt x="4498" y="5623"/>
                  <a:pt x="4512" y="5718"/>
                  <a:pt x="4607" y="5772"/>
                </a:cubicBezTo>
                <a:cubicBezTo>
                  <a:pt x="4715" y="5827"/>
                  <a:pt x="4837" y="5840"/>
                  <a:pt x="4973" y="5827"/>
                </a:cubicBezTo>
                <a:lnTo>
                  <a:pt x="4932" y="5813"/>
                </a:lnTo>
                <a:cubicBezTo>
                  <a:pt x="4905" y="5800"/>
                  <a:pt x="4932" y="5800"/>
                  <a:pt x="4891" y="5800"/>
                </a:cubicBezTo>
                <a:lnTo>
                  <a:pt x="4661" y="5732"/>
                </a:lnTo>
                <a:cubicBezTo>
                  <a:pt x="4566" y="5691"/>
                  <a:pt x="4552" y="5596"/>
                  <a:pt x="4471" y="5529"/>
                </a:cubicBezTo>
                <a:cubicBezTo>
                  <a:pt x="4363" y="5420"/>
                  <a:pt x="4159" y="5285"/>
                  <a:pt x="4065" y="5163"/>
                </a:cubicBezTo>
                <a:cubicBezTo>
                  <a:pt x="3902" y="4946"/>
                  <a:pt x="3631" y="4729"/>
                  <a:pt x="3536" y="4485"/>
                </a:cubicBezTo>
                <a:cubicBezTo>
                  <a:pt x="3509" y="4404"/>
                  <a:pt x="3496" y="4228"/>
                  <a:pt x="3536" y="4133"/>
                </a:cubicBezTo>
                <a:cubicBezTo>
                  <a:pt x="3658" y="4119"/>
                  <a:pt x="3658" y="4282"/>
                  <a:pt x="3807" y="4390"/>
                </a:cubicBezTo>
                <a:cubicBezTo>
                  <a:pt x="3956" y="4499"/>
                  <a:pt x="4010" y="4567"/>
                  <a:pt x="4132" y="4621"/>
                </a:cubicBezTo>
                <a:cubicBezTo>
                  <a:pt x="4715" y="4919"/>
                  <a:pt x="4336" y="4946"/>
                  <a:pt x="4661" y="5149"/>
                </a:cubicBezTo>
                <a:cubicBezTo>
                  <a:pt x="4932" y="5325"/>
                  <a:pt x="5365" y="5298"/>
                  <a:pt x="5704" y="5217"/>
                </a:cubicBezTo>
                <a:cubicBezTo>
                  <a:pt x="5731" y="5203"/>
                  <a:pt x="5745" y="5203"/>
                  <a:pt x="5758" y="5203"/>
                </a:cubicBezTo>
                <a:lnTo>
                  <a:pt x="6043" y="5136"/>
                </a:lnTo>
                <a:cubicBezTo>
                  <a:pt x="6124" y="5109"/>
                  <a:pt x="6165" y="5081"/>
                  <a:pt x="6233" y="5054"/>
                </a:cubicBezTo>
                <a:lnTo>
                  <a:pt x="6436" y="5014"/>
                </a:lnTo>
                <a:cubicBezTo>
                  <a:pt x="6436" y="5000"/>
                  <a:pt x="6436" y="5000"/>
                  <a:pt x="6449" y="5000"/>
                </a:cubicBezTo>
                <a:cubicBezTo>
                  <a:pt x="6449" y="5000"/>
                  <a:pt x="6449" y="5000"/>
                  <a:pt x="6463" y="4987"/>
                </a:cubicBezTo>
                <a:cubicBezTo>
                  <a:pt x="6233" y="4973"/>
                  <a:pt x="6138" y="5068"/>
                  <a:pt x="5962" y="5122"/>
                </a:cubicBezTo>
                <a:cubicBezTo>
                  <a:pt x="5718" y="5203"/>
                  <a:pt x="5067" y="5298"/>
                  <a:pt x="4837" y="5176"/>
                </a:cubicBezTo>
                <a:cubicBezTo>
                  <a:pt x="4688" y="5095"/>
                  <a:pt x="4525" y="5054"/>
                  <a:pt x="4539" y="4838"/>
                </a:cubicBezTo>
                <a:cubicBezTo>
                  <a:pt x="4918" y="4783"/>
                  <a:pt x="4891" y="4892"/>
                  <a:pt x="5501" y="4756"/>
                </a:cubicBezTo>
                <a:cubicBezTo>
                  <a:pt x="5569" y="4743"/>
                  <a:pt x="5772" y="4729"/>
                  <a:pt x="5799" y="4716"/>
                </a:cubicBezTo>
                <a:cubicBezTo>
                  <a:pt x="5677" y="4648"/>
                  <a:pt x="5271" y="4810"/>
                  <a:pt x="4945" y="4783"/>
                </a:cubicBezTo>
                <a:cubicBezTo>
                  <a:pt x="4512" y="4756"/>
                  <a:pt x="4620" y="4865"/>
                  <a:pt x="4187" y="4607"/>
                </a:cubicBezTo>
                <a:cubicBezTo>
                  <a:pt x="4132" y="4567"/>
                  <a:pt x="4078" y="4553"/>
                  <a:pt x="4038" y="4512"/>
                </a:cubicBezTo>
                <a:cubicBezTo>
                  <a:pt x="3956" y="4472"/>
                  <a:pt x="3983" y="4458"/>
                  <a:pt x="3902" y="4404"/>
                </a:cubicBezTo>
                <a:cubicBezTo>
                  <a:pt x="3604" y="4187"/>
                  <a:pt x="3726" y="4187"/>
                  <a:pt x="3604" y="3970"/>
                </a:cubicBezTo>
                <a:cubicBezTo>
                  <a:pt x="3550" y="3862"/>
                  <a:pt x="3496" y="3726"/>
                  <a:pt x="3428" y="3645"/>
                </a:cubicBezTo>
                <a:cubicBezTo>
                  <a:pt x="3387" y="3591"/>
                  <a:pt x="3333" y="3550"/>
                  <a:pt x="3319" y="3496"/>
                </a:cubicBezTo>
                <a:cubicBezTo>
                  <a:pt x="3523" y="3293"/>
                  <a:pt x="3550" y="3293"/>
                  <a:pt x="3861" y="3157"/>
                </a:cubicBezTo>
                <a:cubicBezTo>
                  <a:pt x="3943" y="3117"/>
                  <a:pt x="3983" y="3076"/>
                  <a:pt x="4051" y="3035"/>
                </a:cubicBezTo>
                <a:cubicBezTo>
                  <a:pt x="4132" y="3008"/>
                  <a:pt x="4200" y="2981"/>
                  <a:pt x="4268" y="2954"/>
                </a:cubicBezTo>
                <a:cubicBezTo>
                  <a:pt x="4430" y="2886"/>
                  <a:pt x="4878" y="2724"/>
                  <a:pt x="5013" y="2819"/>
                </a:cubicBezTo>
                <a:cubicBezTo>
                  <a:pt x="5094" y="2886"/>
                  <a:pt x="4973" y="3130"/>
                  <a:pt x="5271" y="3239"/>
                </a:cubicBezTo>
                <a:cubicBezTo>
                  <a:pt x="5420" y="3293"/>
                  <a:pt x="5718" y="3279"/>
                  <a:pt x="5867" y="3320"/>
                </a:cubicBezTo>
                <a:cubicBezTo>
                  <a:pt x="5921" y="3510"/>
                  <a:pt x="5840" y="3604"/>
                  <a:pt x="6124" y="3835"/>
                </a:cubicBezTo>
                <a:lnTo>
                  <a:pt x="6531" y="4092"/>
                </a:lnTo>
                <a:cubicBezTo>
                  <a:pt x="6626" y="4133"/>
                  <a:pt x="6585" y="4092"/>
                  <a:pt x="6612" y="4092"/>
                </a:cubicBezTo>
                <a:cubicBezTo>
                  <a:pt x="6395" y="3916"/>
                  <a:pt x="6151" y="3862"/>
                  <a:pt x="5989" y="3604"/>
                </a:cubicBezTo>
                <a:cubicBezTo>
                  <a:pt x="5745" y="3198"/>
                  <a:pt x="6165" y="3306"/>
                  <a:pt x="6355" y="3333"/>
                </a:cubicBezTo>
                <a:lnTo>
                  <a:pt x="6693" y="3347"/>
                </a:lnTo>
                <a:cubicBezTo>
                  <a:pt x="6775" y="3347"/>
                  <a:pt x="6748" y="3347"/>
                  <a:pt x="6788" y="3306"/>
                </a:cubicBezTo>
                <a:lnTo>
                  <a:pt x="5758" y="3252"/>
                </a:lnTo>
                <a:cubicBezTo>
                  <a:pt x="5650" y="3252"/>
                  <a:pt x="5365" y="3225"/>
                  <a:pt x="5284" y="3184"/>
                </a:cubicBezTo>
                <a:cubicBezTo>
                  <a:pt x="5122" y="3117"/>
                  <a:pt x="5108" y="2968"/>
                  <a:pt x="5108" y="2819"/>
                </a:cubicBezTo>
                <a:cubicBezTo>
                  <a:pt x="5447" y="2819"/>
                  <a:pt x="5853" y="2751"/>
                  <a:pt x="6165" y="2615"/>
                </a:cubicBezTo>
                <a:cubicBezTo>
                  <a:pt x="6219" y="2588"/>
                  <a:pt x="6192" y="2615"/>
                  <a:pt x="6219" y="2575"/>
                </a:cubicBezTo>
                <a:cubicBezTo>
                  <a:pt x="6192" y="2561"/>
                  <a:pt x="6219" y="2561"/>
                  <a:pt x="6178" y="2561"/>
                </a:cubicBezTo>
                <a:cubicBezTo>
                  <a:pt x="6124" y="2561"/>
                  <a:pt x="6070" y="2588"/>
                  <a:pt x="6016" y="2615"/>
                </a:cubicBezTo>
                <a:cubicBezTo>
                  <a:pt x="5826" y="2697"/>
                  <a:pt x="5542" y="2764"/>
                  <a:pt x="5325" y="2764"/>
                </a:cubicBezTo>
                <a:cubicBezTo>
                  <a:pt x="5122" y="2764"/>
                  <a:pt x="4715" y="2724"/>
                  <a:pt x="4525" y="2791"/>
                </a:cubicBezTo>
                <a:cubicBezTo>
                  <a:pt x="4471" y="2819"/>
                  <a:pt x="4403" y="2873"/>
                  <a:pt x="4336" y="2832"/>
                </a:cubicBezTo>
                <a:cubicBezTo>
                  <a:pt x="4322" y="2805"/>
                  <a:pt x="4390" y="2466"/>
                  <a:pt x="4620" y="2277"/>
                </a:cubicBezTo>
                <a:cubicBezTo>
                  <a:pt x="4701" y="2222"/>
                  <a:pt x="4796" y="2128"/>
                  <a:pt x="4878" y="2087"/>
                </a:cubicBezTo>
                <a:cubicBezTo>
                  <a:pt x="4932" y="2060"/>
                  <a:pt x="4973" y="2046"/>
                  <a:pt x="5027" y="2019"/>
                </a:cubicBezTo>
                <a:cubicBezTo>
                  <a:pt x="5108" y="1979"/>
                  <a:pt x="5149" y="1979"/>
                  <a:pt x="5162" y="1911"/>
                </a:cubicBezTo>
                <a:cubicBezTo>
                  <a:pt x="5094" y="1911"/>
                  <a:pt x="5040" y="1965"/>
                  <a:pt x="4945" y="2006"/>
                </a:cubicBezTo>
                <a:cubicBezTo>
                  <a:pt x="4769" y="2087"/>
                  <a:pt x="4485" y="2290"/>
                  <a:pt x="4390" y="2453"/>
                </a:cubicBezTo>
                <a:cubicBezTo>
                  <a:pt x="4322" y="2561"/>
                  <a:pt x="4281" y="2832"/>
                  <a:pt x="4200" y="2927"/>
                </a:cubicBezTo>
                <a:cubicBezTo>
                  <a:pt x="4159" y="2954"/>
                  <a:pt x="4024" y="2995"/>
                  <a:pt x="3970" y="3022"/>
                </a:cubicBezTo>
                <a:cubicBezTo>
                  <a:pt x="3861" y="3103"/>
                  <a:pt x="3861" y="3076"/>
                  <a:pt x="3739" y="3130"/>
                </a:cubicBezTo>
                <a:cubicBezTo>
                  <a:pt x="3672" y="3171"/>
                  <a:pt x="3604" y="3225"/>
                  <a:pt x="3536" y="3252"/>
                </a:cubicBezTo>
                <a:cubicBezTo>
                  <a:pt x="3346" y="3333"/>
                  <a:pt x="3441" y="3293"/>
                  <a:pt x="3346" y="3401"/>
                </a:cubicBezTo>
                <a:cubicBezTo>
                  <a:pt x="3116" y="3659"/>
                  <a:pt x="2561" y="3632"/>
                  <a:pt x="2344" y="3415"/>
                </a:cubicBezTo>
                <a:cubicBezTo>
                  <a:pt x="2276" y="3333"/>
                  <a:pt x="2100" y="3157"/>
                  <a:pt x="2100" y="3008"/>
                </a:cubicBezTo>
                <a:cubicBezTo>
                  <a:pt x="2561" y="2941"/>
                  <a:pt x="2371" y="2968"/>
                  <a:pt x="2655" y="2791"/>
                </a:cubicBezTo>
                <a:cubicBezTo>
                  <a:pt x="2696" y="2764"/>
                  <a:pt x="2764" y="2751"/>
                  <a:pt x="2777" y="2710"/>
                </a:cubicBezTo>
                <a:cubicBezTo>
                  <a:pt x="2804" y="2629"/>
                  <a:pt x="2791" y="2697"/>
                  <a:pt x="2777" y="2670"/>
                </a:cubicBezTo>
                <a:cubicBezTo>
                  <a:pt x="2737" y="2642"/>
                  <a:pt x="2398" y="2981"/>
                  <a:pt x="2127" y="2941"/>
                </a:cubicBezTo>
                <a:cubicBezTo>
                  <a:pt x="1870" y="2913"/>
                  <a:pt x="1802" y="2859"/>
                  <a:pt x="1612" y="2751"/>
                </a:cubicBezTo>
                <a:cubicBezTo>
                  <a:pt x="1544" y="2697"/>
                  <a:pt x="1504" y="2710"/>
                  <a:pt x="1449" y="2642"/>
                </a:cubicBezTo>
                <a:lnTo>
                  <a:pt x="1829" y="2046"/>
                </a:lnTo>
                <a:cubicBezTo>
                  <a:pt x="1910" y="1924"/>
                  <a:pt x="1897" y="1870"/>
                  <a:pt x="2005" y="1748"/>
                </a:cubicBezTo>
                <a:cubicBezTo>
                  <a:pt x="2547" y="1193"/>
                  <a:pt x="2506" y="1477"/>
                  <a:pt x="2981" y="1233"/>
                </a:cubicBezTo>
                <a:cubicBezTo>
                  <a:pt x="3658" y="895"/>
                  <a:pt x="3550" y="1098"/>
                  <a:pt x="4241" y="1071"/>
                </a:cubicBezTo>
                <a:cubicBezTo>
                  <a:pt x="4539" y="1057"/>
                  <a:pt x="4552" y="1030"/>
                  <a:pt x="4688" y="1016"/>
                </a:cubicBezTo>
                <a:cubicBezTo>
                  <a:pt x="4837" y="1003"/>
                  <a:pt x="5013" y="1003"/>
                  <a:pt x="5162" y="1016"/>
                </a:cubicBezTo>
                <a:cubicBezTo>
                  <a:pt x="5298" y="1016"/>
                  <a:pt x="5447" y="1057"/>
                  <a:pt x="5596" y="1071"/>
                </a:cubicBezTo>
                <a:cubicBezTo>
                  <a:pt x="5799" y="1084"/>
                  <a:pt x="6341" y="1111"/>
                  <a:pt x="6477" y="1030"/>
                </a:cubicBezTo>
                <a:cubicBezTo>
                  <a:pt x="6544" y="989"/>
                  <a:pt x="6748" y="745"/>
                  <a:pt x="7032" y="583"/>
                </a:cubicBezTo>
                <a:cubicBezTo>
                  <a:pt x="6951" y="542"/>
                  <a:pt x="6693" y="732"/>
                  <a:pt x="6653" y="786"/>
                </a:cubicBezTo>
                <a:cubicBezTo>
                  <a:pt x="6504" y="922"/>
                  <a:pt x="6531" y="1003"/>
                  <a:pt x="6233" y="1030"/>
                </a:cubicBezTo>
                <a:cubicBezTo>
                  <a:pt x="6016" y="1057"/>
                  <a:pt x="5880" y="1071"/>
                  <a:pt x="5664" y="1030"/>
                </a:cubicBezTo>
                <a:cubicBezTo>
                  <a:pt x="5501" y="1003"/>
                  <a:pt x="5271" y="989"/>
                  <a:pt x="5108" y="949"/>
                </a:cubicBezTo>
                <a:cubicBezTo>
                  <a:pt x="5013" y="773"/>
                  <a:pt x="5189" y="583"/>
                  <a:pt x="5298" y="488"/>
                </a:cubicBezTo>
                <a:cubicBezTo>
                  <a:pt x="5338" y="434"/>
                  <a:pt x="5352" y="407"/>
                  <a:pt x="5406" y="353"/>
                </a:cubicBezTo>
                <a:cubicBezTo>
                  <a:pt x="5636" y="136"/>
                  <a:pt x="5989" y="95"/>
                  <a:pt x="6002" y="0"/>
                </a:cubicBezTo>
                <a:cubicBezTo>
                  <a:pt x="5921" y="0"/>
                  <a:pt x="5948" y="27"/>
                  <a:pt x="5853" y="54"/>
                </a:cubicBezTo>
                <a:cubicBezTo>
                  <a:pt x="5691" y="95"/>
                  <a:pt x="5515" y="176"/>
                  <a:pt x="5406" y="285"/>
                </a:cubicBezTo>
                <a:cubicBezTo>
                  <a:pt x="4729" y="922"/>
                  <a:pt x="5230" y="949"/>
                  <a:pt x="4742" y="962"/>
                </a:cubicBezTo>
                <a:cubicBezTo>
                  <a:pt x="4485" y="962"/>
                  <a:pt x="4430" y="1044"/>
                  <a:pt x="3902" y="1003"/>
                </a:cubicBezTo>
                <a:cubicBezTo>
                  <a:pt x="3753" y="1003"/>
                  <a:pt x="3604" y="976"/>
                  <a:pt x="3455" y="989"/>
                </a:cubicBezTo>
                <a:cubicBezTo>
                  <a:pt x="3509" y="813"/>
                  <a:pt x="3685" y="732"/>
                  <a:pt x="3699" y="55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EE30CDA-8BDC-46D5-B0FD-5D8D9CCB7403}"/>
              </a:ext>
            </a:extLst>
          </p:cNvPr>
          <p:cNvSpPr>
            <a:spLocks noEditPoints="1"/>
          </p:cNvSpPr>
          <p:nvPr/>
        </p:nvSpPr>
        <p:spPr bwMode="auto">
          <a:xfrm>
            <a:off x="1208088" y="746125"/>
            <a:ext cx="1698625" cy="1174750"/>
          </a:xfrm>
          <a:custGeom>
            <a:avLst/>
            <a:gdLst>
              <a:gd name="T0" fmla="*/ 827 w 5813"/>
              <a:gd name="T1" fmla="*/ 2750 h 4024"/>
              <a:gd name="T2" fmla="*/ 881 w 5813"/>
              <a:gd name="T3" fmla="*/ 2818 h 4024"/>
              <a:gd name="T4" fmla="*/ 2873 w 5813"/>
              <a:gd name="T5" fmla="*/ 1354 h 4024"/>
              <a:gd name="T6" fmla="*/ 2941 w 5813"/>
              <a:gd name="T7" fmla="*/ 1233 h 4024"/>
              <a:gd name="T8" fmla="*/ 2873 w 5813"/>
              <a:gd name="T9" fmla="*/ 1354 h 4024"/>
              <a:gd name="T10" fmla="*/ 2954 w 5813"/>
              <a:gd name="T11" fmla="*/ 1056 h 4024"/>
              <a:gd name="T12" fmla="*/ 2778 w 5813"/>
              <a:gd name="T13" fmla="*/ 1422 h 4024"/>
              <a:gd name="T14" fmla="*/ 1830 w 5813"/>
              <a:gd name="T15" fmla="*/ 2398 h 4024"/>
              <a:gd name="T16" fmla="*/ 1355 w 5813"/>
              <a:gd name="T17" fmla="*/ 2615 h 4024"/>
              <a:gd name="T18" fmla="*/ 1030 w 5813"/>
              <a:gd name="T19" fmla="*/ 1598 h 4024"/>
              <a:gd name="T20" fmla="*/ 1288 w 5813"/>
              <a:gd name="T21" fmla="*/ 989 h 4024"/>
              <a:gd name="T22" fmla="*/ 1545 w 5813"/>
              <a:gd name="T23" fmla="*/ 907 h 4024"/>
              <a:gd name="T24" fmla="*/ 1355 w 5813"/>
              <a:gd name="T25" fmla="*/ 894 h 4024"/>
              <a:gd name="T26" fmla="*/ 1410 w 5813"/>
              <a:gd name="T27" fmla="*/ 528 h 4024"/>
              <a:gd name="T28" fmla="*/ 1247 w 5813"/>
              <a:gd name="T29" fmla="*/ 934 h 4024"/>
              <a:gd name="T30" fmla="*/ 1017 w 5813"/>
              <a:gd name="T31" fmla="*/ 1490 h 4024"/>
              <a:gd name="T32" fmla="*/ 719 w 5813"/>
              <a:gd name="T33" fmla="*/ 2682 h 4024"/>
              <a:gd name="T34" fmla="*/ 82 w 5813"/>
              <a:gd name="T35" fmla="*/ 2899 h 4024"/>
              <a:gd name="T36" fmla="*/ 28 w 5813"/>
              <a:gd name="T37" fmla="*/ 2940 h 4024"/>
              <a:gd name="T38" fmla="*/ 529 w 5813"/>
              <a:gd name="T39" fmla="*/ 3008 h 4024"/>
              <a:gd name="T40" fmla="*/ 908 w 5813"/>
              <a:gd name="T41" fmla="*/ 2831 h 4024"/>
              <a:gd name="T42" fmla="*/ 2019 w 5813"/>
              <a:gd name="T43" fmla="*/ 2655 h 4024"/>
              <a:gd name="T44" fmla="*/ 2534 w 5813"/>
              <a:gd name="T45" fmla="*/ 3509 h 4024"/>
              <a:gd name="T46" fmla="*/ 3374 w 5813"/>
              <a:gd name="T47" fmla="*/ 3983 h 4024"/>
              <a:gd name="T48" fmla="*/ 2589 w 5813"/>
              <a:gd name="T49" fmla="*/ 3495 h 4024"/>
              <a:gd name="T50" fmla="*/ 2155 w 5813"/>
              <a:gd name="T51" fmla="*/ 2709 h 4024"/>
              <a:gd name="T52" fmla="*/ 3198 w 5813"/>
              <a:gd name="T53" fmla="*/ 2615 h 4024"/>
              <a:gd name="T54" fmla="*/ 3957 w 5813"/>
              <a:gd name="T55" fmla="*/ 3062 h 4024"/>
              <a:gd name="T56" fmla="*/ 4282 w 5813"/>
              <a:gd name="T57" fmla="*/ 4024 h 4024"/>
              <a:gd name="T58" fmla="*/ 4391 w 5813"/>
              <a:gd name="T59" fmla="*/ 3997 h 4024"/>
              <a:gd name="T60" fmla="*/ 4038 w 5813"/>
              <a:gd name="T61" fmla="*/ 3224 h 4024"/>
              <a:gd name="T62" fmla="*/ 4011 w 5813"/>
              <a:gd name="T63" fmla="*/ 2886 h 4024"/>
              <a:gd name="T64" fmla="*/ 5407 w 5813"/>
              <a:gd name="T65" fmla="*/ 3170 h 4024"/>
              <a:gd name="T66" fmla="*/ 5136 w 5813"/>
              <a:gd name="T67" fmla="*/ 3197 h 4024"/>
              <a:gd name="T68" fmla="*/ 4987 w 5813"/>
              <a:gd name="T69" fmla="*/ 2723 h 4024"/>
              <a:gd name="T70" fmla="*/ 5570 w 5813"/>
              <a:gd name="T71" fmla="*/ 2167 h 4024"/>
              <a:gd name="T72" fmla="*/ 4933 w 5813"/>
              <a:gd name="T73" fmla="*/ 2682 h 4024"/>
              <a:gd name="T74" fmla="*/ 3916 w 5813"/>
              <a:gd name="T75" fmla="*/ 2818 h 4024"/>
              <a:gd name="T76" fmla="*/ 3524 w 5813"/>
              <a:gd name="T77" fmla="*/ 2357 h 4024"/>
              <a:gd name="T78" fmla="*/ 4052 w 5813"/>
              <a:gd name="T79" fmla="*/ 1964 h 4024"/>
              <a:gd name="T80" fmla="*/ 4228 w 5813"/>
              <a:gd name="T81" fmla="*/ 1693 h 4024"/>
              <a:gd name="T82" fmla="*/ 4811 w 5813"/>
              <a:gd name="T83" fmla="*/ 1531 h 4024"/>
              <a:gd name="T84" fmla="*/ 5136 w 5813"/>
              <a:gd name="T85" fmla="*/ 1409 h 4024"/>
              <a:gd name="T86" fmla="*/ 4296 w 5813"/>
              <a:gd name="T87" fmla="*/ 1612 h 4024"/>
              <a:gd name="T88" fmla="*/ 5163 w 5813"/>
              <a:gd name="T89" fmla="*/ 826 h 4024"/>
              <a:gd name="T90" fmla="*/ 5326 w 5813"/>
              <a:gd name="T91" fmla="*/ 691 h 4024"/>
              <a:gd name="T92" fmla="*/ 4933 w 5813"/>
              <a:gd name="T93" fmla="*/ 867 h 4024"/>
              <a:gd name="T94" fmla="*/ 4093 w 5813"/>
              <a:gd name="T95" fmla="*/ 1788 h 4024"/>
              <a:gd name="T96" fmla="*/ 3483 w 5813"/>
              <a:gd name="T97" fmla="*/ 2344 h 4024"/>
              <a:gd name="T98" fmla="*/ 2589 w 5813"/>
              <a:gd name="T99" fmla="*/ 2615 h 4024"/>
              <a:gd name="T100" fmla="*/ 1938 w 5813"/>
              <a:gd name="T101" fmla="*/ 2357 h 4024"/>
              <a:gd name="T102" fmla="*/ 2575 w 5813"/>
              <a:gd name="T103" fmla="*/ 1693 h 4024"/>
              <a:gd name="T104" fmla="*/ 2751 w 5813"/>
              <a:gd name="T105" fmla="*/ 1544 h 4024"/>
              <a:gd name="T106" fmla="*/ 3090 w 5813"/>
              <a:gd name="T107" fmla="*/ 1233 h 4024"/>
              <a:gd name="T108" fmla="*/ 3957 w 5813"/>
              <a:gd name="T109" fmla="*/ 650 h 4024"/>
              <a:gd name="T110" fmla="*/ 4337 w 5813"/>
              <a:gd name="T111" fmla="*/ 230 h 4024"/>
              <a:gd name="T112" fmla="*/ 4323 w 5813"/>
              <a:gd name="T113" fmla="*/ 203 h 4024"/>
              <a:gd name="T114" fmla="*/ 3618 w 5813"/>
              <a:gd name="T115" fmla="*/ 853 h 4024"/>
              <a:gd name="T116" fmla="*/ 2982 w 5813"/>
              <a:gd name="T117" fmla="*/ 1233 h 4024"/>
              <a:gd name="T118" fmla="*/ 3361 w 5813"/>
              <a:gd name="T119" fmla="*/ 338 h 4024"/>
              <a:gd name="T120" fmla="*/ 3551 w 5813"/>
              <a:gd name="T121" fmla="*/ 54 h 4024"/>
              <a:gd name="T122" fmla="*/ 3578 w 5813"/>
              <a:gd name="T123" fmla="*/ 13 h 4024"/>
              <a:gd name="T124" fmla="*/ 3537 w 5813"/>
              <a:gd name="T125" fmla="*/ 27 h 4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813" h="4024">
                <a:moveTo>
                  <a:pt x="813" y="2818"/>
                </a:moveTo>
                <a:lnTo>
                  <a:pt x="827" y="2750"/>
                </a:lnTo>
                <a:lnTo>
                  <a:pt x="922" y="2777"/>
                </a:lnTo>
                <a:cubicBezTo>
                  <a:pt x="908" y="2791"/>
                  <a:pt x="908" y="2804"/>
                  <a:pt x="881" y="2818"/>
                </a:cubicBezTo>
                <a:cubicBezTo>
                  <a:pt x="786" y="2859"/>
                  <a:pt x="827" y="2818"/>
                  <a:pt x="813" y="2818"/>
                </a:cubicBezTo>
                <a:close/>
                <a:moveTo>
                  <a:pt x="2873" y="1354"/>
                </a:moveTo>
                <a:cubicBezTo>
                  <a:pt x="2873" y="1314"/>
                  <a:pt x="2873" y="1327"/>
                  <a:pt x="2887" y="1300"/>
                </a:cubicBezTo>
                <a:lnTo>
                  <a:pt x="2941" y="1233"/>
                </a:lnTo>
                <a:cubicBezTo>
                  <a:pt x="2968" y="1260"/>
                  <a:pt x="2954" y="1273"/>
                  <a:pt x="3009" y="1260"/>
                </a:cubicBezTo>
                <a:cubicBezTo>
                  <a:pt x="2914" y="1287"/>
                  <a:pt x="2941" y="1341"/>
                  <a:pt x="2873" y="1354"/>
                </a:cubicBezTo>
                <a:close/>
                <a:moveTo>
                  <a:pt x="3537" y="27"/>
                </a:moveTo>
                <a:cubicBezTo>
                  <a:pt x="3374" y="176"/>
                  <a:pt x="3009" y="785"/>
                  <a:pt x="2954" y="1056"/>
                </a:cubicBezTo>
                <a:cubicBezTo>
                  <a:pt x="2927" y="1151"/>
                  <a:pt x="2941" y="1192"/>
                  <a:pt x="2887" y="1260"/>
                </a:cubicBezTo>
                <a:cubicBezTo>
                  <a:pt x="2832" y="1314"/>
                  <a:pt x="2819" y="1368"/>
                  <a:pt x="2778" y="1422"/>
                </a:cubicBezTo>
                <a:cubicBezTo>
                  <a:pt x="2670" y="1585"/>
                  <a:pt x="2412" y="1775"/>
                  <a:pt x="2304" y="1896"/>
                </a:cubicBezTo>
                <a:lnTo>
                  <a:pt x="1830" y="2398"/>
                </a:lnTo>
                <a:cubicBezTo>
                  <a:pt x="1776" y="2466"/>
                  <a:pt x="1776" y="2493"/>
                  <a:pt x="1762" y="2601"/>
                </a:cubicBezTo>
                <a:cubicBezTo>
                  <a:pt x="1626" y="2615"/>
                  <a:pt x="1491" y="2601"/>
                  <a:pt x="1355" y="2615"/>
                </a:cubicBezTo>
                <a:cubicBezTo>
                  <a:pt x="1003" y="2669"/>
                  <a:pt x="827" y="2886"/>
                  <a:pt x="759" y="2588"/>
                </a:cubicBezTo>
                <a:cubicBezTo>
                  <a:pt x="664" y="2127"/>
                  <a:pt x="854" y="2113"/>
                  <a:pt x="1030" y="1598"/>
                </a:cubicBezTo>
                <a:cubicBezTo>
                  <a:pt x="1071" y="1449"/>
                  <a:pt x="1125" y="1449"/>
                  <a:pt x="1152" y="1287"/>
                </a:cubicBezTo>
                <a:cubicBezTo>
                  <a:pt x="1166" y="1192"/>
                  <a:pt x="1234" y="1043"/>
                  <a:pt x="1288" y="989"/>
                </a:cubicBezTo>
                <a:lnTo>
                  <a:pt x="1518" y="962"/>
                </a:lnTo>
                <a:cubicBezTo>
                  <a:pt x="1545" y="907"/>
                  <a:pt x="1505" y="1016"/>
                  <a:pt x="1545" y="907"/>
                </a:cubicBezTo>
                <a:lnTo>
                  <a:pt x="1450" y="907"/>
                </a:lnTo>
                <a:lnTo>
                  <a:pt x="1355" y="894"/>
                </a:lnTo>
                <a:cubicBezTo>
                  <a:pt x="1355" y="813"/>
                  <a:pt x="1410" y="691"/>
                  <a:pt x="1437" y="609"/>
                </a:cubicBezTo>
                <a:cubicBezTo>
                  <a:pt x="1464" y="501"/>
                  <a:pt x="1450" y="542"/>
                  <a:pt x="1410" y="528"/>
                </a:cubicBezTo>
                <a:cubicBezTo>
                  <a:pt x="1410" y="609"/>
                  <a:pt x="1342" y="758"/>
                  <a:pt x="1315" y="826"/>
                </a:cubicBezTo>
                <a:lnTo>
                  <a:pt x="1247" y="934"/>
                </a:lnTo>
                <a:cubicBezTo>
                  <a:pt x="1098" y="1151"/>
                  <a:pt x="1152" y="1138"/>
                  <a:pt x="1084" y="1368"/>
                </a:cubicBezTo>
                <a:cubicBezTo>
                  <a:pt x="1057" y="1422"/>
                  <a:pt x="1030" y="1449"/>
                  <a:pt x="1017" y="1490"/>
                </a:cubicBezTo>
                <a:cubicBezTo>
                  <a:pt x="935" y="1653"/>
                  <a:pt x="990" y="1612"/>
                  <a:pt x="827" y="1910"/>
                </a:cubicBezTo>
                <a:cubicBezTo>
                  <a:pt x="692" y="2181"/>
                  <a:pt x="610" y="2357"/>
                  <a:pt x="719" y="2682"/>
                </a:cubicBezTo>
                <a:cubicBezTo>
                  <a:pt x="746" y="2750"/>
                  <a:pt x="773" y="2737"/>
                  <a:pt x="800" y="2804"/>
                </a:cubicBezTo>
                <a:cubicBezTo>
                  <a:pt x="556" y="3089"/>
                  <a:pt x="421" y="2899"/>
                  <a:pt x="82" y="2899"/>
                </a:cubicBezTo>
                <a:cubicBezTo>
                  <a:pt x="55" y="2926"/>
                  <a:pt x="68" y="2913"/>
                  <a:pt x="41" y="2926"/>
                </a:cubicBezTo>
                <a:cubicBezTo>
                  <a:pt x="41" y="2926"/>
                  <a:pt x="28" y="2926"/>
                  <a:pt x="28" y="2940"/>
                </a:cubicBezTo>
                <a:lnTo>
                  <a:pt x="0" y="2953"/>
                </a:lnTo>
                <a:cubicBezTo>
                  <a:pt x="163" y="2953"/>
                  <a:pt x="421" y="3035"/>
                  <a:pt x="529" y="3008"/>
                </a:cubicBezTo>
                <a:cubicBezTo>
                  <a:pt x="597" y="3008"/>
                  <a:pt x="705" y="2967"/>
                  <a:pt x="746" y="2926"/>
                </a:cubicBezTo>
                <a:lnTo>
                  <a:pt x="908" y="2831"/>
                </a:lnTo>
                <a:cubicBezTo>
                  <a:pt x="1057" y="2737"/>
                  <a:pt x="1220" y="2669"/>
                  <a:pt x="1410" y="2655"/>
                </a:cubicBezTo>
                <a:cubicBezTo>
                  <a:pt x="1505" y="2655"/>
                  <a:pt x="1952" y="2642"/>
                  <a:pt x="2019" y="2655"/>
                </a:cubicBezTo>
                <a:cubicBezTo>
                  <a:pt x="2087" y="2682"/>
                  <a:pt x="2304" y="2926"/>
                  <a:pt x="2358" y="3008"/>
                </a:cubicBezTo>
                <a:cubicBezTo>
                  <a:pt x="2453" y="3130"/>
                  <a:pt x="2467" y="3333"/>
                  <a:pt x="2534" y="3509"/>
                </a:cubicBezTo>
                <a:cubicBezTo>
                  <a:pt x="2629" y="3726"/>
                  <a:pt x="2697" y="3699"/>
                  <a:pt x="2914" y="3807"/>
                </a:cubicBezTo>
                <a:cubicBezTo>
                  <a:pt x="2995" y="3848"/>
                  <a:pt x="3320" y="4010"/>
                  <a:pt x="3374" y="3983"/>
                </a:cubicBezTo>
                <a:lnTo>
                  <a:pt x="2941" y="3780"/>
                </a:lnTo>
                <a:cubicBezTo>
                  <a:pt x="2724" y="3672"/>
                  <a:pt x="2670" y="3699"/>
                  <a:pt x="2589" y="3495"/>
                </a:cubicBezTo>
                <a:cubicBezTo>
                  <a:pt x="2453" y="3116"/>
                  <a:pt x="2480" y="2994"/>
                  <a:pt x="2196" y="2737"/>
                </a:cubicBezTo>
                <a:cubicBezTo>
                  <a:pt x="2182" y="2737"/>
                  <a:pt x="2155" y="2709"/>
                  <a:pt x="2155" y="2709"/>
                </a:cubicBezTo>
                <a:cubicBezTo>
                  <a:pt x="2047" y="2533"/>
                  <a:pt x="2778" y="2723"/>
                  <a:pt x="3036" y="2628"/>
                </a:cubicBezTo>
                <a:cubicBezTo>
                  <a:pt x="3144" y="2601"/>
                  <a:pt x="3090" y="2615"/>
                  <a:pt x="3198" y="2615"/>
                </a:cubicBezTo>
                <a:cubicBezTo>
                  <a:pt x="3402" y="2642"/>
                  <a:pt x="3645" y="2601"/>
                  <a:pt x="3795" y="2750"/>
                </a:cubicBezTo>
                <a:cubicBezTo>
                  <a:pt x="3849" y="2791"/>
                  <a:pt x="3944" y="2953"/>
                  <a:pt x="3957" y="3062"/>
                </a:cubicBezTo>
                <a:cubicBezTo>
                  <a:pt x="3971" y="3211"/>
                  <a:pt x="3998" y="3319"/>
                  <a:pt x="4025" y="3468"/>
                </a:cubicBezTo>
                <a:cubicBezTo>
                  <a:pt x="4052" y="3672"/>
                  <a:pt x="4025" y="3983"/>
                  <a:pt x="4282" y="4024"/>
                </a:cubicBezTo>
                <a:cubicBezTo>
                  <a:pt x="4296" y="4024"/>
                  <a:pt x="4309" y="4024"/>
                  <a:pt x="4337" y="4024"/>
                </a:cubicBezTo>
                <a:cubicBezTo>
                  <a:pt x="4431" y="4010"/>
                  <a:pt x="4364" y="4024"/>
                  <a:pt x="4391" y="3997"/>
                </a:cubicBezTo>
                <a:cubicBezTo>
                  <a:pt x="4255" y="3970"/>
                  <a:pt x="4215" y="3983"/>
                  <a:pt x="4160" y="3861"/>
                </a:cubicBezTo>
                <a:cubicBezTo>
                  <a:pt x="4052" y="3672"/>
                  <a:pt x="4106" y="3428"/>
                  <a:pt x="4038" y="3224"/>
                </a:cubicBezTo>
                <a:lnTo>
                  <a:pt x="3998" y="2926"/>
                </a:lnTo>
                <a:cubicBezTo>
                  <a:pt x="3998" y="2899"/>
                  <a:pt x="3998" y="2899"/>
                  <a:pt x="4011" y="2886"/>
                </a:cubicBezTo>
                <a:cubicBezTo>
                  <a:pt x="4093" y="2859"/>
                  <a:pt x="4540" y="2804"/>
                  <a:pt x="4648" y="2818"/>
                </a:cubicBezTo>
                <a:cubicBezTo>
                  <a:pt x="4892" y="3373"/>
                  <a:pt x="5000" y="3251"/>
                  <a:pt x="5407" y="3170"/>
                </a:cubicBezTo>
                <a:cubicBezTo>
                  <a:pt x="5529" y="3157"/>
                  <a:pt x="5678" y="3143"/>
                  <a:pt x="5746" y="3102"/>
                </a:cubicBezTo>
                <a:cubicBezTo>
                  <a:pt x="5664" y="3062"/>
                  <a:pt x="5244" y="3184"/>
                  <a:pt x="5136" y="3197"/>
                </a:cubicBezTo>
                <a:cubicBezTo>
                  <a:pt x="4933" y="3224"/>
                  <a:pt x="4743" y="3021"/>
                  <a:pt x="4743" y="2831"/>
                </a:cubicBezTo>
                <a:cubicBezTo>
                  <a:pt x="4824" y="2791"/>
                  <a:pt x="4919" y="2777"/>
                  <a:pt x="4987" y="2723"/>
                </a:cubicBezTo>
                <a:cubicBezTo>
                  <a:pt x="5122" y="2601"/>
                  <a:pt x="5366" y="2479"/>
                  <a:pt x="5421" y="2411"/>
                </a:cubicBezTo>
                <a:cubicBezTo>
                  <a:pt x="5448" y="2371"/>
                  <a:pt x="5570" y="2222"/>
                  <a:pt x="5570" y="2167"/>
                </a:cubicBezTo>
                <a:cubicBezTo>
                  <a:pt x="5434" y="2195"/>
                  <a:pt x="5407" y="2384"/>
                  <a:pt x="5271" y="2452"/>
                </a:cubicBezTo>
                <a:cubicBezTo>
                  <a:pt x="5109" y="2533"/>
                  <a:pt x="5068" y="2588"/>
                  <a:pt x="4933" y="2682"/>
                </a:cubicBezTo>
                <a:cubicBezTo>
                  <a:pt x="4797" y="2804"/>
                  <a:pt x="4662" y="2764"/>
                  <a:pt x="4458" y="2777"/>
                </a:cubicBezTo>
                <a:cubicBezTo>
                  <a:pt x="4269" y="2791"/>
                  <a:pt x="4106" y="2845"/>
                  <a:pt x="3916" y="2818"/>
                </a:cubicBezTo>
                <a:cubicBezTo>
                  <a:pt x="3767" y="2560"/>
                  <a:pt x="3578" y="2615"/>
                  <a:pt x="3253" y="2560"/>
                </a:cubicBezTo>
                <a:cubicBezTo>
                  <a:pt x="3307" y="2466"/>
                  <a:pt x="3442" y="2411"/>
                  <a:pt x="3524" y="2357"/>
                </a:cubicBezTo>
                <a:cubicBezTo>
                  <a:pt x="3578" y="2330"/>
                  <a:pt x="3754" y="2222"/>
                  <a:pt x="3795" y="2181"/>
                </a:cubicBezTo>
                <a:cubicBezTo>
                  <a:pt x="3889" y="2100"/>
                  <a:pt x="3944" y="2046"/>
                  <a:pt x="4052" y="1964"/>
                </a:cubicBezTo>
                <a:cubicBezTo>
                  <a:pt x="4120" y="1910"/>
                  <a:pt x="4093" y="1896"/>
                  <a:pt x="4133" y="1829"/>
                </a:cubicBezTo>
                <a:lnTo>
                  <a:pt x="4228" y="1693"/>
                </a:lnTo>
                <a:cubicBezTo>
                  <a:pt x="4255" y="1666"/>
                  <a:pt x="4472" y="1639"/>
                  <a:pt x="4540" y="1625"/>
                </a:cubicBezTo>
                <a:cubicBezTo>
                  <a:pt x="4635" y="1598"/>
                  <a:pt x="4729" y="1571"/>
                  <a:pt x="4811" y="1531"/>
                </a:cubicBezTo>
                <a:cubicBezTo>
                  <a:pt x="4906" y="1504"/>
                  <a:pt x="5258" y="1449"/>
                  <a:pt x="5421" y="1382"/>
                </a:cubicBezTo>
                <a:cubicBezTo>
                  <a:pt x="5366" y="1354"/>
                  <a:pt x="5204" y="1395"/>
                  <a:pt x="5136" y="1409"/>
                </a:cubicBezTo>
                <a:lnTo>
                  <a:pt x="4851" y="1476"/>
                </a:lnTo>
                <a:cubicBezTo>
                  <a:pt x="4675" y="1504"/>
                  <a:pt x="4486" y="1639"/>
                  <a:pt x="4296" y="1612"/>
                </a:cubicBezTo>
                <a:cubicBezTo>
                  <a:pt x="4296" y="1490"/>
                  <a:pt x="4486" y="1327"/>
                  <a:pt x="4580" y="1233"/>
                </a:cubicBezTo>
                <a:cubicBezTo>
                  <a:pt x="4784" y="1002"/>
                  <a:pt x="4906" y="975"/>
                  <a:pt x="5163" y="826"/>
                </a:cubicBezTo>
                <a:cubicBezTo>
                  <a:pt x="5366" y="718"/>
                  <a:pt x="5664" y="636"/>
                  <a:pt x="5813" y="447"/>
                </a:cubicBezTo>
                <a:cubicBezTo>
                  <a:pt x="5746" y="420"/>
                  <a:pt x="5461" y="650"/>
                  <a:pt x="5326" y="691"/>
                </a:cubicBezTo>
                <a:cubicBezTo>
                  <a:pt x="5204" y="731"/>
                  <a:pt x="5163" y="758"/>
                  <a:pt x="5068" y="813"/>
                </a:cubicBezTo>
                <a:cubicBezTo>
                  <a:pt x="5014" y="840"/>
                  <a:pt x="4987" y="840"/>
                  <a:pt x="4933" y="867"/>
                </a:cubicBezTo>
                <a:cubicBezTo>
                  <a:pt x="4580" y="1029"/>
                  <a:pt x="4364" y="1368"/>
                  <a:pt x="4174" y="1653"/>
                </a:cubicBezTo>
                <a:cubicBezTo>
                  <a:pt x="4120" y="1720"/>
                  <a:pt x="4147" y="1720"/>
                  <a:pt x="4093" y="1788"/>
                </a:cubicBezTo>
                <a:cubicBezTo>
                  <a:pt x="4052" y="1829"/>
                  <a:pt x="4052" y="1869"/>
                  <a:pt x="4025" y="1896"/>
                </a:cubicBezTo>
                <a:cubicBezTo>
                  <a:pt x="3957" y="1978"/>
                  <a:pt x="3578" y="2289"/>
                  <a:pt x="3483" y="2344"/>
                </a:cubicBezTo>
                <a:lnTo>
                  <a:pt x="3239" y="2479"/>
                </a:lnTo>
                <a:cubicBezTo>
                  <a:pt x="3076" y="2588"/>
                  <a:pt x="2832" y="2628"/>
                  <a:pt x="2589" y="2615"/>
                </a:cubicBezTo>
                <a:cubicBezTo>
                  <a:pt x="2345" y="2601"/>
                  <a:pt x="2101" y="2601"/>
                  <a:pt x="1843" y="2588"/>
                </a:cubicBezTo>
                <a:cubicBezTo>
                  <a:pt x="1830" y="2411"/>
                  <a:pt x="1857" y="2466"/>
                  <a:pt x="1938" y="2357"/>
                </a:cubicBezTo>
                <a:cubicBezTo>
                  <a:pt x="2019" y="2222"/>
                  <a:pt x="2304" y="1978"/>
                  <a:pt x="2426" y="1856"/>
                </a:cubicBezTo>
                <a:cubicBezTo>
                  <a:pt x="2480" y="1788"/>
                  <a:pt x="2521" y="1761"/>
                  <a:pt x="2575" y="1693"/>
                </a:cubicBezTo>
                <a:cubicBezTo>
                  <a:pt x="2616" y="1666"/>
                  <a:pt x="2629" y="1639"/>
                  <a:pt x="2656" y="1612"/>
                </a:cubicBezTo>
                <a:cubicBezTo>
                  <a:pt x="2697" y="1571"/>
                  <a:pt x="2724" y="1571"/>
                  <a:pt x="2751" y="1544"/>
                </a:cubicBezTo>
                <a:cubicBezTo>
                  <a:pt x="2819" y="1476"/>
                  <a:pt x="2805" y="1436"/>
                  <a:pt x="2900" y="1368"/>
                </a:cubicBezTo>
                <a:lnTo>
                  <a:pt x="3090" y="1233"/>
                </a:lnTo>
                <a:cubicBezTo>
                  <a:pt x="3225" y="1151"/>
                  <a:pt x="3347" y="1029"/>
                  <a:pt x="3483" y="975"/>
                </a:cubicBezTo>
                <a:cubicBezTo>
                  <a:pt x="3645" y="907"/>
                  <a:pt x="3849" y="772"/>
                  <a:pt x="3957" y="650"/>
                </a:cubicBezTo>
                <a:cubicBezTo>
                  <a:pt x="4025" y="569"/>
                  <a:pt x="4120" y="514"/>
                  <a:pt x="4201" y="406"/>
                </a:cubicBezTo>
                <a:lnTo>
                  <a:pt x="4337" y="230"/>
                </a:lnTo>
                <a:cubicBezTo>
                  <a:pt x="4377" y="176"/>
                  <a:pt x="4472" y="94"/>
                  <a:pt x="4472" y="40"/>
                </a:cubicBezTo>
                <a:cubicBezTo>
                  <a:pt x="4418" y="54"/>
                  <a:pt x="4364" y="162"/>
                  <a:pt x="4323" y="203"/>
                </a:cubicBezTo>
                <a:cubicBezTo>
                  <a:pt x="4215" y="311"/>
                  <a:pt x="4133" y="433"/>
                  <a:pt x="3998" y="555"/>
                </a:cubicBezTo>
                <a:cubicBezTo>
                  <a:pt x="3889" y="650"/>
                  <a:pt x="3754" y="758"/>
                  <a:pt x="3618" y="853"/>
                </a:cubicBezTo>
                <a:cubicBezTo>
                  <a:pt x="3537" y="894"/>
                  <a:pt x="3483" y="907"/>
                  <a:pt x="3402" y="962"/>
                </a:cubicBezTo>
                <a:cubicBezTo>
                  <a:pt x="3280" y="1043"/>
                  <a:pt x="3103" y="1192"/>
                  <a:pt x="2982" y="1233"/>
                </a:cubicBezTo>
                <a:cubicBezTo>
                  <a:pt x="2982" y="1151"/>
                  <a:pt x="3022" y="934"/>
                  <a:pt x="3063" y="880"/>
                </a:cubicBezTo>
                <a:lnTo>
                  <a:pt x="3361" y="338"/>
                </a:lnTo>
                <a:cubicBezTo>
                  <a:pt x="3402" y="271"/>
                  <a:pt x="3510" y="121"/>
                  <a:pt x="3524" y="81"/>
                </a:cubicBezTo>
                <a:cubicBezTo>
                  <a:pt x="3510" y="40"/>
                  <a:pt x="3510" y="40"/>
                  <a:pt x="3551" y="54"/>
                </a:cubicBezTo>
                <a:cubicBezTo>
                  <a:pt x="3537" y="13"/>
                  <a:pt x="3524" y="27"/>
                  <a:pt x="3564" y="40"/>
                </a:cubicBezTo>
                <a:cubicBezTo>
                  <a:pt x="3551" y="0"/>
                  <a:pt x="3551" y="13"/>
                  <a:pt x="3578" y="13"/>
                </a:cubicBezTo>
                <a:lnTo>
                  <a:pt x="3578" y="13"/>
                </a:lnTo>
                <a:cubicBezTo>
                  <a:pt x="3578" y="27"/>
                  <a:pt x="3564" y="13"/>
                  <a:pt x="3537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D100E78-EB32-4EC3-8260-E1C6C8B6884E}"/>
              </a:ext>
            </a:extLst>
          </p:cNvPr>
          <p:cNvSpPr>
            <a:spLocks/>
          </p:cNvSpPr>
          <p:nvPr/>
        </p:nvSpPr>
        <p:spPr bwMode="auto">
          <a:xfrm>
            <a:off x="1073150" y="5749925"/>
            <a:ext cx="1751012" cy="831850"/>
          </a:xfrm>
          <a:custGeom>
            <a:avLst/>
            <a:gdLst>
              <a:gd name="T0" fmla="*/ 0 w 5989"/>
              <a:gd name="T1" fmla="*/ 2846 h 2846"/>
              <a:gd name="T2" fmla="*/ 379 w 5989"/>
              <a:gd name="T3" fmla="*/ 2846 h 2846"/>
              <a:gd name="T4" fmla="*/ 677 w 5989"/>
              <a:gd name="T5" fmla="*/ 2412 h 2846"/>
              <a:gd name="T6" fmla="*/ 840 w 5989"/>
              <a:gd name="T7" fmla="*/ 2196 h 2846"/>
              <a:gd name="T8" fmla="*/ 1070 w 5989"/>
              <a:gd name="T9" fmla="*/ 2060 h 2846"/>
              <a:gd name="T10" fmla="*/ 1572 w 5989"/>
              <a:gd name="T11" fmla="*/ 1843 h 2846"/>
              <a:gd name="T12" fmla="*/ 1910 w 5989"/>
              <a:gd name="T13" fmla="*/ 1803 h 2846"/>
              <a:gd name="T14" fmla="*/ 2181 w 5989"/>
              <a:gd name="T15" fmla="*/ 1748 h 2846"/>
              <a:gd name="T16" fmla="*/ 2466 w 5989"/>
              <a:gd name="T17" fmla="*/ 2250 h 2846"/>
              <a:gd name="T18" fmla="*/ 2574 w 5989"/>
              <a:gd name="T19" fmla="*/ 2290 h 2846"/>
              <a:gd name="T20" fmla="*/ 2520 w 5989"/>
              <a:gd name="T21" fmla="*/ 2236 h 2846"/>
              <a:gd name="T22" fmla="*/ 2520 w 5989"/>
              <a:gd name="T23" fmla="*/ 2236 h 2846"/>
              <a:gd name="T24" fmla="*/ 2276 w 5989"/>
              <a:gd name="T25" fmla="*/ 1721 h 2846"/>
              <a:gd name="T26" fmla="*/ 2859 w 5989"/>
              <a:gd name="T27" fmla="*/ 1410 h 2846"/>
              <a:gd name="T28" fmla="*/ 3672 w 5989"/>
              <a:gd name="T29" fmla="*/ 1315 h 2846"/>
              <a:gd name="T30" fmla="*/ 4146 w 5989"/>
              <a:gd name="T31" fmla="*/ 895 h 2846"/>
              <a:gd name="T32" fmla="*/ 4512 w 5989"/>
              <a:gd name="T33" fmla="*/ 813 h 2846"/>
              <a:gd name="T34" fmla="*/ 4946 w 5989"/>
              <a:gd name="T35" fmla="*/ 773 h 2846"/>
              <a:gd name="T36" fmla="*/ 5135 w 5989"/>
              <a:gd name="T37" fmla="*/ 990 h 2846"/>
              <a:gd name="T38" fmla="*/ 5637 w 5989"/>
              <a:gd name="T39" fmla="*/ 1301 h 2846"/>
              <a:gd name="T40" fmla="*/ 5989 w 5989"/>
              <a:gd name="T41" fmla="*/ 1355 h 2846"/>
              <a:gd name="T42" fmla="*/ 5406 w 5989"/>
              <a:gd name="T43" fmla="*/ 1139 h 2846"/>
              <a:gd name="T44" fmla="*/ 5203 w 5989"/>
              <a:gd name="T45" fmla="*/ 935 h 2846"/>
              <a:gd name="T46" fmla="*/ 5013 w 5989"/>
              <a:gd name="T47" fmla="*/ 719 h 2846"/>
              <a:gd name="T48" fmla="*/ 5149 w 5989"/>
              <a:gd name="T49" fmla="*/ 678 h 2846"/>
              <a:gd name="T50" fmla="*/ 5176 w 5989"/>
              <a:gd name="T51" fmla="*/ 651 h 2846"/>
              <a:gd name="T52" fmla="*/ 5189 w 5989"/>
              <a:gd name="T53" fmla="*/ 637 h 2846"/>
              <a:gd name="T54" fmla="*/ 5189 w 5989"/>
              <a:gd name="T55" fmla="*/ 583 h 2846"/>
              <a:gd name="T56" fmla="*/ 5176 w 5989"/>
              <a:gd name="T57" fmla="*/ 542 h 2846"/>
              <a:gd name="T58" fmla="*/ 5149 w 5989"/>
              <a:gd name="T59" fmla="*/ 556 h 2846"/>
              <a:gd name="T60" fmla="*/ 5081 w 5989"/>
              <a:gd name="T61" fmla="*/ 583 h 2846"/>
              <a:gd name="T62" fmla="*/ 5027 w 5989"/>
              <a:gd name="T63" fmla="*/ 597 h 2846"/>
              <a:gd name="T64" fmla="*/ 4512 w 5989"/>
              <a:gd name="T65" fmla="*/ 705 h 2846"/>
              <a:gd name="T66" fmla="*/ 4038 w 5989"/>
              <a:gd name="T67" fmla="*/ 827 h 2846"/>
              <a:gd name="T68" fmla="*/ 4011 w 5989"/>
              <a:gd name="T69" fmla="*/ 841 h 2846"/>
              <a:gd name="T70" fmla="*/ 3916 w 5989"/>
              <a:gd name="T71" fmla="*/ 922 h 2846"/>
              <a:gd name="T72" fmla="*/ 3902 w 5989"/>
              <a:gd name="T73" fmla="*/ 935 h 2846"/>
              <a:gd name="T74" fmla="*/ 3875 w 5989"/>
              <a:gd name="T75" fmla="*/ 963 h 2846"/>
              <a:gd name="T76" fmla="*/ 3862 w 5989"/>
              <a:gd name="T77" fmla="*/ 976 h 2846"/>
              <a:gd name="T78" fmla="*/ 3184 w 5989"/>
              <a:gd name="T79" fmla="*/ 1233 h 2846"/>
              <a:gd name="T80" fmla="*/ 3089 w 5989"/>
              <a:gd name="T81" fmla="*/ 1233 h 2846"/>
              <a:gd name="T82" fmla="*/ 3292 w 5989"/>
              <a:gd name="T83" fmla="*/ 434 h 2846"/>
              <a:gd name="T84" fmla="*/ 3523 w 5989"/>
              <a:gd name="T85" fmla="*/ 0 h 2846"/>
              <a:gd name="T86" fmla="*/ 3265 w 5989"/>
              <a:gd name="T87" fmla="*/ 393 h 2846"/>
              <a:gd name="T88" fmla="*/ 3062 w 5989"/>
              <a:gd name="T89" fmla="*/ 854 h 2846"/>
              <a:gd name="T90" fmla="*/ 2994 w 5989"/>
              <a:gd name="T91" fmla="*/ 1017 h 2846"/>
              <a:gd name="T92" fmla="*/ 2981 w 5989"/>
              <a:gd name="T93" fmla="*/ 1233 h 2846"/>
              <a:gd name="T94" fmla="*/ 2181 w 5989"/>
              <a:gd name="T95" fmla="*/ 1613 h 2846"/>
              <a:gd name="T96" fmla="*/ 2032 w 5989"/>
              <a:gd name="T97" fmla="*/ 1667 h 2846"/>
              <a:gd name="T98" fmla="*/ 1870 w 5989"/>
              <a:gd name="T99" fmla="*/ 1681 h 2846"/>
              <a:gd name="T100" fmla="*/ 1775 w 5989"/>
              <a:gd name="T101" fmla="*/ 1071 h 2846"/>
              <a:gd name="T102" fmla="*/ 1910 w 5989"/>
              <a:gd name="T103" fmla="*/ 624 h 2846"/>
              <a:gd name="T104" fmla="*/ 1910 w 5989"/>
              <a:gd name="T105" fmla="*/ 475 h 2846"/>
              <a:gd name="T106" fmla="*/ 1897 w 5989"/>
              <a:gd name="T107" fmla="*/ 488 h 2846"/>
              <a:gd name="T108" fmla="*/ 1829 w 5989"/>
              <a:gd name="T109" fmla="*/ 786 h 2846"/>
              <a:gd name="T110" fmla="*/ 1788 w 5989"/>
              <a:gd name="T111" fmla="*/ 949 h 2846"/>
              <a:gd name="T112" fmla="*/ 1721 w 5989"/>
              <a:gd name="T113" fmla="*/ 1572 h 2846"/>
              <a:gd name="T114" fmla="*/ 1761 w 5989"/>
              <a:gd name="T115" fmla="*/ 1694 h 2846"/>
              <a:gd name="T116" fmla="*/ 1450 w 5989"/>
              <a:gd name="T117" fmla="*/ 1748 h 2846"/>
              <a:gd name="T118" fmla="*/ 786 w 5989"/>
              <a:gd name="T119" fmla="*/ 1992 h 2846"/>
              <a:gd name="T120" fmla="*/ 311 w 5989"/>
              <a:gd name="T121" fmla="*/ 2412 h 2846"/>
              <a:gd name="T122" fmla="*/ 0 w 5989"/>
              <a:gd name="T123" fmla="*/ 2846 h 2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89" h="2846">
                <a:moveTo>
                  <a:pt x="0" y="2846"/>
                </a:moveTo>
                <a:lnTo>
                  <a:pt x="379" y="2846"/>
                </a:lnTo>
                <a:cubicBezTo>
                  <a:pt x="488" y="2575"/>
                  <a:pt x="501" y="2602"/>
                  <a:pt x="677" y="2412"/>
                </a:cubicBezTo>
                <a:cubicBezTo>
                  <a:pt x="745" y="2345"/>
                  <a:pt x="772" y="2263"/>
                  <a:pt x="840" y="2196"/>
                </a:cubicBezTo>
                <a:cubicBezTo>
                  <a:pt x="921" y="2128"/>
                  <a:pt x="989" y="2128"/>
                  <a:pt x="1070" y="2060"/>
                </a:cubicBezTo>
                <a:cubicBezTo>
                  <a:pt x="1260" y="1925"/>
                  <a:pt x="1179" y="1897"/>
                  <a:pt x="1572" y="1843"/>
                </a:cubicBezTo>
                <a:cubicBezTo>
                  <a:pt x="1694" y="1816"/>
                  <a:pt x="1788" y="1830"/>
                  <a:pt x="1910" y="1803"/>
                </a:cubicBezTo>
                <a:lnTo>
                  <a:pt x="2181" y="1748"/>
                </a:lnTo>
                <a:cubicBezTo>
                  <a:pt x="2290" y="1762"/>
                  <a:pt x="2181" y="2033"/>
                  <a:pt x="2466" y="2250"/>
                </a:cubicBezTo>
                <a:cubicBezTo>
                  <a:pt x="2534" y="2277"/>
                  <a:pt x="2507" y="2277"/>
                  <a:pt x="2574" y="2290"/>
                </a:cubicBezTo>
                <a:lnTo>
                  <a:pt x="2520" y="2236"/>
                </a:lnTo>
                <a:cubicBezTo>
                  <a:pt x="2520" y="2236"/>
                  <a:pt x="2520" y="2236"/>
                  <a:pt x="2520" y="2236"/>
                </a:cubicBezTo>
                <a:cubicBezTo>
                  <a:pt x="2398" y="2168"/>
                  <a:pt x="2236" y="1803"/>
                  <a:pt x="2276" y="1721"/>
                </a:cubicBezTo>
                <a:cubicBezTo>
                  <a:pt x="2317" y="1640"/>
                  <a:pt x="2750" y="1450"/>
                  <a:pt x="2859" y="1410"/>
                </a:cubicBezTo>
                <a:cubicBezTo>
                  <a:pt x="3143" y="1288"/>
                  <a:pt x="3387" y="1396"/>
                  <a:pt x="3672" y="1315"/>
                </a:cubicBezTo>
                <a:cubicBezTo>
                  <a:pt x="3956" y="1233"/>
                  <a:pt x="3794" y="976"/>
                  <a:pt x="4146" y="895"/>
                </a:cubicBezTo>
                <a:cubicBezTo>
                  <a:pt x="4282" y="868"/>
                  <a:pt x="4349" y="813"/>
                  <a:pt x="4512" y="813"/>
                </a:cubicBezTo>
                <a:cubicBezTo>
                  <a:pt x="4675" y="813"/>
                  <a:pt x="4797" y="773"/>
                  <a:pt x="4946" y="773"/>
                </a:cubicBezTo>
                <a:cubicBezTo>
                  <a:pt x="5013" y="854"/>
                  <a:pt x="5068" y="895"/>
                  <a:pt x="5135" y="990"/>
                </a:cubicBezTo>
                <a:cubicBezTo>
                  <a:pt x="5203" y="1071"/>
                  <a:pt x="5515" y="1274"/>
                  <a:pt x="5637" y="1301"/>
                </a:cubicBezTo>
                <a:cubicBezTo>
                  <a:pt x="5718" y="1315"/>
                  <a:pt x="5908" y="1355"/>
                  <a:pt x="5989" y="1355"/>
                </a:cubicBezTo>
                <a:cubicBezTo>
                  <a:pt x="5894" y="1274"/>
                  <a:pt x="5623" y="1315"/>
                  <a:pt x="5406" y="1139"/>
                </a:cubicBezTo>
                <a:cubicBezTo>
                  <a:pt x="5339" y="1098"/>
                  <a:pt x="5271" y="990"/>
                  <a:pt x="5203" y="935"/>
                </a:cubicBezTo>
                <a:cubicBezTo>
                  <a:pt x="5081" y="786"/>
                  <a:pt x="5040" y="813"/>
                  <a:pt x="5013" y="719"/>
                </a:cubicBezTo>
                <a:lnTo>
                  <a:pt x="5149" y="678"/>
                </a:lnTo>
                <a:cubicBezTo>
                  <a:pt x="5149" y="637"/>
                  <a:pt x="5135" y="637"/>
                  <a:pt x="5176" y="651"/>
                </a:cubicBezTo>
                <a:cubicBezTo>
                  <a:pt x="5162" y="624"/>
                  <a:pt x="5162" y="624"/>
                  <a:pt x="5189" y="637"/>
                </a:cubicBezTo>
                <a:cubicBezTo>
                  <a:pt x="5189" y="624"/>
                  <a:pt x="5189" y="583"/>
                  <a:pt x="5189" y="583"/>
                </a:cubicBezTo>
                <a:cubicBezTo>
                  <a:pt x="5176" y="475"/>
                  <a:pt x="5230" y="624"/>
                  <a:pt x="5176" y="542"/>
                </a:cubicBezTo>
                <a:cubicBezTo>
                  <a:pt x="5189" y="570"/>
                  <a:pt x="5189" y="556"/>
                  <a:pt x="5149" y="556"/>
                </a:cubicBezTo>
                <a:cubicBezTo>
                  <a:pt x="5108" y="597"/>
                  <a:pt x="5135" y="583"/>
                  <a:pt x="5081" y="583"/>
                </a:cubicBezTo>
                <a:cubicBezTo>
                  <a:pt x="5068" y="597"/>
                  <a:pt x="5122" y="610"/>
                  <a:pt x="5027" y="597"/>
                </a:cubicBezTo>
                <a:cubicBezTo>
                  <a:pt x="4851" y="624"/>
                  <a:pt x="4810" y="705"/>
                  <a:pt x="4512" y="705"/>
                </a:cubicBezTo>
                <a:cubicBezTo>
                  <a:pt x="4417" y="705"/>
                  <a:pt x="4092" y="786"/>
                  <a:pt x="4038" y="827"/>
                </a:cubicBezTo>
                <a:cubicBezTo>
                  <a:pt x="4024" y="841"/>
                  <a:pt x="4024" y="841"/>
                  <a:pt x="4011" y="841"/>
                </a:cubicBezTo>
                <a:lnTo>
                  <a:pt x="3916" y="922"/>
                </a:lnTo>
                <a:cubicBezTo>
                  <a:pt x="3929" y="949"/>
                  <a:pt x="3929" y="949"/>
                  <a:pt x="3902" y="935"/>
                </a:cubicBezTo>
                <a:cubicBezTo>
                  <a:pt x="3902" y="963"/>
                  <a:pt x="3916" y="963"/>
                  <a:pt x="3875" y="963"/>
                </a:cubicBezTo>
                <a:cubicBezTo>
                  <a:pt x="3889" y="990"/>
                  <a:pt x="3889" y="976"/>
                  <a:pt x="3862" y="976"/>
                </a:cubicBezTo>
                <a:cubicBezTo>
                  <a:pt x="3672" y="1112"/>
                  <a:pt x="3956" y="1233"/>
                  <a:pt x="3184" y="1233"/>
                </a:cubicBezTo>
                <a:lnTo>
                  <a:pt x="3089" y="1233"/>
                </a:lnTo>
                <a:cubicBezTo>
                  <a:pt x="2913" y="1193"/>
                  <a:pt x="3225" y="556"/>
                  <a:pt x="3292" y="434"/>
                </a:cubicBezTo>
                <a:lnTo>
                  <a:pt x="3523" y="0"/>
                </a:lnTo>
                <a:cubicBezTo>
                  <a:pt x="3414" y="68"/>
                  <a:pt x="3333" y="285"/>
                  <a:pt x="3265" y="393"/>
                </a:cubicBezTo>
                <a:cubicBezTo>
                  <a:pt x="3198" y="488"/>
                  <a:pt x="3089" y="732"/>
                  <a:pt x="3062" y="854"/>
                </a:cubicBezTo>
                <a:cubicBezTo>
                  <a:pt x="3049" y="935"/>
                  <a:pt x="3008" y="976"/>
                  <a:pt x="2994" y="1017"/>
                </a:cubicBezTo>
                <a:cubicBezTo>
                  <a:pt x="2981" y="1071"/>
                  <a:pt x="2994" y="1166"/>
                  <a:pt x="2981" y="1233"/>
                </a:cubicBezTo>
                <a:cubicBezTo>
                  <a:pt x="2466" y="1423"/>
                  <a:pt x="2479" y="1491"/>
                  <a:pt x="2181" y="1613"/>
                </a:cubicBezTo>
                <a:cubicBezTo>
                  <a:pt x="2141" y="1640"/>
                  <a:pt x="2086" y="1654"/>
                  <a:pt x="2032" y="1667"/>
                </a:cubicBezTo>
                <a:lnTo>
                  <a:pt x="1870" y="1681"/>
                </a:lnTo>
                <a:cubicBezTo>
                  <a:pt x="1775" y="1667"/>
                  <a:pt x="1666" y="1342"/>
                  <a:pt x="1775" y="1071"/>
                </a:cubicBezTo>
                <a:cubicBezTo>
                  <a:pt x="1883" y="773"/>
                  <a:pt x="1843" y="854"/>
                  <a:pt x="1910" y="624"/>
                </a:cubicBezTo>
                <a:cubicBezTo>
                  <a:pt x="1937" y="529"/>
                  <a:pt x="1978" y="529"/>
                  <a:pt x="1910" y="475"/>
                </a:cubicBezTo>
                <a:cubicBezTo>
                  <a:pt x="1910" y="488"/>
                  <a:pt x="1897" y="488"/>
                  <a:pt x="1897" y="488"/>
                </a:cubicBezTo>
                <a:lnTo>
                  <a:pt x="1829" y="786"/>
                </a:lnTo>
                <a:cubicBezTo>
                  <a:pt x="1815" y="827"/>
                  <a:pt x="1802" y="908"/>
                  <a:pt x="1788" y="949"/>
                </a:cubicBezTo>
                <a:cubicBezTo>
                  <a:pt x="1707" y="1125"/>
                  <a:pt x="1599" y="1301"/>
                  <a:pt x="1721" y="1572"/>
                </a:cubicBezTo>
                <a:cubicBezTo>
                  <a:pt x="1748" y="1626"/>
                  <a:pt x="1788" y="1640"/>
                  <a:pt x="1761" y="1694"/>
                </a:cubicBezTo>
                <a:cubicBezTo>
                  <a:pt x="1680" y="1735"/>
                  <a:pt x="1544" y="1721"/>
                  <a:pt x="1450" y="1748"/>
                </a:cubicBezTo>
                <a:cubicBezTo>
                  <a:pt x="1179" y="1816"/>
                  <a:pt x="1043" y="1870"/>
                  <a:pt x="786" y="1992"/>
                </a:cubicBezTo>
                <a:cubicBezTo>
                  <a:pt x="447" y="2168"/>
                  <a:pt x="596" y="2114"/>
                  <a:pt x="311" y="2412"/>
                </a:cubicBezTo>
                <a:lnTo>
                  <a:pt x="0" y="2846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ACD639A-AC5D-4494-8068-2450157FB208}"/>
              </a:ext>
            </a:extLst>
          </p:cNvPr>
          <p:cNvSpPr>
            <a:spLocks noEditPoints="1"/>
          </p:cNvSpPr>
          <p:nvPr/>
        </p:nvSpPr>
        <p:spPr bwMode="auto">
          <a:xfrm>
            <a:off x="392113" y="974725"/>
            <a:ext cx="1144587" cy="1635125"/>
          </a:xfrm>
          <a:custGeom>
            <a:avLst/>
            <a:gdLst>
              <a:gd name="T0" fmla="*/ 1735 w 3916"/>
              <a:gd name="T1" fmla="*/ 3998 h 5596"/>
              <a:gd name="T2" fmla="*/ 1721 w 3916"/>
              <a:gd name="T3" fmla="*/ 4120 h 5596"/>
              <a:gd name="T4" fmla="*/ 68 w 3916"/>
              <a:gd name="T5" fmla="*/ 5366 h 5596"/>
              <a:gd name="T6" fmla="*/ 68 w 3916"/>
              <a:gd name="T7" fmla="*/ 5366 h 5596"/>
              <a:gd name="T8" fmla="*/ 149 w 3916"/>
              <a:gd name="T9" fmla="*/ 5339 h 5596"/>
              <a:gd name="T10" fmla="*/ 230 w 3916"/>
              <a:gd name="T11" fmla="*/ 5380 h 5596"/>
              <a:gd name="T12" fmla="*/ 258 w 3916"/>
              <a:gd name="T13" fmla="*/ 5420 h 5596"/>
              <a:gd name="T14" fmla="*/ 285 w 3916"/>
              <a:gd name="T15" fmla="*/ 5461 h 5596"/>
              <a:gd name="T16" fmla="*/ 271 w 3916"/>
              <a:gd name="T17" fmla="*/ 5502 h 5596"/>
              <a:gd name="T18" fmla="*/ 271 w 3916"/>
              <a:gd name="T19" fmla="*/ 5502 h 5596"/>
              <a:gd name="T20" fmla="*/ 380 w 3916"/>
              <a:gd name="T21" fmla="*/ 5596 h 5596"/>
              <a:gd name="T22" fmla="*/ 285 w 3916"/>
              <a:gd name="T23" fmla="*/ 5461 h 5596"/>
              <a:gd name="T24" fmla="*/ 258 w 3916"/>
              <a:gd name="T25" fmla="*/ 5420 h 5596"/>
              <a:gd name="T26" fmla="*/ 230 w 3916"/>
              <a:gd name="T27" fmla="*/ 5380 h 5596"/>
              <a:gd name="T28" fmla="*/ 230 w 3916"/>
              <a:gd name="T29" fmla="*/ 5149 h 5596"/>
              <a:gd name="T30" fmla="*/ 1071 w 3916"/>
              <a:gd name="T31" fmla="*/ 5054 h 5596"/>
              <a:gd name="T32" fmla="*/ 1545 w 3916"/>
              <a:gd name="T33" fmla="*/ 4960 h 5596"/>
              <a:gd name="T34" fmla="*/ 2846 w 3916"/>
              <a:gd name="T35" fmla="*/ 4851 h 5596"/>
              <a:gd name="T36" fmla="*/ 2182 w 3916"/>
              <a:gd name="T37" fmla="*/ 4960 h 5596"/>
              <a:gd name="T38" fmla="*/ 1518 w 3916"/>
              <a:gd name="T39" fmla="*/ 4377 h 5596"/>
              <a:gd name="T40" fmla="*/ 2412 w 3916"/>
              <a:gd name="T41" fmla="*/ 3984 h 5596"/>
              <a:gd name="T42" fmla="*/ 3388 w 3916"/>
              <a:gd name="T43" fmla="*/ 3483 h 5596"/>
              <a:gd name="T44" fmla="*/ 3361 w 3916"/>
              <a:gd name="T45" fmla="*/ 3442 h 5596"/>
              <a:gd name="T46" fmla="*/ 2995 w 3916"/>
              <a:gd name="T47" fmla="*/ 3618 h 5596"/>
              <a:gd name="T48" fmla="*/ 1857 w 3916"/>
              <a:gd name="T49" fmla="*/ 4038 h 5596"/>
              <a:gd name="T50" fmla="*/ 2087 w 3916"/>
              <a:gd name="T51" fmla="*/ 3144 h 5596"/>
              <a:gd name="T52" fmla="*/ 2399 w 3916"/>
              <a:gd name="T53" fmla="*/ 2534 h 5596"/>
              <a:gd name="T54" fmla="*/ 2778 w 3916"/>
              <a:gd name="T55" fmla="*/ 2155 h 5596"/>
              <a:gd name="T56" fmla="*/ 2697 w 3916"/>
              <a:gd name="T57" fmla="*/ 2168 h 5596"/>
              <a:gd name="T58" fmla="*/ 2615 w 3916"/>
              <a:gd name="T59" fmla="*/ 1992 h 5596"/>
              <a:gd name="T60" fmla="*/ 2656 w 3916"/>
              <a:gd name="T61" fmla="*/ 2033 h 5596"/>
              <a:gd name="T62" fmla="*/ 2697 w 3916"/>
              <a:gd name="T63" fmla="*/ 2060 h 5596"/>
              <a:gd name="T64" fmla="*/ 2656 w 3916"/>
              <a:gd name="T65" fmla="*/ 2033 h 5596"/>
              <a:gd name="T66" fmla="*/ 2615 w 3916"/>
              <a:gd name="T67" fmla="*/ 1992 h 5596"/>
              <a:gd name="T68" fmla="*/ 2507 w 3916"/>
              <a:gd name="T69" fmla="*/ 1220 h 5596"/>
              <a:gd name="T70" fmla="*/ 2466 w 3916"/>
              <a:gd name="T71" fmla="*/ 1735 h 5596"/>
              <a:gd name="T72" fmla="*/ 2548 w 3916"/>
              <a:gd name="T73" fmla="*/ 2250 h 5596"/>
              <a:gd name="T74" fmla="*/ 2263 w 3916"/>
              <a:gd name="T75" fmla="*/ 2819 h 5596"/>
              <a:gd name="T76" fmla="*/ 1775 w 3916"/>
              <a:gd name="T77" fmla="*/ 3008 h 5596"/>
              <a:gd name="T78" fmla="*/ 1355 w 3916"/>
              <a:gd name="T79" fmla="*/ 1342 h 5596"/>
              <a:gd name="T80" fmla="*/ 1816 w 3916"/>
              <a:gd name="T81" fmla="*/ 569 h 5596"/>
              <a:gd name="T82" fmla="*/ 2073 w 3916"/>
              <a:gd name="T83" fmla="*/ 82 h 5596"/>
              <a:gd name="T84" fmla="*/ 1450 w 3916"/>
              <a:gd name="T85" fmla="*/ 1030 h 5596"/>
              <a:gd name="T86" fmla="*/ 1111 w 3916"/>
              <a:gd name="T87" fmla="*/ 1775 h 5596"/>
              <a:gd name="T88" fmla="*/ 800 w 3916"/>
              <a:gd name="T89" fmla="*/ 1071 h 5596"/>
              <a:gd name="T90" fmla="*/ 949 w 3916"/>
              <a:gd name="T91" fmla="*/ 231 h 5596"/>
              <a:gd name="T92" fmla="*/ 922 w 3916"/>
              <a:gd name="T93" fmla="*/ 1721 h 5596"/>
              <a:gd name="T94" fmla="*/ 1382 w 3916"/>
              <a:gd name="T95" fmla="*/ 2616 h 5596"/>
              <a:gd name="T96" fmla="*/ 1870 w 3916"/>
              <a:gd name="T97" fmla="*/ 3185 h 5596"/>
              <a:gd name="T98" fmla="*/ 1707 w 3916"/>
              <a:gd name="T99" fmla="*/ 4011 h 5596"/>
              <a:gd name="T100" fmla="*/ 1396 w 3916"/>
              <a:gd name="T101" fmla="*/ 4783 h 5596"/>
              <a:gd name="T102" fmla="*/ 271 w 3916"/>
              <a:gd name="T103" fmla="*/ 4987 h 5596"/>
              <a:gd name="T104" fmla="*/ 136 w 3916"/>
              <a:gd name="T105" fmla="*/ 5312 h 5596"/>
              <a:gd name="T106" fmla="*/ 95 w 3916"/>
              <a:gd name="T107" fmla="*/ 5353 h 5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16" h="5596">
                <a:moveTo>
                  <a:pt x="1721" y="4120"/>
                </a:moveTo>
                <a:lnTo>
                  <a:pt x="1735" y="3998"/>
                </a:lnTo>
                <a:lnTo>
                  <a:pt x="1829" y="4038"/>
                </a:lnTo>
                <a:cubicBezTo>
                  <a:pt x="1802" y="4079"/>
                  <a:pt x="1748" y="4092"/>
                  <a:pt x="1721" y="4120"/>
                </a:cubicBezTo>
                <a:close/>
                <a:moveTo>
                  <a:pt x="95" y="5353"/>
                </a:moveTo>
                <a:cubicBezTo>
                  <a:pt x="41" y="5353"/>
                  <a:pt x="81" y="5353"/>
                  <a:pt x="68" y="5366"/>
                </a:cubicBezTo>
                <a:cubicBezTo>
                  <a:pt x="0" y="5380"/>
                  <a:pt x="54" y="5366"/>
                  <a:pt x="27" y="5393"/>
                </a:cubicBezTo>
                <a:lnTo>
                  <a:pt x="68" y="5366"/>
                </a:lnTo>
                <a:cubicBezTo>
                  <a:pt x="122" y="5366"/>
                  <a:pt x="95" y="5380"/>
                  <a:pt x="95" y="5353"/>
                </a:cubicBezTo>
                <a:cubicBezTo>
                  <a:pt x="109" y="5353"/>
                  <a:pt x="149" y="5339"/>
                  <a:pt x="149" y="5339"/>
                </a:cubicBezTo>
                <a:cubicBezTo>
                  <a:pt x="203" y="5339"/>
                  <a:pt x="176" y="5339"/>
                  <a:pt x="203" y="5353"/>
                </a:cubicBezTo>
                <a:cubicBezTo>
                  <a:pt x="203" y="5393"/>
                  <a:pt x="190" y="5393"/>
                  <a:pt x="230" y="5380"/>
                </a:cubicBezTo>
                <a:lnTo>
                  <a:pt x="244" y="5393"/>
                </a:lnTo>
                <a:cubicBezTo>
                  <a:pt x="230" y="5434"/>
                  <a:pt x="217" y="5434"/>
                  <a:pt x="258" y="5420"/>
                </a:cubicBezTo>
                <a:cubicBezTo>
                  <a:pt x="244" y="5461"/>
                  <a:pt x="230" y="5461"/>
                  <a:pt x="271" y="5447"/>
                </a:cubicBezTo>
                <a:cubicBezTo>
                  <a:pt x="258" y="5475"/>
                  <a:pt x="258" y="5475"/>
                  <a:pt x="285" y="5461"/>
                </a:cubicBezTo>
                <a:cubicBezTo>
                  <a:pt x="339" y="5556"/>
                  <a:pt x="312" y="5502"/>
                  <a:pt x="298" y="5529"/>
                </a:cubicBezTo>
                <a:lnTo>
                  <a:pt x="271" y="5502"/>
                </a:lnTo>
                <a:lnTo>
                  <a:pt x="230" y="5488"/>
                </a:lnTo>
                <a:cubicBezTo>
                  <a:pt x="230" y="5529"/>
                  <a:pt x="230" y="5515"/>
                  <a:pt x="271" y="5502"/>
                </a:cubicBezTo>
                <a:cubicBezTo>
                  <a:pt x="271" y="5529"/>
                  <a:pt x="230" y="5515"/>
                  <a:pt x="298" y="5529"/>
                </a:cubicBezTo>
                <a:cubicBezTo>
                  <a:pt x="325" y="5596"/>
                  <a:pt x="298" y="5583"/>
                  <a:pt x="380" y="5596"/>
                </a:cubicBezTo>
                <a:cubicBezTo>
                  <a:pt x="366" y="5569"/>
                  <a:pt x="366" y="5556"/>
                  <a:pt x="352" y="5515"/>
                </a:cubicBezTo>
                <a:cubicBezTo>
                  <a:pt x="312" y="5447"/>
                  <a:pt x="325" y="5475"/>
                  <a:pt x="285" y="5461"/>
                </a:cubicBezTo>
                <a:cubicBezTo>
                  <a:pt x="298" y="5420"/>
                  <a:pt x="312" y="5434"/>
                  <a:pt x="271" y="5447"/>
                </a:cubicBezTo>
                <a:cubicBezTo>
                  <a:pt x="285" y="5407"/>
                  <a:pt x="285" y="5420"/>
                  <a:pt x="258" y="5420"/>
                </a:cubicBezTo>
                <a:cubicBezTo>
                  <a:pt x="258" y="5393"/>
                  <a:pt x="271" y="5393"/>
                  <a:pt x="244" y="5393"/>
                </a:cubicBezTo>
                <a:cubicBezTo>
                  <a:pt x="244" y="5366"/>
                  <a:pt x="258" y="5380"/>
                  <a:pt x="230" y="5380"/>
                </a:cubicBezTo>
                <a:cubicBezTo>
                  <a:pt x="230" y="5353"/>
                  <a:pt x="230" y="5353"/>
                  <a:pt x="203" y="5353"/>
                </a:cubicBezTo>
                <a:cubicBezTo>
                  <a:pt x="217" y="5285"/>
                  <a:pt x="203" y="5204"/>
                  <a:pt x="230" y="5149"/>
                </a:cubicBezTo>
                <a:cubicBezTo>
                  <a:pt x="325" y="4987"/>
                  <a:pt x="461" y="4851"/>
                  <a:pt x="705" y="4946"/>
                </a:cubicBezTo>
                <a:cubicBezTo>
                  <a:pt x="840" y="5000"/>
                  <a:pt x="908" y="5027"/>
                  <a:pt x="1071" y="5054"/>
                </a:cubicBezTo>
                <a:cubicBezTo>
                  <a:pt x="1247" y="5082"/>
                  <a:pt x="1287" y="4973"/>
                  <a:pt x="1396" y="4919"/>
                </a:cubicBezTo>
                <a:cubicBezTo>
                  <a:pt x="1477" y="4919"/>
                  <a:pt x="1477" y="4933"/>
                  <a:pt x="1545" y="4960"/>
                </a:cubicBezTo>
                <a:cubicBezTo>
                  <a:pt x="1694" y="5014"/>
                  <a:pt x="2520" y="5027"/>
                  <a:pt x="2575" y="5014"/>
                </a:cubicBezTo>
                <a:cubicBezTo>
                  <a:pt x="2656" y="4987"/>
                  <a:pt x="2819" y="4905"/>
                  <a:pt x="2846" y="4851"/>
                </a:cubicBezTo>
                <a:cubicBezTo>
                  <a:pt x="2737" y="4892"/>
                  <a:pt x="2683" y="4946"/>
                  <a:pt x="2561" y="4973"/>
                </a:cubicBezTo>
                <a:cubicBezTo>
                  <a:pt x="2480" y="4987"/>
                  <a:pt x="2290" y="4960"/>
                  <a:pt x="2182" y="4960"/>
                </a:cubicBezTo>
                <a:cubicBezTo>
                  <a:pt x="1870" y="4960"/>
                  <a:pt x="1721" y="4960"/>
                  <a:pt x="1464" y="4865"/>
                </a:cubicBezTo>
                <a:cubicBezTo>
                  <a:pt x="1464" y="4689"/>
                  <a:pt x="1464" y="4512"/>
                  <a:pt x="1518" y="4377"/>
                </a:cubicBezTo>
                <a:cubicBezTo>
                  <a:pt x="1545" y="4336"/>
                  <a:pt x="1748" y="4133"/>
                  <a:pt x="1802" y="4092"/>
                </a:cubicBezTo>
                <a:cubicBezTo>
                  <a:pt x="2073" y="4106"/>
                  <a:pt x="2195" y="4106"/>
                  <a:pt x="2412" y="3984"/>
                </a:cubicBezTo>
                <a:cubicBezTo>
                  <a:pt x="2588" y="3903"/>
                  <a:pt x="2724" y="3821"/>
                  <a:pt x="2900" y="3727"/>
                </a:cubicBezTo>
                <a:cubicBezTo>
                  <a:pt x="3035" y="3645"/>
                  <a:pt x="3225" y="3523"/>
                  <a:pt x="3388" y="3483"/>
                </a:cubicBezTo>
                <a:cubicBezTo>
                  <a:pt x="3523" y="3442"/>
                  <a:pt x="3848" y="3320"/>
                  <a:pt x="3916" y="3252"/>
                </a:cubicBezTo>
                <a:lnTo>
                  <a:pt x="3361" y="3442"/>
                </a:lnTo>
                <a:cubicBezTo>
                  <a:pt x="3279" y="3469"/>
                  <a:pt x="3184" y="3510"/>
                  <a:pt x="3103" y="3550"/>
                </a:cubicBezTo>
                <a:cubicBezTo>
                  <a:pt x="3049" y="3578"/>
                  <a:pt x="3062" y="3591"/>
                  <a:pt x="2995" y="3618"/>
                </a:cubicBezTo>
                <a:cubicBezTo>
                  <a:pt x="2656" y="3781"/>
                  <a:pt x="2249" y="4079"/>
                  <a:pt x="1924" y="4052"/>
                </a:cubicBezTo>
                <a:cubicBezTo>
                  <a:pt x="1911" y="4052"/>
                  <a:pt x="1870" y="4038"/>
                  <a:pt x="1857" y="4038"/>
                </a:cubicBezTo>
                <a:cubicBezTo>
                  <a:pt x="1748" y="3998"/>
                  <a:pt x="1775" y="3903"/>
                  <a:pt x="1748" y="3686"/>
                </a:cubicBezTo>
                <a:cubicBezTo>
                  <a:pt x="1707" y="3415"/>
                  <a:pt x="1816" y="3307"/>
                  <a:pt x="2087" y="3144"/>
                </a:cubicBezTo>
                <a:cubicBezTo>
                  <a:pt x="2195" y="3063"/>
                  <a:pt x="2209" y="3117"/>
                  <a:pt x="2331" y="2846"/>
                </a:cubicBezTo>
                <a:cubicBezTo>
                  <a:pt x="2385" y="2751"/>
                  <a:pt x="2331" y="2643"/>
                  <a:pt x="2399" y="2534"/>
                </a:cubicBezTo>
                <a:cubicBezTo>
                  <a:pt x="2520" y="2331"/>
                  <a:pt x="2737" y="2195"/>
                  <a:pt x="2751" y="2168"/>
                </a:cubicBezTo>
                <a:cubicBezTo>
                  <a:pt x="2791" y="2182"/>
                  <a:pt x="2778" y="2195"/>
                  <a:pt x="2778" y="2155"/>
                </a:cubicBezTo>
                <a:cubicBezTo>
                  <a:pt x="2737" y="2155"/>
                  <a:pt x="2737" y="2141"/>
                  <a:pt x="2751" y="2168"/>
                </a:cubicBezTo>
                <a:lnTo>
                  <a:pt x="2697" y="2168"/>
                </a:lnTo>
                <a:cubicBezTo>
                  <a:pt x="2683" y="2074"/>
                  <a:pt x="2615" y="2101"/>
                  <a:pt x="2602" y="2046"/>
                </a:cubicBezTo>
                <a:cubicBezTo>
                  <a:pt x="2575" y="1952"/>
                  <a:pt x="2588" y="2019"/>
                  <a:pt x="2615" y="1992"/>
                </a:cubicBezTo>
                <a:cubicBezTo>
                  <a:pt x="2615" y="2019"/>
                  <a:pt x="2602" y="2006"/>
                  <a:pt x="2629" y="2006"/>
                </a:cubicBezTo>
                <a:cubicBezTo>
                  <a:pt x="2629" y="2046"/>
                  <a:pt x="2615" y="2046"/>
                  <a:pt x="2656" y="2033"/>
                </a:cubicBezTo>
                <a:lnTo>
                  <a:pt x="2670" y="2046"/>
                </a:lnTo>
                <a:cubicBezTo>
                  <a:pt x="2670" y="2074"/>
                  <a:pt x="2670" y="2060"/>
                  <a:pt x="2697" y="2060"/>
                </a:cubicBezTo>
                <a:cubicBezTo>
                  <a:pt x="2697" y="2033"/>
                  <a:pt x="2710" y="2046"/>
                  <a:pt x="2670" y="2046"/>
                </a:cubicBezTo>
                <a:lnTo>
                  <a:pt x="2656" y="2033"/>
                </a:lnTo>
                <a:cubicBezTo>
                  <a:pt x="2656" y="2006"/>
                  <a:pt x="2656" y="2006"/>
                  <a:pt x="2629" y="2006"/>
                </a:cubicBezTo>
                <a:cubicBezTo>
                  <a:pt x="2642" y="1979"/>
                  <a:pt x="2642" y="1979"/>
                  <a:pt x="2615" y="1992"/>
                </a:cubicBezTo>
                <a:cubicBezTo>
                  <a:pt x="2548" y="1721"/>
                  <a:pt x="2426" y="1599"/>
                  <a:pt x="2507" y="1261"/>
                </a:cubicBezTo>
                <a:lnTo>
                  <a:pt x="2507" y="1220"/>
                </a:lnTo>
                <a:cubicBezTo>
                  <a:pt x="2507" y="1261"/>
                  <a:pt x="2507" y="1233"/>
                  <a:pt x="2480" y="1247"/>
                </a:cubicBezTo>
                <a:cubicBezTo>
                  <a:pt x="2439" y="1518"/>
                  <a:pt x="2385" y="1450"/>
                  <a:pt x="2466" y="1735"/>
                </a:cubicBezTo>
                <a:cubicBezTo>
                  <a:pt x="2629" y="2236"/>
                  <a:pt x="2602" y="1965"/>
                  <a:pt x="2670" y="2141"/>
                </a:cubicBezTo>
                <a:cubicBezTo>
                  <a:pt x="2629" y="2223"/>
                  <a:pt x="2642" y="2168"/>
                  <a:pt x="2548" y="2250"/>
                </a:cubicBezTo>
                <a:cubicBezTo>
                  <a:pt x="2507" y="2290"/>
                  <a:pt x="2493" y="2317"/>
                  <a:pt x="2453" y="2372"/>
                </a:cubicBezTo>
                <a:cubicBezTo>
                  <a:pt x="2209" y="2643"/>
                  <a:pt x="2304" y="2643"/>
                  <a:pt x="2263" y="2819"/>
                </a:cubicBezTo>
                <a:cubicBezTo>
                  <a:pt x="2222" y="2981"/>
                  <a:pt x="2087" y="3103"/>
                  <a:pt x="1924" y="3171"/>
                </a:cubicBezTo>
                <a:cubicBezTo>
                  <a:pt x="1870" y="3130"/>
                  <a:pt x="1829" y="3063"/>
                  <a:pt x="1775" y="3008"/>
                </a:cubicBezTo>
                <a:cubicBezTo>
                  <a:pt x="1626" y="2832"/>
                  <a:pt x="1477" y="2710"/>
                  <a:pt x="1369" y="2507"/>
                </a:cubicBezTo>
                <a:cubicBezTo>
                  <a:pt x="1098" y="2033"/>
                  <a:pt x="1165" y="1762"/>
                  <a:pt x="1355" y="1342"/>
                </a:cubicBezTo>
                <a:cubicBezTo>
                  <a:pt x="1382" y="1261"/>
                  <a:pt x="1423" y="1166"/>
                  <a:pt x="1450" y="1111"/>
                </a:cubicBezTo>
                <a:cubicBezTo>
                  <a:pt x="1545" y="949"/>
                  <a:pt x="1735" y="732"/>
                  <a:pt x="1816" y="569"/>
                </a:cubicBezTo>
                <a:cubicBezTo>
                  <a:pt x="1884" y="420"/>
                  <a:pt x="2128" y="122"/>
                  <a:pt x="2168" y="0"/>
                </a:cubicBezTo>
                <a:cubicBezTo>
                  <a:pt x="2128" y="14"/>
                  <a:pt x="2100" y="41"/>
                  <a:pt x="2073" y="82"/>
                </a:cubicBezTo>
                <a:cubicBezTo>
                  <a:pt x="1951" y="244"/>
                  <a:pt x="1694" y="691"/>
                  <a:pt x="1586" y="827"/>
                </a:cubicBezTo>
                <a:cubicBezTo>
                  <a:pt x="1518" y="895"/>
                  <a:pt x="1504" y="962"/>
                  <a:pt x="1450" y="1030"/>
                </a:cubicBezTo>
                <a:cubicBezTo>
                  <a:pt x="1315" y="1206"/>
                  <a:pt x="1315" y="1315"/>
                  <a:pt x="1220" y="1504"/>
                </a:cubicBezTo>
                <a:cubicBezTo>
                  <a:pt x="1152" y="1653"/>
                  <a:pt x="1138" y="1735"/>
                  <a:pt x="1111" y="1775"/>
                </a:cubicBezTo>
                <a:cubicBezTo>
                  <a:pt x="989" y="1762"/>
                  <a:pt x="908" y="1626"/>
                  <a:pt x="881" y="1518"/>
                </a:cubicBezTo>
                <a:cubicBezTo>
                  <a:pt x="827" y="1342"/>
                  <a:pt x="813" y="1288"/>
                  <a:pt x="800" y="1071"/>
                </a:cubicBezTo>
                <a:cubicBezTo>
                  <a:pt x="786" y="691"/>
                  <a:pt x="827" y="569"/>
                  <a:pt x="935" y="299"/>
                </a:cubicBezTo>
                <a:cubicBezTo>
                  <a:pt x="949" y="271"/>
                  <a:pt x="962" y="258"/>
                  <a:pt x="949" y="231"/>
                </a:cubicBezTo>
                <a:cubicBezTo>
                  <a:pt x="718" y="502"/>
                  <a:pt x="691" y="1179"/>
                  <a:pt x="813" y="1572"/>
                </a:cubicBezTo>
                <a:cubicBezTo>
                  <a:pt x="840" y="1653"/>
                  <a:pt x="867" y="1667"/>
                  <a:pt x="922" y="1721"/>
                </a:cubicBezTo>
                <a:cubicBezTo>
                  <a:pt x="1043" y="1911"/>
                  <a:pt x="1084" y="1762"/>
                  <a:pt x="1138" y="2046"/>
                </a:cubicBezTo>
                <a:cubicBezTo>
                  <a:pt x="1179" y="2290"/>
                  <a:pt x="1247" y="2412"/>
                  <a:pt x="1382" y="2616"/>
                </a:cubicBezTo>
                <a:cubicBezTo>
                  <a:pt x="1423" y="2697"/>
                  <a:pt x="1558" y="2846"/>
                  <a:pt x="1626" y="2914"/>
                </a:cubicBezTo>
                <a:cubicBezTo>
                  <a:pt x="1680" y="2968"/>
                  <a:pt x="1829" y="3130"/>
                  <a:pt x="1870" y="3185"/>
                </a:cubicBezTo>
                <a:cubicBezTo>
                  <a:pt x="1829" y="3320"/>
                  <a:pt x="1694" y="3279"/>
                  <a:pt x="1680" y="3523"/>
                </a:cubicBezTo>
                <a:cubicBezTo>
                  <a:pt x="1667" y="3686"/>
                  <a:pt x="1721" y="3849"/>
                  <a:pt x="1707" y="4011"/>
                </a:cubicBezTo>
                <a:cubicBezTo>
                  <a:pt x="1694" y="4174"/>
                  <a:pt x="1545" y="4214"/>
                  <a:pt x="1477" y="4323"/>
                </a:cubicBezTo>
                <a:cubicBezTo>
                  <a:pt x="1369" y="4512"/>
                  <a:pt x="1450" y="4607"/>
                  <a:pt x="1396" y="4783"/>
                </a:cubicBezTo>
                <a:cubicBezTo>
                  <a:pt x="1382" y="4865"/>
                  <a:pt x="1220" y="5000"/>
                  <a:pt x="1098" y="5000"/>
                </a:cubicBezTo>
                <a:cubicBezTo>
                  <a:pt x="867" y="5000"/>
                  <a:pt x="488" y="4702"/>
                  <a:pt x="271" y="4987"/>
                </a:cubicBezTo>
                <a:cubicBezTo>
                  <a:pt x="122" y="5204"/>
                  <a:pt x="163" y="5109"/>
                  <a:pt x="149" y="5244"/>
                </a:cubicBezTo>
                <a:cubicBezTo>
                  <a:pt x="149" y="5312"/>
                  <a:pt x="163" y="5258"/>
                  <a:pt x="136" y="5312"/>
                </a:cubicBezTo>
                <a:lnTo>
                  <a:pt x="109" y="5339"/>
                </a:lnTo>
                <a:cubicBezTo>
                  <a:pt x="109" y="5339"/>
                  <a:pt x="109" y="5353"/>
                  <a:pt x="95" y="535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10C5ED9-AF74-47A1-821A-607335B258F6}"/>
              </a:ext>
            </a:extLst>
          </p:cNvPr>
          <p:cNvSpPr>
            <a:spLocks/>
          </p:cNvSpPr>
          <p:nvPr/>
        </p:nvSpPr>
        <p:spPr bwMode="auto">
          <a:xfrm>
            <a:off x="214313" y="3690938"/>
            <a:ext cx="1128712" cy="755650"/>
          </a:xfrm>
          <a:custGeom>
            <a:avLst/>
            <a:gdLst>
              <a:gd name="T0" fmla="*/ 109 w 3862"/>
              <a:gd name="T1" fmla="*/ 1788 h 2588"/>
              <a:gd name="T2" fmla="*/ 55 w 3862"/>
              <a:gd name="T3" fmla="*/ 1775 h 2588"/>
              <a:gd name="T4" fmla="*/ 109 w 3862"/>
              <a:gd name="T5" fmla="*/ 1788 h 2588"/>
              <a:gd name="T6" fmla="*/ 0 w 3862"/>
              <a:gd name="T7" fmla="*/ 1856 h 2588"/>
              <a:gd name="T8" fmla="*/ 556 w 3862"/>
              <a:gd name="T9" fmla="*/ 1829 h 2588"/>
              <a:gd name="T10" fmla="*/ 732 w 3862"/>
              <a:gd name="T11" fmla="*/ 2005 h 2588"/>
              <a:gd name="T12" fmla="*/ 1288 w 3862"/>
              <a:gd name="T13" fmla="*/ 2533 h 2588"/>
              <a:gd name="T14" fmla="*/ 1925 w 3862"/>
              <a:gd name="T15" fmla="*/ 2493 h 2588"/>
              <a:gd name="T16" fmla="*/ 1423 w 3862"/>
              <a:gd name="T17" fmla="*/ 2506 h 2588"/>
              <a:gd name="T18" fmla="*/ 922 w 3862"/>
              <a:gd name="T19" fmla="*/ 2181 h 2588"/>
              <a:gd name="T20" fmla="*/ 827 w 3862"/>
              <a:gd name="T21" fmla="*/ 2005 h 2588"/>
              <a:gd name="T22" fmla="*/ 542 w 3862"/>
              <a:gd name="T23" fmla="*/ 1720 h 2588"/>
              <a:gd name="T24" fmla="*/ 1030 w 3862"/>
              <a:gd name="T25" fmla="*/ 1382 h 2588"/>
              <a:gd name="T26" fmla="*/ 1382 w 3862"/>
              <a:gd name="T27" fmla="*/ 1327 h 2588"/>
              <a:gd name="T28" fmla="*/ 1816 w 3862"/>
              <a:gd name="T29" fmla="*/ 1558 h 2588"/>
              <a:gd name="T30" fmla="*/ 2345 w 3862"/>
              <a:gd name="T31" fmla="*/ 1463 h 2588"/>
              <a:gd name="T32" fmla="*/ 1721 w 3862"/>
              <a:gd name="T33" fmla="*/ 1463 h 2588"/>
              <a:gd name="T34" fmla="*/ 1491 w 3862"/>
              <a:gd name="T35" fmla="*/ 1314 h 2588"/>
              <a:gd name="T36" fmla="*/ 1233 w 3862"/>
              <a:gd name="T37" fmla="*/ 1206 h 2588"/>
              <a:gd name="T38" fmla="*/ 1410 w 3862"/>
              <a:gd name="T39" fmla="*/ 921 h 2588"/>
              <a:gd name="T40" fmla="*/ 1775 w 3862"/>
              <a:gd name="T41" fmla="*/ 799 h 2588"/>
              <a:gd name="T42" fmla="*/ 2168 w 3862"/>
              <a:gd name="T43" fmla="*/ 907 h 2588"/>
              <a:gd name="T44" fmla="*/ 2941 w 3862"/>
              <a:gd name="T45" fmla="*/ 1056 h 2588"/>
              <a:gd name="T46" fmla="*/ 3198 w 3862"/>
              <a:gd name="T47" fmla="*/ 1287 h 2588"/>
              <a:gd name="T48" fmla="*/ 3469 w 3862"/>
              <a:gd name="T49" fmla="*/ 1504 h 2588"/>
              <a:gd name="T50" fmla="*/ 3862 w 3862"/>
              <a:gd name="T51" fmla="*/ 1571 h 2588"/>
              <a:gd name="T52" fmla="*/ 3374 w 3862"/>
              <a:gd name="T53" fmla="*/ 1382 h 2588"/>
              <a:gd name="T54" fmla="*/ 3130 w 3862"/>
              <a:gd name="T55" fmla="*/ 1124 h 2588"/>
              <a:gd name="T56" fmla="*/ 3049 w 3862"/>
              <a:gd name="T57" fmla="*/ 1016 h 2588"/>
              <a:gd name="T58" fmla="*/ 3727 w 3862"/>
              <a:gd name="T59" fmla="*/ 745 h 2588"/>
              <a:gd name="T60" fmla="*/ 3456 w 3862"/>
              <a:gd name="T61" fmla="*/ 772 h 2588"/>
              <a:gd name="T62" fmla="*/ 2941 w 3862"/>
              <a:gd name="T63" fmla="*/ 989 h 2588"/>
              <a:gd name="T64" fmla="*/ 2087 w 3862"/>
              <a:gd name="T65" fmla="*/ 799 h 2588"/>
              <a:gd name="T66" fmla="*/ 1775 w 3862"/>
              <a:gd name="T67" fmla="*/ 745 h 2588"/>
              <a:gd name="T68" fmla="*/ 1491 w 3862"/>
              <a:gd name="T69" fmla="*/ 813 h 2588"/>
              <a:gd name="T70" fmla="*/ 2006 w 3862"/>
              <a:gd name="T71" fmla="*/ 284 h 2588"/>
              <a:gd name="T72" fmla="*/ 2588 w 3862"/>
              <a:gd name="T73" fmla="*/ 81 h 2588"/>
              <a:gd name="T74" fmla="*/ 2710 w 3862"/>
              <a:gd name="T75" fmla="*/ 67 h 2588"/>
              <a:gd name="T76" fmla="*/ 2765 w 3862"/>
              <a:gd name="T77" fmla="*/ 54 h 2588"/>
              <a:gd name="T78" fmla="*/ 2819 w 3862"/>
              <a:gd name="T79" fmla="*/ 13 h 2588"/>
              <a:gd name="T80" fmla="*/ 1938 w 3862"/>
              <a:gd name="T81" fmla="*/ 243 h 2588"/>
              <a:gd name="T82" fmla="*/ 1613 w 3862"/>
              <a:gd name="T83" fmla="*/ 487 h 2588"/>
              <a:gd name="T84" fmla="*/ 1274 w 3862"/>
              <a:gd name="T85" fmla="*/ 1002 h 2588"/>
              <a:gd name="T86" fmla="*/ 1166 w 3862"/>
              <a:gd name="T87" fmla="*/ 1165 h 2588"/>
              <a:gd name="T88" fmla="*/ 1030 w 3862"/>
              <a:gd name="T89" fmla="*/ 1314 h 2588"/>
              <a:gd name="T90" fmla="*/ 854 w 3862"/>
              <a:gd name="T91" fmla="*/ 1436 h 2588"/>
              <a:gd name="T92" fmla="*/ 678 w 3862"/>
              <a:gd name="T93" fmla="*/ 1531 h 2588"/>
              <a:gd name="T94" fmla="*/ 515 w 3862"/>
              <a:gd name="T95" fmla="*/ 1639 h 2588"/>
              <a:gd name="T96" fmla="*/ 109 w 3862"/>
              <a:gd name="T97" fmla="*/ 1788 h 2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62" h="2588">
                <a:moveTo>
                  <a:pt x="109" y="1788"/>
                </a:moveTo>
                <a:lnTo>
                  <a:pt x="55" y="1775"/>
                </a:lnTo>
                <a:cubicBezTo>
                  <a:pt x="82" y="1815"/>
                  <a:pt x="55" y="1788"/>
                  <a:pt x="109" y="1788"/>
                </a:cubicBezTo>
                <a:lnTo>
                  <a:pt x="0" y="1856"/>
                </a:lnTo>
                <a:cubicBezTo>
                  <a:pt x="420" y="1815"/>
                  <a:pt x="420" y="1707"/>
                  <a:pt x="556" y="1829"/>
                </a:cubicBezTo>
                <a:cubicBezTo>
                  <a:pt x="610" y="1869"/>
                  <a:pt x="678" y="1951"/>
                  <a:pt x="732" y="2005"/>
                </a:cubicBezTo>
                <a:cubicBezTo>
                  <a:pt x="827" y="2113"/>
                  <a:pt x="895" y="2411"/>
                  <a:pt x="1288" y="2533"/>
                </a:cubicBezTo>
                <a:cubicBezTo>
                  <a:pt x="1464" y="2588"/>
                  <a:pt x="1789" y="2560"/>
                  <a:pt x="1925" y="2493"/>
                </a:cubicBezTo>
                <a:cubicBezTo>
                  <a:pt x="1911" y="2493"/>
                  <a:pt x="1532" y="2520"/>
                  <a:pt x="1423" y="2506"/>
                </a:cubicBezTo>
                <a:cubicBezTo>
                  <a:pt x="1247" y="2493"/>
                  <a:pt x="1003" y="2317"/>
                  <a:pt x="922" y="2181"/>
                </a:cubicBezTo>
                <a:cubicBezTo>
                  <a:pt x="895" y="2140"/>
                  <a:pt x="868" y="2059"/>
                  <a:pt x="827" y="2005"/>
                </a:cubicBezTo>
                <a:cubicBezTo>
                  <a:pt x="759" y="1910"/>
                  <a:pt x="637" y="1775"/>
                  <a:pt x="542" y="1720"/>
                </a:cubicBezTo>
                <a:cubicBezTo>
                  <a:pt x="597" y="1612"/>
                  <a:pt x="868" y="1504"/>
                  <a:pt x="1030" y="1382"/>
                </a:cubicBezTo>
                <a:cubicBezTo>
                  <a:pt x="1139" y="1300"/>
                  <a:pt x="1139" y="1246"/>
                  <a:pt x="1382" y="1327"/>
                </a:cubicBezTo>
                <a:cubicBezTo>
                  <a:pt x="1559" y="1395"/>
                  <a:pt x="1586" y="1517"/>
                  <a:pt x="1816" y="1558"/>
                </a:cubicBezTo>
                <a:cubicBezTo>
                  <a:pt x="1979" y="1585"/>
                  <a:pt x="2236" y="1571"/>
                  <a:pt x="2345" y="1463"/>
                </a:cubicBezTo>
                <a:cubicBezTo>
                  <a:pt x="2128" y="1476"/>
                  <a:pt x="1952" y="1598"/>
                  <a:pt x="1721" y="1463"/>
                </a:cubicBezTo>
                <a:cubicBezTo>
                  <a:pt x="1640" y="1422"/>
                  <a:pt x="1559" y="1341"/>
                  <a:pt x="1491" y="1314"/>
                </a:cubicBezTo>
                <a:cubicBezTo>
                  <a:pt x="1410" y="1273"/>
                  <a:pt x="1301" y="1260"/>
                  <a:pt x="1233" y="1206"/>
                </a:cubicBezTo>
                <a:cubicBezTo>
                  <a:pt x="1233" y="1192"/>
                  <a:pt x="1369" y="948"/>
                  <a:pt x="1410" y="921"/>
                </a:cubicBezTo>
                <a:cubicBezTo>
                  <a:pt x="1437" y="880"/>
                  <a:pt x="1708" y="813"/>
                  <a:pt x="1775" y="799"/>
                </a:cubicBezTo>
                <a:cubicBezTo>
                  <a:pt x="1992" y="772"/>
                  <a:pt x="2006" y="840"/>
                  <a:pt x="2168" y="907"/>
                </a:cubicBezTo>
                <a:cubicBezTo>
                  <a:pt x="2900" y="1192"/>
                  <a:pt x="2616" y="1016"/>
                  <a:pt x="2941" y="1056"/>
                </a:cubicBezTo>
                <a:cubicBezTo>
                  <a:pt x="3009" y="1070"/>
                  <a:pt x="3144" y="1233"/>
                  <a:pt x="3198" y="1287"/>
                </a:cubicBezTo>
                <a:cubicBezTo>
                  <a:pt x="3293" y="1395"/>
                  <a:pt x="3307" y="1436"/>
                  <a:pt x="3469" y="1504"/>
                </a:cubicBezTo>
                <a:cubicBezTo>
                  <a:pt x="3523" y="1531"/>
                  <a:pt x="3808" y="1612"/>
                  <a:pt x="3862" y="1571"/>
                </a:cubicBezTo>
                <a:cubicBezTo>
                  <a:pt x="3740" y="1490"/>
                  <a:pt x="3523" y="1504"/>
                  <a:pt x="3374" y="1382"/>
                </a:cubicBezTo>
                <a:lnTo>
                  <a:pt x="3130" y="1124"/>
                </a:lnTo>
                <a:cubicBezTo>
                  <a:pt x="3090" y="1084"/>
                  <a:pt x="3063" y="1084"/>
                  <a:pt x="3049" y="1016"/>
                </a:cubicBezTo>
                <a:cubicBezTo>
                  <a:pt x="3225" y="840"/>
                  <a:pt x="3605" y="813"/>
                  <a:pt x="3727" y="745"/>
                </a:cubicBezTo>
                <a:cubicBezTo>
                  <a:pt x="3700" y="731"/>
                  <a:pt x="3510" y="758"/>
                  <a:pt x="3456" y="772"/>
                </a:cubicBezTo>
                <a:cubicBezTo>
                  <a:pt x="3212" y="813"/>
                  <a:pt x="3144" y="935"/>
                  <a:pt x="2941" y="989"/>
                </a:cubicBezTo>
                <a:cubicBezTo>
                  <a:pt x="2602" y="1070"/>
                  <a:pt x="2439" y="975"/>
                  <a:pt x="2087" y="799"/>
                </a:cubicBezTo>
                <a:cubicBezTo>
                  <a:pt x="1938" y="731"/>
                  <a:pt x="1965" y="718"/>
                  <a:pt x="1775" y="745"/>
                </a:cubicBezTo>
                <a:cubicBezTo>
                  <a:pt x="1653" y="758"/>
                  <a:pt x="1586" y="813"/>
                  <a:pt x="1491" y="813"/>
                </a:cubicBezTo>
                <a:cubicBezTo>
                  <a:pt x="1559" y="636"/>
                  <a:pt x="1816" y="379"/>
                  <a:pt x="2006" y="284"/>
                </a:cubicBezTo>
                <a:cubicBezTo>
                  <a:pt x="2182" y="189"/>
                  <a:pt x="2250" y="94"/>
                  <a:pt x="2588" y="81"/>
                </a:cubicBezTo>
                <a:cubicBezTo>
                  <a:pt x="2629" y="67"/>
                  <a:pt x="2670" y="67"/>
                  <a:pt x="2710" y="67"/>
                </a:cubicBezTo>
                <a:cubicBezTo>
                  <a:pt x="2724" y="67"/>
                  <a:pt x="2765" y="54"/>
                  <a:pt x="2765" y="54"/>
                </a:cubicBezTo>
                <a:cubicBezTo>
                  <a:pt x="2805" y="27"/>
                  <a:pt x="2792" y="40"/>
                  <a:pt x="2819" y="13"/>
                </a:cubicBezTo>
                <a:cubicBezTo>
                  <a:pt x="2358" y="0"/>
                  <a:pt x="2250" y="94"/>
                  <a:pt x="1938" y="243"/>
                </a:cubicBezTo>
                <a:cubicBezTo>
                  <a:pt x="1843" y="298"/>
                  <a:pt x="1681" y="433"/>
                  <a:pt x="1613" y="487"/>
                </a:cubicBezTo>
                <a:cubicBezTo>
                  <a:pt x="1477" y="636"/>
                  <a:pt x="1369" y="867"/>
                  <a:pt x="1274" y="1002"/>
                </a:cubicBezTo>
                <a:cubicBezTo>
                  <a:pt x="1233" y="1070"/>
                  <a:pt x="1193" y="1111"/>
                  <a:pt x="1166" y="1165"/>
                </a:cubicBezTo>
                <a:cubicBezTo>
                  <a:pt x="1111" y="1273"/>
                  <a:pt x="1139" y="1246"/>
                  <a:pt x="1030" y="1314"/>
                </a:cubicBezTo>
                <a:lnTo>
                  <a:pt x="854" y="1436"/>
                </a:lnTo>
                <a:cubicBezTo>
                  <a:pt x="800" y="1463"/>
                  <a:pt x="746" y="1490"/>
                  <a:pt x="678" y="1531"/>
                </a:cubicBezTo>
                <a:cubicBezTo>
                  <a:pt x="597" y="1558"/>
                  <a:pt x="583" y="1598"/>
                  <a:pt x="515" y="1639"/>
                </a:cubicBezTo>
                <a:cubicBezTo>
                  <a:pt x="353" y="1747"/>
                  <a:pt x="298" y="1734"/>
                  <a:pt x="109" y="178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B21CF62-4FEF-4FEA-84B1-A235C606B5F0}"/>
              </a:ext>
            </a:extLst>
          </p:cNvPr>
          <p:cNvSpPr>
            <a:spLocks/>
          </p:cNvSpPr>
          <p:nvPr/>
        </p:nvSpPr>
        <p:spPr bwMode="auto">
          <a:xfrm>
            <a:off x="3484563" y="1817688"/>
            <a:ext cx="1944687" cy="701675"/>
          </a:xfrm>
          <a:custGeom>
            <a:avLst/>
            <a:gdLst>
              <a:gd name="T0" fmla="*/ 3753 w 6653"/>
              <a:gd name="T1" fmla="*/ 1083 h 2398"/>
              <a:gd name="T2" fmla="*/ 3767 w 6653"/>
              <a:gd name="T3" fmla="*/ 1056 h 2398"/>
              <a:gd name="T4" fmla="*/ 3780 w 6653"/>
              <a:gd name="T5" fmla="*/ 989 h 2398"/>
              <a:gd name="T6" fmla="*/ 3726 w 6653"/>
              <a:gd name="T7" fmla="*/ 1043 h 2398"/>
              <a:gd name="T8" fmla="*/ 3699 w 6653"/>
              <a:gd name="T9" fmla="*/ 1083 h 2398"/>
              <a:gd name="T10" fmla="*/ 3672 w 6653"/>
              <a:gd name="T11" fmla="*/ 1138 h 2398"/>
              <a:gd name="T12" fmla="*/ 3496 w 6653"/>
              <a:gd name="T13" fmla="*/ 1382 h 2398"/>
              <a:gd name="T14" fmla="*/ 3387 w 6653"/>
              <a:gd name="T15" fmla="*/ 1598 h 2398"/>
              <a:gd name="T16" fmla="*/ 3455 w 6653"/>
              <a:gd name="T17" fmla="*/ 1653 h 2398"/>
              <a:gd name="T18" fmla="*/ 3387 w 6653"/>
              <a:gd name="T19" fmla="*/ 1707 h 2398"/>
              <a:gd name="T20" fmla="*/ 3347 w 6653"/>
              <a:gd name="T21" fmla="*/ 1734 h 2398"/>
              <a:gd name="T22" fmla="*/ 3320 w 6653"/>
              <a:gd name="T23" fmla="*/ 1788 h 2398"/>
              <a:gd name="T24" fmla="*/ 3374 w 6653"/>
              <a:gd name="T25" fmla="*/ 1842 h 2398"/>
              <a:gd name="T26" fmla="*/ 3171 w 6653"/>
              <a:gd name="T27" fmla="*/ 1829 h 2398"/>
              <a:gd name="T28" fmla="*/ 3252 w 6653"/>
              <a:gd name="T29" fmla="*/ 1747 h 2398"/>
              <a:gd name="T30" fmla="*/ 3293 w 6653"/>
              <a:gd name="T31" fmla="*/ 1720 h 2398"/>
              <a:gd name="T32" fmla="*/ 3293 w 6653"/>
              <a:gd name="T33" fmla="*/ 1720 h 2398"/>
              <a:gd name="T34" fmla="*/ 3252 w 6653"/>
              <a:gd name="T35" fmla="*/ 1747 h 2398"/>
              <a:gd name="T36" fmla="*/ 2696 w 6653"/>
              <a:gd name="T37" fmla="*/ 1815 h 2398"/>
              <a:gd name="T38" fmla="*/ 2317 w 6653"/>
              <a:gd name="T39" fmla="*/ 1517 h 2398"/>
              <a:gd name="T40" fmla="*/ 2656 w 6653"/>
              <a:gd name="T41" fmla="*/ 1205 h 2398"/>
              <a:gd name="T42" fmla="*/ 2629 w 6653"/>
              <a:gd name="T43" fmla="*/ 1205 h 2398"/>
              <a:gd name="T44" fmla="*/ 2181 w 6653"/>
              <a:gd name="T45" fmla="*/ 1544 h 2398"/>
              <a:gd name="T46" fmla="*/ 393 w 6653"/>
              <a:gd name="T47" fmla="*/ 1761 h 2398"/>
              <a:gd name="T48" fmla="*/ 68 w 6653"/>
              <a:gd name="T49" fmla="*/ 1775 h 2398"/>
              <a:gd name="T50" fmla="*/ 1043 w 6653"/>
              <a:gd name="T51" fmla="*/ 1896 h 2398"/>
              <a:gd name="T52" fmla="*/ 1097 w 6653"/>
              <a:gd name="T53" fmla="*/ 1896 h 2398"/>
              <a:gd name="T54" fmla="*/ 1639 w 6653"/>
              <a:gd name="T55" fmla="*/ 1707 h 2398"/>
              <a:gd name="T56" fmla="*/ 2696 w 6653"/>
              <a:gd name="T57" fmla="*/ 1856 h 2398"/>
              <a:gd name="T58" fmla="*/ 3387 w 6653"/>
              <a:gd name="T59" fmla="*/ 1910 h 2398"/>
              <a:gd name="T60" fmla="*/ 3902 w 6653"/>
              <a:gd name="T61" fmla="*/ 2289 h 2398"/>
              <a:gd name="T62" fmla="*/ 4675 w 6653"/>
              <a:gd name="T63" fmla="*/ 2262 h 2398"/>
              <a:gd name="T64" fmla="*/ 4268 w 6653"/>
              <a:gd name="T65" fmla="*/ 2317 h 2398"/>
              <a:gd name="T66" fmla="*/ 3645 w 6653"/>
              <a:gd name="T67" fmla="*/ 2046 h 2398"/>
              <a:gd name="T68" fmla="*/ 3333 w 6653"/>
              <a:gd name="T69" fmla="*/ 1761 h 2398"/>
              <a:gd name="T70" fmla="*/ 3374 w 6653"/>
              <a:gd name="T71" fmla="*/ 1720 h 2398"/>
              <a:gd name="T72" fmla="*/ 3401 w 6653"/>
              <a:gd name="T73" fmla="*/ 1693 h 2398"/>
              <a:gd name="T74" fmla="*/ 3862 w 6653"/>
              <a:gd name="T75" fmla="*/ 1585 h 2398"/>
              <a:gd name="T76" fmla="*/ 4756 w 6653"/>
              <a:gd name="T77" fmla="*/ 1354 h 2398"/>
              <a:gd name="T78" fmla="*/ 5921 w 6653"/>
              <a:gd name="T79" fmla="*/ 1151 h 2398"/>
              <a:gd name="T80" fmla="*/ 6395 w 6653"/>
              <a:gd name="T81" fmla="*/ 921 h 2398"/>
              <a:gd name="T82" fmla="*/ 6517 w 6653"/>
              <a:gd name="T83" fmla="*/ 799 h 2398"/>
              <a:gd name="T84" fmla="*/ 6545 w 6653"/>
              <a:gd name="T85" fmla="*/ 772 h 2398"/>
              <a:gd name="T86" fmla="*/ 6653 w 6653"/>
              <a:gd name="T87" fmla="*/ 677 h 2398"/>
              <a:gd name="T88" fmla="*/ 5488 w 6653"/>
              <a:gd name="T89" fmla="*/ 1124 h 2398"/>
              <a:gd name="T90" fmla="*/ 5068 w 6653"/>
              <a:gd name="T91" fmla="*/ 1056 h 2398"/>
              <a:gd name="T92" fmla="*/ 5203 w 6653"/>
              <a:gd name="T93" fmla="*/ 271 h 2398"/>
              <a:gd name="T94" fmla="*/ 5515 w 6653"/>
              <a:gd name="T95" fmla="*/ 81 h 2398"/>
              <a:gd name="T96" fmla="*/ 5000 w 6653"/>
              <a:gd name="T97" fmla="*/ 623 h 2398"/>
              <a:gd name="T98" fmla="*/ 4891 w 6653"/>
              <a:gd name="T99" fmla="*/ 1219 h 2398"/>
              <a:gd name="T100" fmla="*/ 3875 w 6653"/>
              <a:gd name="T101" fmla="*/ 1544 h 2398"/>
              <a:gd name="T102" fmla="*/ 3428 w 6653"/>
              <a:gd name="T103" fmla="*/ 1625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653" h="2398">
                <a:moveTo>
                  <a:pt x="3428" y="1625"/>
                </a:moveTo>
                <a:cubicBezTo>
                  <a:pt x="3482" y="1476"/>
                  <a:pt x="3658" y="1178"/>
                  <a:pt x="3753" y="1083"/>
                </a:cubicBezTo>
                <a:cubicBezTo>
                  <a:pt x="3753" y="1043"/>
                  <a:pt x="3740" y="1056"/>
                  <a:pt x="3780" y="1056"/>
                </a:cubicBezTo>
                <a:lnTo>
                  <a:pt x="3767" y="1056"/>
                </a:lnTo>
                <a:lnTo>
                  <a:pt x="3821" y="962"/>
                </a:lnTo>
                <a:cubicBezTo>
                  <a:pt x="3807" y="975"/>
                  <a:pt x="3794" y="975"/>
                  <a:pt x="3780" y="989"/>
                </a:cubicBezTo>
                <a:cubicBezTo>
                  <a:pt x="3753" y="1002"/>
                  <a:pt x="3780" y="989"/>
                  <a:pt x="3740" y="1002"/>
                </a:cubicBezTo>
                <a:cubicBezTo>
                  <a:pt x="3767" y="1070"/>
                  <a:pt x="3753" y="1043"/>
                  <a:pt x="3726" y="1043"/>
                </a:cubicBezTo>
                <a:cubicBezTo>
                  <a:pt x="3740" y="1083"/>
                  <a:pt x="3753" y="1070"/>
                  <a:pt x="3713" y="1056"/>
                </a:cubicBezTo>
                <a:cubicBezTo>
                  <a:pt x="3713" y="1097"/>
                  <a:pt x="3726" y="1083"/>
                  <a:pt x="3699" y="1083"/>
                </a:cubicBezTo>
                <a:cubicBezTo>
                  <a:pt x="3699" y="1124"/>
                  <a:pt x="3713" y="1111"/>
                  <a:pt x="3685" y="1111"/>
                </a:cubicBezTo>
                <a:cubicBezTo>
                  <a:pt x="3685" y="1138"/>
                  <a:pt x="3699" y="1138"/>
                  <a:pt x="3672" y="1138"/>
                </a:cubicBezTo>
                <a:cubicBezTo>
                  <a:pt x="3672" y="1192"/>
                  <a:pt x="3672" y="1151"/>
                  <a:pt x="3645" y="1165"/>
                </a:cubicBezTo>
                <a:cubicBezTo>
                  <a:pt x="3631" y="1205"/>
                  <a:pt x="3536" y="1327"/>
                  <a:pt x="3496" y="1382"/>
                </a:cubicBezTo>
                <a:cubicBezTo>
                  <a:pt x="3442" y="1463"/>
                  <a:pt x="3374" y="1558"/>
                  <a:pt x="3347" y="1639"/>
                </a:cubicBezTo>
                <a:cubicBezTo>
                  <a:pt x="3387" y="1612"/>
                  <a:pt x="3374" y="1666"/>
                  <a:pt x="3387" y="1598"/>
                </a:cubicBezTo>
                <a:cubicBezTo>
                  <a:pt x="3428" y="1653"/>
                  <a:pt x="3387" y="1598"/>
                  <a:pt x="3428" y="1625"/>
                </a:cubicBezTo>
                <a:cubicBezTo>
                  <a:pt x="3428" y="1639"/>
                  <a:pt x="3414" y="1639"/>
                  <a:pt x="3455" y="1653"/>
                </a:cubicBezTo>
                <a:cubicBezTo>
                  <a:pt x="3360" y="1666"/>
                  <a:pt x="3428" y="1653"/>
                  <a:pt x="3401" y="1693"/>
                </a:cubicBezTo>
                <a:cubicBezTo>
                  <a:pt x="3374" y="1680"/>
                  <a:pt x="3374" y="1666"/>
                  <a:pt x="3387" y="1707"/>
                </a:cubicBezTo>
                <a:cubicBezTo>
                  <a:pt x="3360" y="1693"/>
                  <a:pt x="3360" y="1693"/>
                  <a:pt x="3374" y="1720"/>
                </a:cubicBezTo>
                <a:cubicBezTo>
                  <a:pt x="3333" y="1720"/>
                  <a:pt x="3347" y="1707"/>
                  <a:pt x="3347" y="1734"/>
                </a:cubicBezTo>
                <a:cubicBezTo>
                  <a:pt x="3320" y="1734"/>
                  <a:pt x="3320" y="1734"/>
                  <a:pt x="3333" y="1761"/>
                </a:cubicBezTo>
                <a:lnTo>
                  <a:pt x="3320" y="1788"/>
                </a:lnTo>
                <a:cubicBezTo>
                  <a:pt x="3306" y="1829"/>
                  <a:pt x="3306" y="1775"/>
                  <a:pt x="3306" y="1842"/>
                </a:cubicBezTo>
                <a:lnTo>
                  <a:pt x="3374" y="1842"/>
                </a:lnTo>
                <a:lnTo>
                  <a:pt x="3333" y="1856"/>
                </a:lnTo>
                <a:cubicBezTo>
                  <a:pt x="3279" y="1815"/>
                  <a:pt x="3252" y="1829"/>
                  <a:pt x="3171" y="1829"/>
                </a:cubicBezTo>
                <a:cubicBezTo>
                  <a:pt x="3211" y="1761"/>
                  <a:pt x="3171" y="1815"/>
                  <a:pt x="3225" y="1761"/>
                </a:cubicBezTo>
                <a:lnTo>
                  <a:pt x="3252" y="1747"/>
                </a:lnTo>
                <a:cubicBezTo>
                  <a:pt x="3279" y="1761"/>
                  <a:pt x="3279" y="1775"/>
                  <a:pt x="3279" y="1734"/>
                </a:cubicBezTo>
                <a:cubicBezTo>
                  <a:pt x="3306" y="1747"/>
                  <a:pt x="3306" y="1761"/>
                  <a:pt x="3293" y="1720"/>
                </a:cubicBezTo>
                <a:cubicBezTo>
                  <a:pt x="3333" y="1734"/>
                  <a:pt x="3320" y="1734"/>
                  <a:pt x="3306" y="1693"/>
                </a:cubicBezTo>
                <a:cubicBezTo>
                  <a:pt x="3279" y="1693"/>
                  <a:pt x="3279" y="1680"/>
                  <a:pt x="3293" y="1720"/>
                </a:cubicBezTo>
                <a:cubicBezTo>
                  <a:pt x="3265" y="1707"/>
                  <a:pt x="3265" y="1707"/>
                  <a:pt x="3279" y="1734"/>
                </a:cubicBezTo>
                <a:cubicBezTo>
                  <a:pt x="3238" y="1734"/>
                  <a:pt x="3238" y="1720"/>
                  <a:pt x="3252" y="1747"/>
                </a:cubicBezTo>
                <a:cubicBezTo>
                  <a:pt x="3211" y="1747"/>
                  <a:pt x="3225" y="1734"/>
                  <a:pt x="3225" y="1761"/>
                </a:cubicBezTo>
                <a:cubicBezTo>
                  <a:pt x="3116" y="1788"/>
                  <a:pt x="3184" y="1896"/>
                  <a:pt x="2696" y="1815"/>
                </a:cubicBezTo>
                <a:lnTo>
                  <a:pt x="2208" y="1639"/>
                </a:lnTo>
                <a:cubicBezTo>
                  <a:pt x="2236" y="1558"/>
                  <a:pt x="2208" y="1585"/>
                  <a:pt x="2317" y="1517"/>
                </a:cubicBezTo>
                <a:cubicBezTo>
                  <a:pt x="2358" y="1490"/>
                  <a:pt x="2398" y="1449"/>
                  <a:pt x="2439" y="1409"/>
                </a:cubicBezTo>
                <a:cubicBezTo>
                  <a:pt x="2520" y="1341"/>
                  <a:pt x="2588" y="1246"/>
                  <a:pt x="2656" y="1205"/>
                </a:cubicBezTo>
                <a:cubicBezTo>
                  <a:pt x="2656" y="1192"/>
                  <a:pt x="2656" y="1178"/>
                  <a:pt x="2656" y="1192"/>
                </a:cubicBezTo>
                <a:cubicBezTo>
                  <a:pt x="2656" y="1205"/>
                  <a:pt x="2656" y="1151"/>
                  <a:pt x="2629" y="1205"/>
                </a:cubicBezTo>
                <a:cubicBezTo>
                  <a:pt x="2615" y="1219"/>
                  <a:pt x="2615" y="1219"/>
                  <a:pt x="2601" y="1233"/>
                </a:cubicBezTo>
                <a:lnTo>
                  <a:pt x="2181" y="1544"/>
                </a:lnTo>
                <a:cubicBezTo>
                  <a:pt x="1761" y="1775"/>
                  <a:pt x="1423" y="1558"/>
                  <a:pt x="745" y="1707"/>
                </a:cubicBezTo>
                <a:cubicBezTo>
                  <a:pt x="650" y="1734"/>
                  <a:pt x="488" y="1747"/>
                  <a:pt x="393" y="1761"/>
                </a:cubicBezTo>
                <a:cubicBezTo>
                  <a:pt x="135" y="1761"/>
                  <a:pt x="190" y="1734"/>
                  <a:pt x="13" y="1693"/>
                </a:cubicBezTo>
                <a:cubicBezTo>
                  <a:pt x="27" y="1761"/>
                  <a:pt x="0" y="1747"/>
                  <a:pt x="68" y="1775"/>
                </a:cubicBezTo>
                <a:cubicBezTo>
                  <a:pt x="284" y="1869"/>
                  <a:pt x="813" y="1707"/>
                  <a:pt x="989" y="1734"/>
                </a:cubicBezTo>
                <a:cubicBezTo>
                  <a:pt x="1003" y="1775"/>
                  <a:pt x="1030" y="1856"/>
                  <a:pt x="1043" y="1896"/>
                </a:cubicBezTo>
                <a:cubicBezTo>
                  <a:pt x="1057" y="1964"/>
                  <a:pt x="1043" y="2018"/>
                  <a:pt x="1070" y="2073"/>
                </a:cubicBezTo>
                <a:cubicBezTo>
                  <a:pt x="1097" y="2059"/>
                  <a:pt x="1138" y="2059"/>
                  <a:pt x="1097" y="1896"/>
                </a:cubicBezTo>
                <a:cubicBezTo>
                  <a:pt x="1043" y="1734"/>
                  <a:pt x="1030" y="1666"/>
                  <a:pt x="1341" y="1693"/>
                </a:cubicBezTo>
                <a:cubicBezTo>
                  <a:pt x="1436" y="1693"/>
                  <a:pt x="1545" y="1707"/>
                  <a:pt x="1639" y="1707"/>
                </a:cubicBezTo>
                <a:cubicBezTo>
                  <a:pt x="1883" y="1734"/>
                  <a:pt x="2046" y="1612"/>
                  <a:pt x="2222" y="1693"/>
                </a:cubicBezTo>
                <a:lnTo>
                  <a:pt x="2696" y="1856"/>
                </a:lnTo>
                <a:cubicBezTo>
                  <a:pt x="2967" y="1924"/>
                  <a:pt x="3089" y="1869"/>
                  <a:pt x="3333" y="1856"/>
                </a:cubicBezTo>
                <a:lnTo>
                  <a:pt x="3387" y="1910"/>
                </a:lnTo>
                <a:cubicBezTo>
                  <a:pt x="3713" y="2154"/>
                  <a:pt x="3618" y="2113"/>
                  <a:pt x="3726" y="2208"/>
                </a:cubicBezTo>
                <a:cubicBezTo>
                  <a:pt x="3780" y="2249"/>
                  <a:pt x="3835" y="2262"/>
                  <a:pt x="3902" y="2289"/>
                </a:cubicBezTo>
                <a:cubicBezTo>
                  <a:pt x="4092" y="2398"/>
                  <a:pt x="4065" y="2371"/>
                  <a:pt x="4282" y="2357"/>
                </a:cubicBezTo>
                <a:cubicBezTo>
                  <a:pt x="4417" y="2357"/>
                  <a:pt x="4620" y="2357"/>
                  <a:pt x="4675" y="2262"/>
                </a:cubicBezTo>
                <a:cubicBezTo>
                  <a:pt x="4620" y="2262"/>
                  <a:pt x="4593" y="2289"/>
                  <a:pt x="4498" y="2303"/>
                </a:cubicBezTo>
                <a:cubicBezTo>
                  <a:pt x="4417" y="2317"/>
                  <a:pt x="4363" y="2317"/>
                  <a:pt x="4268" y="2317"/>
                </a:cubicBezTo>
                <a:cubicBezTo>
                  <a:pt x="4024" y="2330"/>
                  <a:pt x="4106" y="2344"/>
                  <a:pt x="3902" y="2249"/>
                </a:cubicBezTo>
                <a:cubicBezTo>
                  <a:pt x="3767" y="2195"/>
                  <a:pt x="3713" y="2140"/>
                  <a:pt x="3645" y="2046"/>
                </a:cubicBezTo>
                <a:cubicBezTo>
                  <a:pt x="3591" y="1991"/>
                  <a:pt x="3442" y="1856"/>
                  <a:pt x="3374" y="1842"/>
                </a:cubicBezTo>
                <a:cubicBezTo>
                  <a:pt x="3320" y="1788"/>
                  <a:pt x="3347" y="1842"/>
                  <a:pt x="3333" y="1761"/>
                </a:cubicBezTo>
                <a:cubicBezTo>
                  <a:pt x="3360" y="1761"/>
                  <a:pt x="3360" y="1775"/>
                  <a:pt x="3347" y="1734"/>
                </a:cubicBezTo>
                <a:cubicBezTo>
                  <a:pt x="3387" y="1747"/>
                  <a:pt x="3374" y="1747"/>
                  <a:pt x="3374" y="1720"/>
                </a:cubicBezTo>
                <a:cubicBezTo>
                  <a:pt x="3401" y="1734"/>
                  <a:pt x="3401" y="1734"/>
                  <a:pt x="3387" y="1707"/>
                </a:cubicBezTo>
                <a:cubicBezTo>
                  <a:pt x="3414" y="1707"/>
                  <a:pt x="3414" y="1720"/>
                  <a:pt x="3401" y="1693"/>
                </a:cubicBezTo>
                <a:cubicBezTo>
                  <a:pt x="3482" y="1680"/>
                  <a:pt x="3523" y="1639"/>
                  <a:pt x="3631" y="1625"/>
                </a:cubicBezTo>
                <a:cubicBezTo>
                  <a:pt x="3713" y="1612"/>
                  <a:pt x="3780" y="1598"/>
                  <a:pt x="3862" y="1585"/>
                </a:cubicBezTo>
                <a:cubicBezTo>
                  <a:pt x="4295" y="1517"/>
                  <a:pt x="4322" y="1558"/>
                  <a:pt x="4675" y="1395"/>
                </a:cubicBezTo>
                <a:lnTo>
                  <a:pt x="4756" y="1354"/>
                </a:lnTo>
                <a:cubicBezTo>
                  <a:pt x="4932" y="1273"/>
                  <a:pt x="4959" y="1219"/>
                  <a:pt x="5068" y="1097"/>
                </a:cubicBezTo>
                <a:cubicBezTo>
                  <a:pt x="5230" y="1151"/>
                  <a:pt x="5718" y="1219"/>
                  <a:pt x="5921" y="1151"/>
                </a:cubicBezTo>
                <a:cubicBezTo>
                  <a:pt x="6043" y="1124"/>
                  <a:pt x="6152" y="1083"/>
                  <a:pt x="6246" y="1016"/>
                </a:cubicBezTo>
                <a:cubicBezTo>
                  <a:pt x="6314" y="975"/>
                  <a:pt x="6341" y="962"/>
                  <a:pt x="6395" y="921"/>
                </a:cubicBezTo>
                <a:cubicBezTo>
                  <a:pt x="6450" y="880"/>
                  <a:pt x="6477" y="853"/>
                  <a:pt x="6517" y="813"/>
                </a:cubicBezTo>
                <a:cubicBezTo>
                  <a:pt x="6517" y="799"/>
                  <a:pt x="6517" y="799"/>
                  <a:pt x="6517" y="799"/>
                </a:cubicBezTo>
                <a:cubicBezTo>
                  <a:pt x="6517" y="785"/>
                  <a:pt x="6531" y="785"/>
                  <a:pt x="6531" y="785"/>
                </a:cubicBezTo>
                <a:cubicBezTo>
                  <a:pt x="6531" y="785"/>
                  <a:pt x="6545" y="772"/>
                  <a:pt x="6545" y="772"/>
                </a:cubicBezTo>
                <a:lnTo>
                  <a:pt x="6599" y="731"/>
                </a:lnTo>
                <a:cubicBezTo>
                  <a:pt x="6626" y="704"/>
                  <a:pt x="6626" y="704"/>
                  <a:pt x="6653" y="677"/>
                </a:cubicBezTo>
                <a:cubicBezTo>
                  <a:pt x="6585" y="704"/>
                  <a:pt x="6639" y="718"/>
                  <a:pt x="6517" y="758"/>
                </a:cubicBezTo>
                <a:cubicBezTo>
                  <a:pt x="6314" y="1002"/>
                  <a:pt x="5881" y="1205"/>
                  <a:pt x="5488" y="1124"/>
                </a:cubicBezTo>
                <a:cubicBezTo>
                  <a:pt x="5420" y="1111"/>
                  <a:pt x="5352" y="1111"/>
                  <a:pt x="5271" y="1097"/>
                </a:cubicBezTo>
                <a:cubicBezTo>
                  <a:pt x="5190" y="1083"/>
                  <a:pt x="5135" y="1056"/>
                  <a:pt x="5068" y="1056"/>
                </a:cubicBezTo>
                <a:cubicBezTo>
                  <a:pt x="5054" y="962"/>
                  <a:pt x="5040" y="907"/>
                  <a:pt x="5027" y="840"/>
                </a:cubicBezTo>
                <a:cubicBezTo>
                  <a:pt x="5013" y="650"/>
                  <a:pt x="5108" y="420"/>
                  <a:pt x="5203" y="271"/>
                </a:cubicBezTo>
                <a:cubicBezTo>
                  <a:pt x="5311" y="108"/>
                  <a:pt x="5623" y="149"/>
                  <a:pt x="5948" y="0"/>
                </a:cubicBezTo>
                <a:cubicBezTo>
                  <a:pt x="5799" y="0"/>
                  <a:pt x="5650" y="54"/>
                  <a:pt x="5515" y="81"/>
                </a:cubicBezTo>
                <a:cubicBezTo>
                  <a:pt x="5339" y="121"/>
                  <a:pt x="5244" y="135"/>
                  <a:pt x="5162" y="257"/>
                </a:cubicBezTo>
                <a:cubicBezTo>
                  <a:pt x="5095" y="379"/>
                  <a:pt x="5013" y="460"/>
                  <a:pt x="5000" y="623"/>
                </a:cubicBezTo>
                <a:cubicBezTo>
                  <a:pt x="5000" y="718"/>
                  <a:pt x="4973" y="772"/>
                  <a:pt x="4973" y="853"/>
                </a:cubicBezTo>
                <a:cubicBezTo>
                  <a:pt x="4986" y="1070"/>
                  <a:pt x="5095" y="1002"/>
                  <a:pt x="4891" y="1219"/>
                </a:cubicBezTo>
                <a:cubicBezTo>
                  <a:pt x="4810" y="1300"/>
                  <a:pt x="4661" y="1368"/>
                  <a:pt x="4553" y="1409"/>
                </a:cubicBezTo>
                <a:cubicBezTo>
                  <a:pt x="4404" y="1463"/>
                  <a:pt x="4024" y="1531"/>
                  <a:pt x="3875" y="1544"/>
                </a:cubicBezTo>
                <a:cubicBezTo>
                  <a:pt x="3794" y="1558"/>
                  <a:pt x="3726" y="1571"/>
                  <a:pt x="3645" y="1571"/>
                </a:cubicBezTo>
                <a:cubicBezTo>
                  <a:pt x="3550" y="1585"/>
                  <a:pt x="3509" y="1612"/>
                  <a:pt x="3428" y="162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A71B6BB-ADB3-42F6-A82E-4020BC991B9D}"/>
              </a:ext>
            </a:extLst>
          </p:cNvPr>
          <p:cNvSpPr>
            <a:spLocks noEditPoints="1"/>
          </p:cNvSpPr>
          <p:nvPr/>
        </p:nvSpPr>
        <p:spPr bwMode="auto">
          <a:xfrm>
            <a:off x="2832100" y="1035050"/>
            <a:ext cx="965200" cy="1235075"/>
          </a:xfrm>
          <a:custGeom>
            <a:avLst/>
            <a:gdLst>
              <a:gd name="T0" fmla="*/ 1436 w 3306"/>
              <a:gd name="T1" fmla="*/ 2235 h 4227"/>
              <a:gd name="T2" fmla="*/ 1518 w 3306"/>
              <a:gd name="T3" fmla="*/ 2276 h 4227"/>
              <a:gd name="T4" fmla="*/ 1057 w 3306"/>
              <a:gd name="T5" fmla="*/ 3834 h 4227"/>
              <a:gd name="T6" fmla="*/ 1003 w 3306"/>
              <a:gd name="T7" fmla="*/ 3875 h 4227"/>
              <a:gd name="T8" fmla="*/ 976 w 3306"/>
              <a:gd name="T9" fmla="*/ 4065 h 4227"/>
              <a:gd name="T10" fmla="*/ 949 w 3306"/>
              <a:gd name="T11" fmla="*/ 4132 h 4227"/>
              <a:gd name="T12" fmla="*/ 908 w 3306"/>
              <a:gd name="T13" fmla="*/ 4187 h 4227"/>
              <a:gd name="T14" fmla="*/ 908 w 3306"/>
              <a:gd name="T15" fmla="*/ 4187 h 4227"/>
              <a:gd name="T16" fmla="*/ 949 w 3306"/>
              <a:gd name="T17" fmla="*/ 4132 h 4227"/>
              <a:gd name="T18" fmla="*/ 976 w 3306"/>
              <a:gd name="T19" fmla="*/ 4065 h 4227"/>
              <a:gd name="T20" fmla="*/ 1057 w 3306"/>
              <a:gd name="T21" fmla="*/ 3834 h 4227"/>
              <a:gd name="T22" fmla="*/ 1098 w 3306"/>
              <a:gd name="T23" fmla="*/ 3902 h 4227"/>
              <a:gd name="T24" fmla="*/ 1192 w 3306"/>
              <a:gd name="T25" fmla="*/ 3658 h 4227"/>
              <a:gd name="T26" fmla="*/ 1531 w 3306"/>
              <a:gd name="T27" fmla="*/ 2317 h 4227"/>
              <a:gd name="T28" fmla="*/ 1802 w 3306"/>
              <a:gd name="T29" fmla="*/ 1897 h 4227"/>
              <a:gd name="T30" fmla="*/ 2195 w 3306"/>
              <a:gd name="T31" fmla="*/ 1612 h 4227"/>
              <a:gd name="T32" fmla="*/ 2927 w 3306"/>
              <a:gd name="T33" fmla="*/ 1138 h 4227"/>
              <a:gd name="T34" fmla="*/ 3130 w 3306"/>
              <a:gd name="T35" fmla="*/ 1273 h 4227"/>
              <a:gd name="T36" fmla="*/ 2846 w 3306"/>
              <a:gd name="T37" fmla="*/ 1016 h 4227"/>
              <a:gd name="T38" fmla="*/ 2927 w 3306"/>
              <a:gd name="T39" fmla="*/ 948 h 4227"/>
              <a:gd name="T40" fmla="*/ 2778 w 3306"/>
              <a:gd name="T41" fmla="*/ 515 h 4227"/>
              <a:gd name="T42" fmla="*/ 2778 w 3306"/>
              <a:gd name="T43" fmla="*/ 338 h 4227"/>
              <a:gd name="T44" fmla="*/ 2805 w 3306"/>
              <a:gd name="T45" fmla="*/ 311 h 4227"/>
              <a:gd name="T46" fmla="*/ 2764 w 3306"/>
              <a:gd name="T47" fmla="*/ 203 h 4227"/>
              <a:gd name="T48" fmla="*/ 2737 w 3306"/>
              <a:gd name="T49" fmla="*/ 365 h 4227"/>
              <a:gd name="T50" fmla="*/ 2818 w 3306"/>
              <a:gd name="T51" fmla="*/ 989 h 4227"/>
              <a:gd name="T52" fmla="*/ 2073 w 3306"/>
              <a:gd name="T53" fmla="*/ 1639 h 4227"/>
              <a:gd name="T54" fmla="*/ 1802 w 3306"/>
              <a:gd name="T55" fmla="*/ 447 h 4227"/>
              <a:gd name="T56" fmla="*/ 1762 w 3306"/>
              <a:gd name="T57" fmla="*/ 54 h 4227"/>
              <a:gd name="T58" fmla="*/ 1856 w 3306"/>
              <a:gd name="T59" fmla="*/ 1260 h 4227"/>
              <a:gd name="T60" fmla="*/ 1504 w 3306"/>
              <a:gd name="T61" fmla="*/ 2235 h 4227"/>
              <a:gd name="T62" fmla="*/ 1328 w 3306"/>
              <a:gd name="T63" fmla="*/ 1883 h 4227"/>
              <a:gd name="T64" fmla="*/ 1220 w 3306"/>
              <a:gd name="T65" fmla="*/ 677 h 4227"/>
              <a:gd name="T66" fmla="*/ 1206 w 3306"/>
              <a:gd name="T67" fmla="*/ 569 h 4227"/>
              <a:gd name="T68" fmla="*/ 1138 w 3306"/>
              <a:gd name="T69" fmla="*/ 962 h 4227"/>
              <a:gd name="T70" fmla="*/ 1355 w 3306"/>
              <a:gd name="T71" fmla="*/ 2872 h 4227"/>
              <a:gd name="T72" fmla="*/ 1138 w 3306"/>
              <a:gd name="T73" fmla="*/ 3604 h 4227"/>
              <a:gd name="T74" fmla="*/ 799 w 3306"/>
              <a:gd name="T75" fmla="*/ 3523 h 4227"/>
              <a:gd name="T76" fmla="*/ 0 w 3306"/>
              <a:gd name="T77" fmla="*/ 2899 h 4227"/>
              <a:gd name="T78" fmla="*/ 407 w 3306"/>
              <a:gd name="T79" fmla="*/ 3401 h 4227"/>
              <a:gd name="T80" fmla="*/ 894 w 3306"/>
              <a:gd name="T81" fmla="*/ 3604 h 4227"/>
              <a:gd name="T82" fmla="*/ 1084 w 3306"/>
              <a:gd name="T83" fmla="*/ 3780 h 4227"/>
              <a:gd name="T84" fmla="*/ 1057 w 3306"/>
              <a:gd name="T85" fmla="*/ 3821 h 4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06" h="4227">
                <a:moveTo>
                  <a:pt x="1463" y="2479"/>
                </a:moveTo>
                <a:cubicBezTo>
                  <a:pt x="1436" y="2398"/>
                  <a:pt x="1436" y="2317"/>
                  <a:pt x="1436" y="2235"/>
                </a:cubicBezTo>
                <a:cubicBezTo>
                  <a:pt x="1450" y="2262"/>
                  <a:pt x="1450" y="2262"/>
                  <a:pt x="1477" y="2276"/>
                </a:cubicBezTo>
                <a:lnTo>
                  <a:pt x="1518" y="2276"/>
                </a:lnTo>
                <a:cubicBezTo>
                  <a:pt x="1491" y="2357"/>
                  <a:pt x="1491" y="2425"/>
                  <a:pt x="1463" y="2479"/>
                </a:cubicBezTo>
                <a:close/>
                <a:moveTo>
                  <a:pt x="1057" y="3834"/>
                </a:moveTo>
                <a:cubicBezTo>
                  <a:pt x="1016" y="3821"/>
                  <a:pt x="1016" y="3807"/>
                  <a:pt x="1043" y="3848"/>
                </a:cubicBezTo>
                <a:cubicBezTo>
                  <a:pt x="989" y="3875"/>
                  <a:pt x="1043" y="3834"/>
                  <a:pt x="1003" y="3875"/>
                </a:cubicBezTo>
                <a:cubicBezTo>
                  <a:pt x="1003" y="3888"/>
                  <a:pt x="989" y="3929"/>
                  <a:pt x="989" y="3929"/>
                </a:cubicBezTo>
                <a:cubicBezTo>
                  <a:pt x="976" y="3983"/>
                  <a:pt x="976" y="4010"/>
                  <a:pt x="976" y="4065"/>
                </a:cubicBezTo>
                <a:cubicBezTo>
                  <a:pt x="949" y="4078"/>
                  <a:pt x="962" y="4051"/>
                  <a:pt x="962" y="4119"/>
                </a:cubicBezTo>
                <a:cubicBezTo>
                  <a:pt x="935" y="4105"/>
                  <a:pt x="935" y="4092"/>
                  <a:pt x="949" y="4132"/>
                </a:cubicBezTo>
                <a:cubicBezTo>
                  <a:pt x="921" y="4132"/>
                  <a:pt x="935" y="4119"/>
                  <a:pt x="935" y="4173"/>
                </a:cubicBezTo>
                <a:cubicBezTo>
                  <a:pt x="894" y="4159"/>
                  <a:pt x="908" y="4159"/>
                  <a:pt x="908" y="4187"/>
                </a:cubicBezTo>
                <a:cubicBezTo>
                  <a:pt x="881" y="4187"/>
                  <a:pt x="894" y="4173"/>
                  <a:pt x="894" y="4214"/>
                </a:cubicBezTo>
                <a:cubicBezTo>
                  <a:pt x="935" y="4214"/>
                  <a:pt x="921" y="4227"/>
                  <a:pt x="908" y="4187"/>
                </a:cubicBezTo>
                <a:cubicBezTo>
                  <a:pt x="949" y="4200"/>
                  <a:pt x="935" y="4200"/>
                  <a:pt x="935" y="4173"/>
                </a:cubicBezTo>
                <a:cubicBezTo>
                  <a:pt x="949" y="4159"/>
                  <a:pt x="976" y="4214"/>
                  <a:pt x="949" y="4132"/>
                </a:cubicBezTo>
                <a:cubicBezTo>
                  <a:pt x="989" y="4146"/>
                  <a:pt x="976" y="4146"/>
                  <a:pt x="962" y="4119"/>
                </a:cubicBezTo>
                <a:cubicBezTo>
                  <a:pt x="989" y="4105"/>
                  <a:pt x="989" y="4159"/>
                  <a:pt x="976" y="4065"/>
                </a:cubicBezTo>
                <a:lnTo>
                  <a:pt x="1043" y="3848"/>
                </a:lnTo>
                <a:cubicBezTo>
                  <a:pt x="1071" y="3861"/>
                  <a:pt x="1071" y="3861"/>
                  <a:pt x="1057" y="3834"/>
                </a:cubicBezTo>
                <a:cubicBezTo>
                  <a:pt x="1098" y="3821"/>
                  <a:pt x="1071" y="3848"/>
                  <a:pt x="1098" y="3821"/>
                </a:cubicBezTo>
                <a:lnTo>
                  <a:pt x="1098" y="3902"/>
                </a:lnTo>
                <a:lnTo>
                  <a:pt x="1111" y="3875"/>
                </a:lnTo>
                <a:cubicBezTo>
                  <a:pt x="1152" y="3766"/>
                  <a:pt x="1111" y="3821"/>
                  <a:pt x="1192" y="3658"/>
                </a:cubicBezTo>
                <a:cubicBezTo>
                  <a:pt x="1287" y="3468"/>
                  <a:pt x="1382" y="3062"/>
                  <a:pt x="1409" y="2859"/>
                </a:cubicBezTo>
                <a:cubicBezTo>
                  <a:pt x="1450" y="2628"/>
                  <a:pt x="1491" y="2520"/>
                  <a:pt x="1531" y="2317"/>
                </a:cubicBezTo>
                <a:lnTo>
                  <a:pt x="1707" y="1991"/>
                </a:lnTo>
                <a:cubicBezTo>
                  <a:pt x="1734" y="1951"/>
                  <a:pt x="1762" y="1924"/>
                  <a:pt x="1802" y="1897"/>
                </a:cubicBezTo>
                <a:cubicBezTo>
                  <a:pt x="1870" y="1829"/>
                  <a:pt x="1884" y="1802"/>
                  <a:pt x="1965" y="1734"/>
                </a:cubicBezTo>
                <a:cubicBezTo>
                  <a:pt x="2060" y="1653"/>
                  <a:pt x="2087" y="1680"/>
                  <a:pt x="2195" y="1612"/>
                </a:cubicBezTo>
                <a:cubicBezTo>
                  <a:pt x="2344" y="1517"/>
                  <a:pt x="2602" y="1273"/>
                  <a:pt x="2724" y="1138"/>
                </a:cubicBezTo>
                <a:cubicBezTo>
                  <a:pt x="2791" y="1043"/>
                  <a:pt x="2832" y="1084"/>
                  <a:pt x="2927" y="1138"/>
                </a:cubicBezTo>
                <a:cubicBezTo>
                  <a:pt x="3049" y="1219"/>
                  <a:pt x="3171" y="1477"/>
                  <a:pt x="3306" y="1409"/>
                </a:cubicBezTo>
                <a:cubicBezTo>
                  <a:pt x="3211" y="1341"/>
                  <a:pt x="3198" y="1382"/>
                  <a:pt x="3130" y="1273"/>
                </a:cubicBezTo>
                <a:cubicBezTo>
                  <a:pt x="3062" y="1178"/>
                  <a:pt x="3062" y="1165"/>
                  <a:pt x="2968" y="1097"/>
                </a:cubicBezTo>
                <a:cubicBezTo>
                  <a:pt x="2913" y="1084"/>
                  <a:pt x="2873" y="1057"/>
                  <a:pt x="2846" y="1016"/>
                </a:cubicBezTo>
                <a:lnTo>
                  <a:pt x="2873" y="975"/>
                </a:lnTo>
                <a:cubicBezTo>
                  <a:pt x="2913" y="935"/>
                  <a:pt x="2886" y="962"/>
                  <a:pt x="2927" y="948"/>
                </a:cubicBezTo>
                <a:cubicBezTo>
                  <a:pt x="2927" y="948"/>
                  <a:pt x="2886" y="907"/>
                  <a:pt x="2886" y="894"/>
                </a:cubicBezTo>
                <a:cubicBezTo>
                  <a:pt x="2805" y="840"/>
                  <a:pt x="2791" y="636"/>
                  <a:pt x="2778" y="515"/>
                </a:cubicBezTo>
                <a:cubicBezTo>
                  <a:pt x="2751" y="447"/>
                  <a:pt x="2737" y="420"/>
                  <a:pt x="2764" y="352"/>
                </a:cubicBezTo>
                <a:cubicBezTo>
                  <a:pt x="2764" y="352"/>
                  <a:pt x="2778" y="352"/>
                  <a:pt x="2778" y="338"/>
                </a:cubicBezTo>
                <a:cubicBezTo>
                  <a:pt x="2778" y="338"/>
                  <a:pt x="2778" y="338"/>
                  <a:pt x="2791" y="325"/>
                </a:cubicBezTo>
                <a:cubicBezTo>
                  <a:pt x="2778" y="298"/>
                  <a:pt x="2778" y="311"/>
                  <a:pt x="2805" y="311"/>
                </a:cubicBezTo>
                <a:cubicBezTo>
                  <a:pt x="2832" y="271"/>
                  <a:pt x="2832" y="298"/>
                  <a:pt x="2791" y="257"/>
                </a:cubicBezTo>
                <a:cubicBezTo>
                  <a:pt x="2764" y="216"/>
                  <a:pt x="2778" y="325"/>
                  <a:pt x="2764" y="203"/>
                </a:cubicBezTo>
                <a:lnTo>
                  <a:pt x="2737" y="298"/>
                </a:lnTo>
                <a:cubicBezTo>
                  <a:pt x="2737" y="338"/>
                  <a:pt x="2737" y="325"/>
                  <a:pt x="2737" y="365"/>
                </a:cubicBezTo>
                <a:cubicBezTo>
                  <a:pt x="2751" y="447"/>
                  <a:pt x="2751" y="447"/>
                  <a:pt x="2737" y="528"/>
                </a:cubicBezTo>
                <a:cubicBezTo>
                  <a:pt x="2724" y="731"/>
                  <a:pt x="2805" y="813"/>
                  <a:pt x="2818" y="989"/>
                </a:cubicBezTo>
                <a:cubicBezTo>
                  <a:pt x="2751" y="1029"/>
                  <a:pt x="2493" y="1328"/>
                  <a:pt x="2426" y="1395"/>
                </a:cubicBezTo>
                <a:cubicBezTo>
                  <a:pt x="2331" y="1490"/>
                  <a:pt x="2195" y="1558"/>
                  <a:pt x="2073" y="1639"/>
                </a:cubicBezTo>
                <a:cubicBezTo>
                  <a:pt x="1856" y="1788"/>
                  <a:pt x="1965" y="1571"/>
                  <a:pt x="1911" y="1260"/>
                </a:cubicBezTo>
                <a:cubicBezTo>
                  <a:pt x="1870" y="1043"/>
                  <a:pt x="1816" y="650"/>
                  <a:pt x="1802" y="447"/>
                </a:cubicBezTo>
                <a:cubicBezTo>
                  <a:pt x="1802" y="311"/>
                  <a:pt x="1843" y="95"/>
                  <a:pt x="1775" y="0"/>
                </a:cubicBezTo>
                <a:cubicBezTo>
                  <a:pt x="1748" y="40"/>
                  <a:pt x="1762" y="0"/>
                  <a:pt x="1762" y="54"/>
                </a:cubicBezTo>
                <a:lnTo>
                  <a:pt x="1762" y="311"/>
                </a:lnTo>
                <a:cubicBezTo>
                  <a:pt x="1748" y="582"/>
                  <a:pt x="1816" y="1002"/>
                  <a:pt x="1856" y="1260"/>
                </a:cubicBezTo>
                <a:cubicBezTo>
                  <a:pt x="1938" y="1870"/>
                  <a:pt x="1789" y="1734"/>
                  <a:pt x="1626" y="2032"/>
                </a:cubicBezTo>
                <a:lnTo>
                  <a:pt x="1504" y="2235"/>
                </a:lnTo>
                <a:cubicBezTo>
                  <a:pt x="1504" y="2235"/>
                  <a:pt x="1491" y="2249"/>
                  <a:pt x="1491" y="2249"/>
                </a:cubicBezTo>
                <a:cubicBezTo>
                  <a:pt x="1396" y="2181"/>
                  <a:pt x="1518" y="2168"/>
                  <a:pt x="1328" y="1883"/>
                </a:cubicBezTo>
                <a:cubicBezTo>
                  <a:pt x="1071" y="1477"/>
                  <a:pt x="1165" y="1192"/>
                  <a:pt x="1220" y="772"/>
                </a:cubicBezTo>
                <a:cubicBezTo>
                  <a:pt x="1220" y="731"/>
                  <a:pt x="1220" y="704"/>
                  <a:pt x="1220" y="677"/>
                </a:cubicBezTo>
                <a:cubicBezTo>
                  <a:pt x="1220" y="664"/>
                  <a:pt x="1220" y="609"/>
                  <a:pt x="1220" y="609"/>
                </a:cubicBezTo>
                <a:lnTo>
                  <a:pt x="1206" y="569"/>
                </a:lnTo>
                <a:cubicBezTo>
                  <a:pt x="1206" y="569"/>
                  <a:pt x="1206" y="555"/>
                  <a:pt x="1192" y="555"/>
                </a:cubicBezTo>
                <a:lnTo>
                  <a:pt x="1138" y="962"/>
                </a:lnTo>
                <a:cubicBezTo>
                  <a:pt x="1030" y="1883"/>
                  <a:pt x="1206" y="1612"/>
                  <a:pt x="1369" y="2073"/>
                </a:cubicBezTo>
                <a:cubicBezTo>
                  <a:pt x="1450" y="2290"/>
                  <a:pt x="1423" y="2628"/>
                  <a:pt x="1355" y="2872"/>
                </a:cubicBezTo>
                <a:cubicBezTo>
                  <a:pt x="1314" y="3062"/>
                  <a:pt x="1233" y="3509"/>
                  <a:pt x="1152" y="3617"/>
                </a:cubicBezTo>
                <a:cubicBezTo>
                  <a:pt x="1152" y="3617"/>
                  <a:pt x="1138" y="3604"/>
                  <a:pt x="1138" y="3604"/>
                </a:cubicBezTo>
                <a:cubicBezTo>
                  <a:pt x="1125" y="3658"/>
                  <a:pt x="1165" y="3577"/>
                  <a:pt x="989" y="3563"/>
                </a:cubicBezTo>
                <a:cubicBezTo>
                  <a:pt x="894" y="3563"/>
                  <a:pt x="894" y="3563"/>
                  <a:pt x="799" y="3523"/>
                </a:cubicBezTo>
                <a:cubicBezTo>
                  <a:pt x="488" y="3374"/>
                  <a:pt x="298" y="3306"/>
                  <a:pt x="108" y="3008"/>
                </a:cubicBezTo>
                <a:cubicBezTo>
                  <a:pt x="68" y="2954"/>
                  <a:pt x="68" y="2926"/>
                  <a:pt x="0" y="2899"/>
                </a:cubicBezTo>
                <a:cubicBezTo>
                  <a:pt x="14" y="2940"/>
                  <a:pt x="149" y="3116"/>
                  <a:pt x="176" y="3170"/>
                </a:cubicBezTo>
                <a:cubicBezTo>
                  <a:pt x="230" y="3265"/>
                  <a:pt x="312" y="3346"/>
                  <a:pt x="407" y="3401"/>
                </a:cubicBezTo>
                <a:cubicBezTo>
                  <a:pt x="447" y="3428"/>
                  <a:pt x="501" y="3441"/>
                  <a:pt x="556" y="3482"/>
                </a:cubicBezTo>
                <a:lnTo>
                  <a:pt x="894" y="3604"/>
                </a:lnTo>
                <a:cubicBezTo>
                  <a:pt x="962" y="3617"/>
                  <a:pt x="1057" y="3617"/>
                  <a:pt x="1125" y="3617"/>
                </a:cubicBezTo>
                <a:cubicBezTo>
                  <a:pt x="1125" y="3699"/>
                  <a:pt x="1125" y="3699"/>
                  <a:pt x="1084" y="3780"/>
                </a:cubicBezTo>
                <a:lnTo>
                  <a:pt x="1071" y="3807"/>
                </a:lnTo>
                <a:cubicBezTo>
                  <a:pt x="1071" y="3807"/>
                  <a:pt x="1057" y="3821"/>
                  <a:pt x="1057" y="3821"/>
                </a:cubicBezTo>
                <a:cubicBezTo>
                  <a:pt x="1057" y="3821"/>
                  <a:pt x="1057" y="3821"/>
                  <a:pt x="1057" y="383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D30A799-EAFA-4ACE-9BB2-D343D96E9240}"/>
              </a:ext>
            </a:extLst>
          </p:cNvPr>
          <p:cNvSpPr>
            <a:spLocks noEditPoints="1"/>
          </p:cNvSpPr>
          <p:nvPr/>
        </p:nvSpPr>
        <p:spPr bwMode="auto">
          <a:xfrm>
            <a:off x="5159375" y="2317750"/>
            <a:ext cx="712787" cy="819150"/>
          </a:xfrm>
          <a:custGeom>
            <a:avLst/>
            <a:gdLst>
              <a:gd name="T0" fmla="*/ 1327 w 2439"/>
              <a:gd name="T1" fmla="*/ 1815 h 2805"/>
              <a:gd name="T2" fmla="*/ 1260 w 2439"/>
              <a:gd name="T3" fmla="*/ 1843 h 2805"/>
              <a:gd name="T4" fmla="*/ 1206 w 2439"/>
              <a:gd name="T5" fmla="*/ 1815 h 2805"/>
              <a:gd name="T6" fmla="*/ 1273 w 2439"/>
              <a:gd name="T7" fmla="*/ 1761 h 2805"/>
              <a:gd name="T8" fmla="*/ 1327 w 2439"/>
              <a:gd name="T9" fmla="*/ 1815 h 2805"/>
              <a:gd name="T10" fmla="*/ 149 w 2439"/>
              <a:gd name="T11" fmla="*/ 2141 h 2805"/>
              <a:gd name="T12" fmla="*/ 67 w 2439"/>
              <a:gd name="T13" fmla="*/ 2154 h 2805"/>
              <a:gd name="T14" fmla="*/ 27 w 2439"/>
              <a:gd name="T15" fmla="*/ 2168 h 2805"/>
              <a:gd name="T16" fmla="*/ 0 w 2439"/>
              <a:gd name="T17" fmla="*/ 2195 h 2805"/>
              <a:gd name="T18" fmla="*/ 149 w 2439"/>
              <a:gd name="T19" fmla="*/ 2141 h 2805"/>
              <a:gd name="T20" fmla="*/ 189 w 2439"/>
              <a:gd name="T21" fmla="*/ 2154 h 2805"/>
              <a:gd name="T22" fmla="*/ 216 w 2439"/>
              <a:gd name="T23" fmla="*/ 2181 h 2805"/>
              <a:gd name="T24" fmla="*/ 203 w 2439"/>
              <a:gd name="T25" fmla="*/ 2249 h 2805"/>
              <a:gd name="T26" fmla="*/ 474 w 2439"/>
              <a:gd name="T27" fmla="*/ 2195 h 2805"/>
              <a:gd name="T28" fmla="*/ 623 w 2439"/>
              <a:gd name="T29" fmla="*/ 2452 h 2805"/>
              <a:gd name="T30" fmla="*/ 826 w 2439"/>
              <a:gd name="T31" fmla="*/ 2669 h 2805"/>
              <a:gd name="T32" fmla="*/ 1300 w 2439"/>
              <a:gd name="T33" fmla="*/ 2791 h 2805"/>
              <a:gd name="T34" fmla="*/ 1477 w 2439"/>
              <a:gd name="T35" fmla="*/ 2750 h 2805"/>
              <a:gd name="T36" fmla="*/ 1422 w 2439"/>
              <a:gd name="T37" fmla="*/ 2750 h 2805"/>
              <a:gd name="T38" fmla="*/ 1463 w 2439"/>
              <a:gd name="T39" fmla="*/ 2723 h 2805"/>
              <a:gd name="T40" fmla="*/ 1422 w 2439"/>
              <a:gd name="T41" fmla="*/ 2750 h 2805"/>
              <a:gd name="T42" fmla="*/ 975 w 2439"/>
              <a:gd name="T43" fmla="*/ 2683 h 2805"/>
              <a:gd name="T44" fmla="*/ 569 w 2439"/>
              <a:gd name="T45" fmla="*/ 2168 h 2805"/>
              <a:gd name="T46" fmla="*/ 989 w 2439"/>
              <a:gd name="T47" fmla="*/ 2019 h 2805"/>
              <a:gd name="T48" fmla="*/ 1422 w 2439"/>
              <a:gd name="T49" fmla="*/ 1883 h 2805"/>
              <a:gd name="T50" fmla="*/ 1978 w 2439"/>
              <a:gd name="T51" fmla="*/ 1856 h 2805"/>
              <a:gd name="T52" fmla="*/ 2439 w 2439"/>
              <a:gd name="T53" fmla="*/ 1680 h 2805"/>
              <a:gd name="T54" fmla="*/ 1937 w 2439"/>
              <a:gd name="T55" fmla="*/ 1802 h 2805"/>
              <a:gd name="T56" fmla="*/ 1327 w 2439"/>
              <a:gd name="T57" fmla="*/ 1788 h 2805"/>
              <a:gd name="T58" fmla="*/ 1436 w 2439"/>
              <a:gd name="T59" fmla="*/ 1680 h 2805"/>
              <a:gd name="T60" fmla="*/ 1802 w 2439"/>
              <a:gd name="T61" fmla="*/ 1314 h 2805"/>
              <a:gd name="T62" fmla="*/ 1477 w 2439"/>
              <a:gd name="T63" fmla="*/ 1585 h 2805"/>
              <a:gd name="T64" fmla="*/ 1300 w 2439"/>
              <a:gd name="T65" fmla="*/ 1707 h 2805"/>
              <a:gd name="T66" fmla="*/ 1029 w 2439"/>
              <a:gd name="T67" fmla="*/ 1910 h 2805"/>
              <a:gd name="T68" fmla="*/ 704 w 2439"/>
              <a:gd name="T69" fmla="*/ 2059 h 2805"/>
              <a:gd name="T70" fmla="*/ 216 w 2439"/>
              <a:gd name="T71" fmla="*/ 2181 h 2805"/>
              <a:gd name="T72" fmla="*/ 542 w 2439"/>
              <a:gd name="T73" fmla="*/ 1843 h 2805"/>
              <a:gd name="T74" fmla="*/ 1016 w 2439"/>
              <a:gd name="T75" fmla="*/ 1626 h 2805"/>
              <a:gd name="T76" fmla="*/ 1314 w 2439"/>
              <a:gd name="T77" fmla="*/ 1463 h 2805"/>
              <a:gd name="T78" fmla="*/ 677 w 2439"/>
              <a:gd name="T79" fmla="*/ 1612 h 2805"/>
              <a:gd name="T80" fmla="*/ 785 w 2439"/>
              <a:gd name="T81" fmla="*/ 1097 h 2805"/>
              <a:gd name="T82" fmla="*/ 1246 w 2439"/>
              <a:gd name="T83" fmla="*/ 311 h 2805"/>
              <a:gd name="T84" fmla="*/ 1585 w 2439"/>
              <a:gd name="T85" fmla="*/ 0 h 2805"/>
              <a:gd name="T86" fmla="*/ 1192 w 2439"/>
              <a:gd name="T87" fmla="*/ 284 h 2805"/>
              <a:gd name="T88" fmla="*/ 731 w 2439"/>
              <a:gd name="T89" fmla="*/ 935 h 2805"/>
              <a:gd name="T90" fmla="*/ 704 w 2439"/>
              <a:gd name="T91" fmla="*/ 1124 h 2805"/>
              <a:gd name="T92" fmla="*/ 406 w 2439"/>
              <a:gd name="T93" fmla="*/ 1924 h 2805"/>
              <a:gd name="T94" fmla="*/ 149 w 2439"/>
              <a:gd name="T95" fmla="*/ 2141 h 2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39" h="2805">
                <a:moveTo>
                  <a:pt x="1327" y="1815"/>
                </a:moveTo>
                <a:cubicBezTo>
                  <a:pt x="1273" y="1843"/>
                  <a:pt x="1382" y="1843"/>
                  <a:pt x="1260" y="1843"/>
                </a:cubicBezTo>
                <a:cubicBezTo>
                  <a:pt x="1178" y="1843"/>
                  <a:pt x="1233" y="1829"/>
                  <a:pt x="1206" y="1815"/>
                </a:cubicBezTo>
                <a:cubicBezTo>
                  <a:pt x="1219" y="1788"/>
                  <a:pt x="1233" y="1761"/>
                  <a:pt x="1273" y="1761"/>
                </a:cubicBezTo>
                <a:cubicBezTo>
                  <a:pt x="1327" y="1761"/>
                  <a:pt x="1300" y="1748"/>
                  <a:pt x="1327" y="1815"/>
                </a:cubicBezTo>
                <a:close/>
                <a:moveTo>
                  <a:pt x="149" y="2141"/>
                </a:moveTo>
                <a:cubicBezTo>
                  <a:pt x="81" y="2141"/>
                  <a:pt x="135" y="2127"/>
                  <a:pt x="67" y="2154"/>
                </a:cubicBezTo>
                <a:cubicBezTo>
                  <a:pt x="67" y="2154"/>
                  <a:pt x="40" y="2168"/>
                  <a:pt x="27" y="2168"/>
                </a:cubicBezTo>
                <a:cubicBezTo>
                  <a:pt x="0" y="2195"/>
                  <a:pt x="13" y="2181"/>
                  <a:pt x="0" y="2195"/>
                </a:cubicBezTo>
                <a:cubicBezTo>
                  <a:pt x="27" y="2181"/>
                  <a:pt x="121" y="2154"/>
                  <a:pt x="149" y="2141"/>
                </a:cubicBezTo>
                <a:cubicBezTo>
                  <a:pt x="189" y="2154"/>
                  <a:pt x="162" y="2141"/>
                  <a:pt x="189" y="2154"/>
                </a:cubicBezTo>
                <a:lnTo>
                  <a:pt x="216" y="2181"/>
                </a:lnTo>
                <a:cubicBezTo>
                  <a:pt x="216" y="2236"/>
                  <a:pt x="230" y="2208"/>
                  <a:pt x="203" y="2249"/>
                </a:cubicBezTo>
                <a:lnTo>
                  <a:pt x="474" y="2195"/>
                </a:lnTo>
                <a:cubicBezTo>
                  <a:pt x="555" y="2317"/>
                  <a:pt x="514" y="2330"/>
                  <a:pt x="623" y="2452"/>
                </a:cubicBezTo>
                <a:cubicBezTo>
                  <a:pt x="718" y="2547"/>
                  <a:pt x="677" y="2588"/>
                  <a:pt x="826" y="2669"/>
                </a:cubicBezTo>
                <a:cubicBezTo>
                  <a:pt x="1029" y="2777"/>
                  <a:pt x="962" y="2805"/>
                  <a:pt x="1300" y="2791"/>
                </a:cubicBezTo>
                <a:cubicBezTo>
                  <a:pt x="1355" y="2791"/>
                  <a:pt x="1436" y="2805"/>
                  <a:pt x="1477" y="2750"/>
                </a:cubicBezTo>
                <a:lnTo>
                  <a:pt x="1422" y="2750"/>
                </a:lnTo>
                <a:cubicBezTo>
                  <a:pt x="1477" y="2764"/>
                  <a:pt x="1463" y="2777"/>
                  <a:pt x="1463" y="2723"/>
                </a:cubicBezTo>
                <a:cubicBezTo>
                  <a:pt x="1409" y="2723"/>
                  <a:pt x="1422" y="2710"/>
                  <a:pt x="1422" y="2750"/>
                </a:cubicBezTo>
                <a:cubicBezTo>
                  <a:pt x="1233" y="2723"/>
                  <a:pt x="1097" y="2791"/>
                  <a:pt x="975" y="2683"/>
                </a:cubicBezTo>
                <a:cubicBezTo>
                  <a:pt x="894" y="2601"/>
                  <a:pt x="596" y="2439"/>
                  <a:pt x="569" y="2168"/>
                </a:cubicBezTo>
                <a:cubicBezTo>
                  <a:pt x="677" y="2127"/>
                  <a:pt x="867" y="2100"/>
                  <a:pt x="989" y="2019"/>
                </a:cubicBezTo>
                <a:cubicBezTo>
                  <a:pt x="1206" y="1870"/>
                  <a:pt x="1219" y="1843"/>
                  <a:pt x="1422" y="1883"/>
                </a:cubicBezTo>
                <a:cubicBezTo>
                  <a:pt x="1490" y="1897"/>
                  <a:pt x="1937" y="1883"/>
                  <a:pt x="1978" y="1856"/>
                </a:cubicBezTo>
                <a:cubicBezTo>
                  <a:pt x="2154" y="1802"/>
                  <a:pt x="2235" y="1734"/>
                  <a:pt x="2439" y="1680"/>
                </a:cubicBezTo>
                <a:cubicBezTo>
                  <a:pt x="2330" y="1585"/>
                  <a:pt x="2168" y="1748"/>
                  <a:pt x="1937" y="1802"/>
                </a:cubicBezTo>
                <a:cubicBezTo>
                  <a:pt x="1761" y="1856"/>
                  <a:pt x="1504" y="1815"/>
                  <a:pt x="1327" y="1788"/>
                </a:cubicBezTo>
                <a:cubicBezTo>
                  <a:pt x="1368" y="1721"/>
                  <a:pt x="1355" y="1734"/>
                  <a:pt x="1436" y="1680"/>
                </a:cubicBezTo>
                <a:cubicBezTo>
                  <a:pt x="1531" y="1612"/>
                  <a:pt x="1761" y="1477"/>
                  <a:pt x="1802" y="1314"/>
                </a:cubicBezTo>
                <a:cubicBezTo>
                  <a:pt x="1653" y="1328"/>
                  <a:pt x="1707" y="1450"/>
                  <a:pt x="1477" y="1585"/>
                </a:cubicBezTo>
                <a:cubicBezTo>
                  <a:pt x="1368" y="1639"/>
                  <a:pt x="1368" y="1653"/>
                  <a:pt x="1300" y="1707"/>
                </a:cubicBezTo>
                <a:lnTo>
                  <a:pt x="1029" y="1910"/>
                </a:lnTo>
                <a:cubicBezTo>
                  <a:pt x="894" y="1992"/>
                  <a:pt x="867" y="2032"/>
                  <a:pt x="704" y="2059"/>
                </a:cubicBezTo>
                <a:cubicBezTo>
                  <a:pt x="542" y="2100"/>
                  <a:pt x="406" y="2168"/>
                  <a:pt x="216" y="2181"/>
                </a:cubicBezTo>
                <a:cubicBezTo>
                  <a:pt x="203" y="2073"/>
                  <a:pt x="379" y="2046"/>
                  <a:pt x="542" y="1843"/>
                </a:cubicBezTo>
                <a:cubicBezTo>
                  <a:pt x="718" y="1626"/>
                  <a:pt x="663" y="1694"/>
                  <a:pt x="1016" y="1626"/>
                </a:cubicBezTo>
                <a:cubicBezTo>
                  <a:pt x="1097" y="1599"/>
                  <a:pt x="1273" y="1490"/>
                  <a:pt x="1314" y="1463"/>
                </a:cubicBezTo>
                <a:cubicBezTo>
                  <a:pt x="1260" y="1450"/>
                  <a:pt x="813" y="1666"/>
                  <a:pt x="677" y="1612"/>
                </a:cubicBezTo>
                <a:cubicBezTo>
                  <a:pt x="650" y="1355"/>
                  <a:pt x="745" y="1301"/>
                  <a:pt x="785" y="1097"/>
                </a:cubicBezTo>
                <a:cubicBezTo>
                  <a:pt x="853" y="704"/>
                  <a:pt x="948" y="582"/>
                  <a:pt x="1246" y="311"/>
                </a:cubicBezTo>
                <a:cubicBezTo>
                  <a:pt x="1355" y="217"/>
                  <a:pt x="1544" y="122"/>
                  <a:pt x="1585" y="0"/>
                </a:cubicBezTo>
                <a:cubicBezTo>
                  <a:pt x="1449" y="54"/>
                  <a:pt x="1287" y="230"/>
                  <a:pt x="1192" y="284"/>
                </a:cubicBezTo>
                <a:cubicBezTo>
                  <a:pt x="1029" y="366"/>
                  <a:pt x="785" y="691"/>
                  <a:pt x="731" y="935"/>
                </a:cubicBezTo>
                <a:cubicBezTo>
                  <a:pt x="718" y="1002"/>
                  <a:pt x="718" y="1043"/>
                  <a:pt x="704" y="1124"/>
                </a:cubicBezTo>
                <a:cubicBezTo>
                  <a:pt x="542" y="1612"/>
                  <a:pt x="691" y="1694"/>
                  <a:pt x="406" y="1924"/>
                </a:cubicBezTo>
                <a:cubicBezTo>
                  <a:pt x="352" y="1965"/>
                  <a:pt x="176" y="2100"/>
                  <a:pt x="149" y="21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9114CD9-322D-489E-9A86-1CEC91F42E06}"/>
              </a:ext>
            </a:extLst>
          </p:cNvPr>
          <p:cNvSpPr>
            <a:spLocks noEditPoints="1"/>
          </p:cNvSpPr>
          <p:nvPr/>
        </p:nvSpPr>
        <p:spPr bwMode="auto">
          <a:xfrm>
            <a:off x="3963988" y="714375"/>
            <a:ext cx="1425575" cy="509587"/>
          </a:xfrm>
          <a:custGeom>
            <a:avLst/>
            <a:gdLst>
              <a:gd name="T0" fmla="*/ 1071 w 4878"/>
              <a:gd name="T1" fmla="*/ 976 h 1748"/>
              <a:gd name="T2" fmla="*/ 1017 w 4878"/>
              <a:gd name="T3" fmla="*/ 976 h 1748"/>
              <a:gd name="T4" fmla="*/ 1911 w 4878"/>
              <a:gd name="T5" fmla="*/ 501 h 1748"/>
              <a:gd name="T6" fmla="*/ 1979 w 4878"/>
              <a:gd name="T7" fmla="*/ 596 h 1748"/>
              <a:gd name="T8" fmla="*/ 1911 w 4878"/>
              <a:gd name="T9" fmla="*/ 501 h 1748"/>
              <a:gd name="T10" fmla="*/ 0 w 4878"/>
              <a:gd name="T11" fmla="*/ 1694 h 1748"/>
              <a:gd name="T12" fmla="*/ 55 w 4878"/>
              <a:gd name="T13" fmla="*/ 1694 h 1748"/>
              <a:gd name="T14" fmla="*/ 82 w 4878"/>
              <a:gd name="T15" fmla="*/ 1721 h 1748"/>
              <a:gd name="T16" fmla="*/ 217 w 4878"/>
              <a:gd name="T17" fmla="*/ 1748 h 1748"/>
              <a:gd name="T18" fmla="*/ 82 w 4878"/>
              <a:gd name="T19" fmla="*/ 1721 h 1748"/>
              <a:gd name="T20" fmla="*/ 244 w 4878"/>
              <a:gd name="T21" fmla="*/ 1572 h 1748"/>
              <a:gd name="T22" fmla="*/ 1572 w 4878"/>
              <a:gd name="T23" fmla="*/ 840 h 1748"/>
              <a:gd name="T24" fmla="*/ 1640 w 4878"/>
              <a:gd name="T25" fmla="*/ 894 h 1748"/>
              <a:gd name="T26" fmla="*/ 1572 w 4878"/>
              <a:gd name="T27" fmla="*/ 840 h 1748"/>
              <a:gd name="T28" fmla="*/ 1572 w 4878"/>
              <a:gd name="T29" fmla="*/ 772 h 1748"/>
              <a:gd name="T30" fmla="*/ 1613 w 4878"/>
              <a:gd name="T31" fmla="*/ 813 h 1748"/>
              <a:gd name="T32" fmla="*/ 1613 w 4878"/>
              <a:gd name="T33" fmla="*/ 813 h 1748"/>
              <a:gd name="T34" fmla="*/ 3036 w 4878"/>
              <a:gd name="T35" fmla="*/ 759 h 1748"/>
              <a:gd name="T36" fmla="*/ 3591 w 4878"/>
              <a:gd name="T37" fmla="*/ 718 h 1748"/>
              <a:gd name="T38" fmla="*/ 3605 w 4878"/>
              <a:gd name="T39" fmla="*/ 651 h 1748"/>
              <a:gd name="T40" fmla="*/ 3632 w 4878"/>
              <a:gd name="T41" fmla="*/ 664 h 1748"/>
              <a:gd name="T42" fmla="*/ 3686 w 4878"/>
              <a:gd name="T43" fmla="*/ 691 h 1748"/>
              <a:gd name="T44" fmla="*/ 3727 w 4878"/>
              <a:gd name="T45" fmla="*/ 745 h 1748"/>
              <a:gd name="T46" fmla="*/ 4336 w 4878"/>
              <a:gd name="T47" fmla="*/ 678 h 1748"/>
              <a:gd name="T48" fmla="*/ 4878 w 4878"/>
              <a:gd name="T49" fmla="*/ 434 h 1748"/>
              <a:gd name="T50" fmla="*/ 3700 w 4878"/>
              <a:gd name="T51" fmla="*/ 705 h 1748"/>
              <a:gd name="T52" fmla="*/ 3659 w 4878"/>
              <a:gd name="T53" fmla="*/ 678 h 1748"/>
              <a:gd name="T54" fmla="*/ 4675 w 4878"/>
              <a:gd name="T55" fmla="*/ 54 h 1748"/>
              <a:gd name="T56" fmla="*/ 4052 w 4878"/>
              <a:gd name="T57" fmla="*/ 244 h 1748"/>
              <a:gd name="T58" fmla="*/ 3618 w 4878"/>
              <a:gd name="T59" fmla="*/ 610 h 1748"/>
              <a:gd name="T60" fmla="*/ 3591 w 4878"/>
              <a:gd name="T61" fmla="*/ 664 h 1748"/>
              <a:gd name="T62" fmla="*/ 2385 w 4878"/>
              <a:gd name="T63" fmla="*/ 569 h 1748"/>
              <a:gd name="T64" fmla="*/ 2046 w 4878"/>
              <a:gd name="T65" fmla="*/ 312 h 1748"/>
              <a:gd name="T66" fmla="*/ 2819 w 4878"/>
              <a:gd name="T67" fmla="*/ 136 h 1748"/>
              <a:gd name="T68" fmla="*/ 1938 w 4878"/>
              <a:gd name="T69" fmla="*/ 366 h 1748"/>
              <a:gd name="T70" fmla="*/ 1721 w 4878"/>
              <a:gd name="T71" fmla="*/ 664 h 1748"/>
              <a:gd name="T72" fmla="*/ 1084 w 4878"/>
              <a:gd name="T73" fmla="*/ 935 h 1748"/>
              <a:gd name="T74" fmla="*/ 1518 w 4878"/>
              <a:gd name="T75" fmla="*/ 0 h 1748"/>
              <a:gd name="T76" fmla="*/ 962 w 4878"/>
              <a:gd name="T77" fmla="*/ 1016 h 1748"/>
              <a:gd name="T78" fmla="*/ 149 w 4878"/>
              <a:gd name="T79" fmla="*/ 1599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78" h="1748">
                <a:moveTo>
                  <a:pt x="1057" y="949"/>
                </a:moveTo>
                <a:lnTo>
                  <a:pt x="1071" y="976"/>
                </a:lnTo>
                <a:cubicBezTo>
                  <a:pt x="1071" y="1030"/>
                  <a:pt x="1030" y="1016"/>
                  <a:pt x="990" y="1043"/>
                </a:cubicBezTo>
                <a:cubicBezTo>
                  <a:pt x="1003" y="1003"/>
                  <a:pt x="990" y="1016"/>
                  <a:pt x="1017" y="976"/>
                </a:cubicBezTo>
                <a:cubicBezTo>
                  <a:pt x="1057" y="894"/>
                  <a:pt x="1057" y="949"/>
                  <a:pt x="1057" y="949"/>
                </a:cubicBezTo>
                <a:close/>
                <a:moveTo>
                  <a:pt x="1911" y="501"/>
                </a:moveTo>
                <a:cubicBezTo>
                  <a:pt x="1925" y="515"/>
                  <a:pt x="1938" y="529"/>
                  <a:pt x="1952" y="542"/>
                </a:cubicBezTo>
                <a:cubicBezTo>
                  <a:pt x="1979" y="583"/>
                  <a:pt x="1952" y="529"/>
                  <a:pt x="1979" y="596"/>
                </a:cubicBezTo>
                <a:lnTo>
                  <a:pt x="1870" y="596"/>
                </a:lnTo>
                <a:lnTo>
                  <a:pt x="1911" y="501"/>
                </a:lnTo>
                <a:close/>
                <a:moveTo>
                  <a:pt x="27" y="1680"/>
                </a:moveTo>
                <a:cubicBezTo>
                  <a:pt x="0" y="1667"/>
                  <a:pt x="0" y="1653"/>
                  <a:pt x="0" y="1694"/>
                </a:cubicBezTo>
                <a:lnTo>
                  <a:pt x="27" y="1680"/>
                </a:lnTo>
                <a:cubicBezTo>
                  <a:pt x="68" y="1694"/>
                  <a:pt x="55" y="1680"/>
                  <a:pt x="55" y="1694"/>
                </a:cubicBezTo>
                <a:lnTo>
                  <a:pt x="82" y="1707"/>
                </a:lnTo>
                <a:cubicBezTo>
                  <a:pt x="82" y="1707"/>
                  <a:pt x="82" y="1721"/>
                  <a:pt x="82" y="1721"/>
                </a:cubicBezTo>
                <a:lnTo>
                  <a:pt x="136" y="1734"/>
                </a:lnTo>
                <a:lnTo>
                  <a:pt x="217" y="1748"/>
                </a:lnTo>
                <a:cubicBezTo>
                  <a:pt x="204" y="1707"/>
                  <a:pt x="177" y="1734"/>
                  <a:pt x="136" y="1734"/>
                </a:cubicBezTo>
                <a:lnTo>
                  <a:pt x="82" y="1721"/>
                </a:lnTo>
                <a:cubicBezTo>
                  <a:pt x="122" y="1653"/>
                  <a:pt x="95" y="1680"/>
                  <a:pt x="149" y="1640"/>
                </a:cubicBezTo>
                <a:cubicBezTo>
                  <a:pt x="204" y="1599"/>
                  <a:pt x="204" y="1613"/>
                  <a:pt x="244" y="1572"/>
                </a:cubicBezTo>
                <a:cubicBezTo>
                  <a:pt x="434" y="1409"/>
                  <a:pt x="610" y="1382"/>
                  <a:pt x="800" y="1274"/>
                </a:cubicBezTo>
                <a:cubicBezTo>
                  <a:pt x="908" y="1206"/>
                  <a:pt x="1125" y="867"/>
                  <a:pt x="1572" y="840"/>
                </a:cubicBezTo>
                <a:cubicBezTo>
                  <a:pt x="1572" y="881"/>
                  <a:pt x="1559" y="867"/>
                  <a:pt x="1613" y="867"/>
                </a:cubicBezTo>
                <a:cubicBezTo>
                  <a:pt x="1613" y="894"/>
                  <a:pt x="1586" y="881"/>
                  <a:pt x="1640" y="894"/>
                </a:cubicBezTo>
                <a:lnTo>
                  <a:pt x="1613" y="867"/>
                </a:lnTo>
                <a:lnTo>
                  <a:pt x="1572" y="840"/>
                </a:lnTo>
                <a:cubicBezTo>
                  <a:pt x="1545" y="827"/>
                  <a:pt x="1518" y="840"/>
                  <a:pt x="1477" y="800"/>
                </a:cubicBezTo>
                <a:lnTo>
                  <a:pt x="1572" y="772"/>
                </a:lnTo>
                <a:lnTo>
                  <a:pt x="1613" y="772"/>
                </a:lnTo>
                <a:lnTo>
                  <a:pt x="1613" y="813"/>
                </a:lnTo>
                <a:cubicBezTo>
                  <a:pt x="1613" y="840"/>
                  <a:pt x="1613" y="840"/>
                  <a:pt x="1640" y="840"/>
                </a:cubicBezTo>
                <a:lnTo>
                  <a:pt x="1613" y="813"/>
                </a:lnTo>
                <a:lnTo>
                  <a:pt x="1870" y="637"/>
                </a:lnTo>
                <a:cubicBezTo>
                  <a:pt x="2331" y="488"/>
                  <a:pt x="2561" y="718"/>
                  <a:pt x="3036" y="759"/>
                </a:cubicBezTo>
                <a:lnTo>
                  <a:pt x="3659" y="745"/>
                </a:lnTo>
                <a:cubicBezTo>
                  <a:pt x="3632" y="732"/>
                  <a:pt x="3686" y="732"/>
                  <a:pt x="3591" y="718"/>
                </a:cubicBezTo>
                <a:lnTo>
                  <a:pt x="3591" y="664"/>
                </a:lnTo>
                <a:cubicBezTo>
                  <a:pt x="3618" y="678"/>
                  <a:pt x="3605" y="678"/>
                  <a:pt x="3605" y="651"/>
                </a:cubicBezTo>
                <a:cubicBezTo>
                  <a:pt x="3605" y="651"/>
                  <a:pt x="3618" y="637"/>
                  <a:pt x="3618" y="651"/>
                </a:cubicBezTo>
                <a:cubicBezTo>
                  <a:pt x="3618" y="664"/>
                  <a:pt x="3632" y="651"/>
                  <a:pt x="3632" y="664"/>
                </a:cubicBezTo>
                <a:cubicBezTo>
                  <a:pt x="3645" y="664"/>
                  <a:pt x="3659" y="678"/>
                  <a:pt x="3659" y="678"/>
                </a:cubicBezTo>
                <a:cubicBezTo>
                  <a:pt x="3659" y="705"/>
                  <a:pt x="3645" y="705"/>
                  <a:pt x="3686" y="691"/>
                </a:cubicBezTo>
                <a:cubicBezTo>
                  <a:pt x="3672" y="732"/>
                  <a:pt x="3672" y="718"/>
                  <a:pt x="3700" y="705"/>
                </a:cubicBezTo>
                <a:cubicBezTo>
                  <a:pt x="3713" y="718"/>
                  <a:pt x="3713" y="732"/>
                  <a:pt x="3727" y="745"/>
                </a:cubicBezTo>
                <a:lnTo>
                  <a:pt x="3672" y="745"/>
                </a:lnTo>
                <a:cubicBezTo>
                  <a:pt x="3822" y="854"/>
                  <a:pt x="4187" y="745"/>
                  <a:pt x="4336" y="678"/>
                </a:cubicBezTo>
                <a:cubicBezTo>
                  <a:pt x="4418" y="623"/>
                  <a:pt x="4594" y="515"/>
                  <a:pt x="4729" y="474"/>
                </a:cubicBezTo>
                <a:cubicBezTo>
                  <a:pt x="4797" y="461"/>
                  <a:pt x="4824" y="461"/>
                  <a:pt x="4878" y="434"/>
                </a:cubicBezTo>
                <a:cubicBezTo>
                  <a:pt x="4784" y="380"/>
                  <a:pt x="4418" y="569"/>
                  <a:pt x="4336" y="610"/>
                </a:cubicBezTo>
                <a:cubicBezTo>
                  <a:pt x="4147" y="718"/>
                  <a:pt x="3971" y="759"/>
                  <a:pt x="3700" y="705"/>
                </a:cubicBezTo>
                <a:lnTo>
                  <a:pt x="3686" y="691"/>
                </a:lnTo>
                <a:cubicBezTo>
                  <a:pt x="3686" y="664"/>
                  <a:pt x="3686" y="664"/>
                  <a:pt x="3659" y="678"/>
                </a:cubicBezTo>
                <a:cubicBezTo>
                  <a:pt x="3686" y="637"/>
                  <a:pt x="3808" y="447"/>
                  <a:pt x="3835" y="434"/>
                </a:cubicBezTo>
                <a:cubicBezTo>
                  <a:pt x="4038" y="258"/>
                  <a:pt x="4458" y="230"/>
                  <a:pt x="4675" y="54"/>
                </a:cubicBezTo>
                <a:cubicBezTo>
                  <a:pt x="4621" y="54"/>
                  <a:pt x="4580" y="81"/>
                  <a:pt x="4540" y="95"/>
                </a:cubicBezTo>
                <a:cubicBezTo>
                  <a:pt x="4404" y="149"/>
                  <a:pt x="4187" y="190"/>
                  <a:pt x="4052" y="244"/>
                </a:cubicBezTo>
                <a:cubicBezTo>
                  <a:pt x="3794" y="366"/>
                  <a:pt x="3794" y="380"/>
                  <a:pt x="3700" y="515"/>
                </a:cubicBezTo>
                <a:lnTo>
                  <a:pt x="3618" y="610"/>
                </a:lnTo>
                <a:cubicBezTo>
                  <a:pt x="3605" y="637"/>
                  <a:pt x="3618" y="610"/>
                  <a:pt x="3605" y="651"/>
                </a:cubicBezTo>
                <a:cubicBezTo>
                  <a:pt x="3564" y="623"/>
                  <a:pt x="3578" y="637"/>
                  <a:pt x="3591" y="664"/>
                </a:cubicBezTo>
                <a:cubicBezTo>
                  <a:pt x="3510" y="732"/>
                  <a:pt x="3334" y="705"/>
                  <a:pt x="3171" y="718"/>
                </a:cubicBezTo>
                <a:cubicBezTo>
                  <a:pt x="2954" y="732"/>
                  <a:pt x="2629" y="596"/>
                  <a:pt x="2385" y="569"/>
                </a:cubicBezTo>
                <a:cubicBezTo>
                  <a:pt x="2196" y="542"/>
                  <a:pt x="2141" y="529"/>
                  <a:pt x="1938" y="529"/>
                </a:cubicBezTo>
                <a:cubicBezTo>
                  <a:pt x="1952" y="407"/>
                  <a:pt x="1992" y="366"/>
                  <a:pt x="2046" y="312"/>
                </a:cubicBezTo>
                <a:cubicBezTo>
                  <a:pt x="2263" y="109"/>
                  <a:pt x="2521" y="149"/>
                  <a:pt x="2778" y="136"/>
                </a:cubicBezTo>
                <a:cubicBezTo>
                  <a:pt x="2819" y="136"/>
                  <a:pt x="2778" y="136"/>
                  <a:pt x="2819" y="136"/>
                </a:cubicBezTo>
                <a:cubicBezTo>
                  <a:pt x="2873" y="122"/>
                  <a:pt x="2832" y="136"/>
                  <a:pt x="2859" y="109"/>
                </a:cubicBezTo>
                <a:cubicBezTo>
                  <a:pt x="2575" y="54"/>
                  <a:pt x="2087" y="68"/>
                  <a:pt x="1938" y="366"/>
                </a:cubicBezTo>
                <a:cubicBezTo>
                  <a:pt x="1925" y="393"/>
                  <a:pt x="1897" y="420"/>
                  <a:pt x="1884" y="447"/>
                </a:cubicBezTo>
                <a:cubicBezTo>
                  <a:pt x="1816" y="637"/>
                  <a:pt x="1925" y="515"/>
                  <a:pt x="1721" y="664"/>
                </a:cubicBezTo>
                <a:cubicBezTo>
                  <a:pt x="1667" y="705"/>
                  <a:pt x="1599" y="732"/>
                  <a:pt x="1572" y="772"/>
                </a:cubicBezTo>
                <a:cubicBezTo>
                  <a:pt x="1504" y="772"/>
                  <a:pt x="1139" y="908"/>
                  <a:pt x="1084" y="935"/>
                </a:cubicBezTo>
                <a:lnTo>
                  <a:pt x="1261" y="434"/>
                </a:lnTo>
                <a:cubicBezTo>
                  <a:pt x="1342" y="258"/>
                  <a:pt x="1504" y="54"/>
                  <a:pt x="1518" y="0"/>
                </a:cubicBezTo>
                <a:cubicBezTo>
                  <a:pt x="1342" y="109"/>
                  <a:pt x="1206" y="420"/>
                  <a:pt x="1139" y="623"/>
                </a:cubicBezTo>
                <a:lnTo>
                  <a:pt x="962" y="1016"/>
                </a:lnTo>
                <a:cubicBezTo>
                  <a:pt x="759" y="1342"/>
                  <a:pt x="597" y="1260"/>
                  <a:pt x="258" y="1504"/>
                </a:cubicBezTo>
                <a:cubicBezTo>
                  <a:pt x="204" y="1545"/>
                  <a:pt x="204" y="1558"/>
                  <a:pt x="149" y="1599"/>
                </a:cubicBezTo>
                <a:cubicBezTo>
                  <a:pt x="109" y="1640"/>
                  <a:pt x="68" y="1626"/>
                  <a:pt x="27" y="168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2584946-FDDF-4388-8B31-0DF345ADFD29}"/>
              </a:ext>
            </a:extLst>
          </p:cNvPr>
          <p:cNvSpPr>
            <a:spLocks/>
          </p:cNvSpPr>
          <p:nvPr/>
        </p:nvSpPr>
        <p:spPr bwMode="auto">
          <a:xfrm>
            <a:off x="2989263" y="2151063"/>
            <a:ext cx="352425" cy="760412"/>
          </a:xfrm>
          <a:custGeom>
            <a:avLst/>
            <a:gdLst>
              <a:gd name="T0" fmla="*/ 515 w 1206"/>
              <a:gd name="T1" fmla="*/ 13 h 2601"/>
              <a:gd name="T2" fmla="*/ 501 w 1206"/>
              <a:gd name="T3" fmla="*/ 27 h 2601"/>
              <a:gd name="T4" fmla="*/ 434 w 1206"/>
              <a:gd name="T5" fmla="*/ 244 h 2601"/>
              <a:gd name="T6" fmla="*/ 420 w 1206"/>
              <a:gd name="T7" fmla="*/ 298 h 2601"/>
              <a:gd name="T8" fmla="*/ 407 w 1206"/>
              <a:gd name="T9" fmla="*/ 311 h 2601"/>
              <a:gd name="T10" fmla="*/ 393 w 1206"/>
              <a:gd name="T11" fmla="*/ 352 h 2601"/>
              <a:gd name="T12" fmla="*/ 366 w 1206"/>
              <a:gd name="T13" fmla="*/ 366 h 2601"/>
              <a:gd name="T14" fmla="*/ 352 w 1206"/>
              <a:gd name="T15" fmla="*/ 393 h 2601"/>
              <a:gd name="T16" fmla="*/ 244 w 1206"/>
              <a:gd name="T17" fmla="*/ 623 h 2601"/>
              <a:gd name="T18" fmla="*/ 190 w 1206"/>
              <a:gd name="T19" fmla="*/ 745 h 2601"/>
              <a:gd name="T20" fmla="*/ 271 w 1206"/>
              <a:gd name="T21" fmla="*/ 758 h 2601"/>
              <a:gd name="T22" fmla="*/ 271 w 1206"/>
              <a:gd name="T23" fmla="*/ 853 h 2601"/>
              <a:gd name="T24" fmla="*/ 447 w 1206"/>
              <a:gd name="T25" fmla="*/ 1328 h 2601"/>
              <a:gd name="T26" fmla="*/ 81 w 1206"/>
              <a:gd name="T27" fmla="*/ 1693 h 2601"/>
              <a:gd name="T28" fmla="*/ 352 w 1206"/>
              <a:gd name="T29" fmla="*/ 2141 h 2601"/>
              <a:gd name="T30" fmla="*/ 27 w 1206"/>
              <a:gd name="T31" fmla="*/ 2506 h 2601"/>
              <a:gd name="T32" fmla="*/ 0 w 1206"/>
              <a:gd name="T33" fmla="*/ 2588 h 2601"/>
              <a:gd name="T34" fmla="*/ 95 w 1206"/>
              <a:gd name="T35" fmla="*/ 2547 h 2601"/>
              <a:gd name="T36" fmla="*/ 149 w 1206"/>
              <a:gd name="T37" fmla="*/ 2479 h 2601"/>
              <a:gd name="T38" fmla="*/ 285 w 1206"/>
              <a:gd name="T39" fmla="*/ 2412 h 2601"/>
              <a:gd name="T40" fmla="*/ 366 w 1206"/>
              <a:gd name="T41" fmla="*/ 2330 h 2601"/>
              <a:gd name="T42" fmla="*/ 447 w 1206"/>
              <a:gd name="T43" fmla="*/ 2127 h 2601"/>
              <a:gd name="T44" fmla="*/ 176 w 1206"/>
              <a:gd name="T45" fmla="*/ 1653 h 2601"/>
              <a:gd name="T46" fmla="*/ 583 w 1206"/>
              <a:gd name="T47" fmla="*/ 1273 h 2601"/>
              <a:gd name="T48" fmla="*/ 339 w 1206"/>
              <a:gd name="T49" fmla="*/ 745 h 2601"/>
              <a:gd name="T50" fmla="*/ 420 w 1206"/>
              <a:gd name="T51" fmla="*/ 474 h 2601"/>
              <a:gd name="T52" fmla="*/ 569 w 1206"/>
              <a:gd name="T53" fmla="*/ 230 h 2601"/>
              <a:gd name="T54" fmla="*/ 1206 w 1206"/>
              <a:gd name="T55" fmla="*/ 379 h 2601"/>
              <a:gd name="T56" fmla="*/ 867 w 1206"/>
              <a:gd name="T57" fmla="*/ 257 h 2601"/>
              <a:gd name="T58" fmla="*/ 556 w 1206"/>
              <a:gd name="T59" fmla="*/ 81 h 2601"/>
              <a:gd name="T60" fmla="*/ 556 w 1206"/>
              <a:gd name="T61" fmla="*/ 0 h 2601"/>
              <a:gd name="T62" fmla="*/ 515 w 1206"/>
              <a:gd name="T63" fmla="*/ 13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06" h="2601">
                <a:moveTo>
                  <a:pt x="515" y="13"/>
                </a:moveTo>
                <a:cubicBezTo>
                  <a:pt x="529" y="40"/>
                  <a:pt x="529" y="40"/>
                  <a:pt x="501" y="27"/>
                </a:cubicBezTo>
                <a:lnTo>
                  <a:pt x="434" y="244"/>
                </a:lnTo>
                <a:cubicBezTo>
                  <a:pt x="447" y="338"/>
                  <a:pt x="447" y="284"/>
                  <a:pt x="420" y="298"/>
                </a:cubicBezTo>
                <a:cubicBezTo>
                  <a:pt x="434" y="325"/>
                  <a:pt x="447" y="325"/>
                  <a:pt x="407" y="311"/>
                </a:cubicBezTo>
                <a:cubicBezTo>
                  <a:pt x="434" y="393"/>
                  <a:pt x="407" y="338"/>
                  <a:pt x="393" y="352"/>
                </a:cubicBezTo>
                <a:cubicBezTo>
                  <a:pt x="393" y="379"/>
                  <a:pt x="407" y="379"/>
                  <a:pt x="366" y="366"/>
                </a:cubicBezTo>
                <a:cubicBezTo>
                  <a:pt x="379" y="406"/>
                  <a:pt x="393" y="393"/>
                  <a:pt x="352" y="393"/>
                </a:cubicBezTo>
                <a:cubicBezTo>
                  <a:pt x="298" y="433"/>
                  <a:pt x="244" y="569"/>
                  <a:pt x="244" y="623"/>
                </a:cubicBezTo>
                <a:cubicBezTo>
                  <a:pt x="257" y="718"/>
                  <a:pt x="257" y="718"/>
                  <a:pt x="190" y="745"/>
                </a:cubicBezTo>
                <a:lnTo>
                  <a:pt x="271" y="758"/>
                </a:lnTo>
                <a:lnTo>
                  <a:pt x="271" y="853"/>
                </a:lnTo>
                <a:cubicBezTo>
                  <a:pt x="298" y="975"/>
                  <a:pt x="556" y="1179"/>
                  <a:pt x="447" y="1328"/>
                </a:cubicBezTo>
                <a:cubicBezTo>
                  <a:pt x="339" y="1477"/>
                  <a:pt x="54" y="1300"/>
                  <a:pt x="81" y="1693"/>
                </a:cubicBezTo>
                <a:cubicBezTo>
                  <a:pt x="95" y="1897"/>
                  <a:pt x="325" y="2059"/>
                  <a:pt x="352" y="2141"/>
                </a:cubicBezTo>
                <a:cubicBezTo>
                  <a:pt x="420" y="2357"/>
                  <a:pt x="81" y="2344"/>
                  <a:pt x="27" y="2506"/>
                </a:cubicBezTo>
                <a:cubicBezTo>
                  <a:pt x="0" y="2547"/>
                  <a:pt x="14" y="2534"/>
                  <a:pt x="0" y="2588"/>
                </a:cubicBezTo>
                <a:cubicBezTo>
                  <a:pt x="95" y="2574"/>
                  <a:pt x="14" y="2601"/>
                  <a:pt x="95" y="2547"/>
                </a:cubicBezTo>
                <a:cubicBezTo>
                  <a:pt x="108" y="2534"/>
                  <a:pt x="122" y="2493"/>
                  <a:pt x="149" y="2479"/>
                </a:cubicBezTo>
                <a:cubicBezTo>
                  <a:pt x="217" y="2412"/>
                  <a:pt x="203" y="2452"/>
                  <a:pt x="285" y="2412"/>
                </a:cubicBezTo>
                <a:cubicBezTo>
                  <a:pt x="352" y="2384"/>
                  <a:pt x="312" y="2398"/>
                  <a:pt x="366" y="2330"/>
                </a:cubicBezTo>
                <a:cubicBezTo>
                  <a:pt x="434" y="2235"/>
                  <a:pt x="434" y="2317"/>
                  <a:pt x="447" y="2127"/>
                </a:cubicBezTo>
                <a:cubicBezTo>
                  <a:pt x="434" y="1978"/>
                  <a:pt x="176" y="1883"/>
                  <a:pt x="176" y="1653"/>
                </a:cubicBezTo>
                <a:cubicBezTo>
                  <a:pt x="163" y="1395"/>
                  <a:pt x="542" y="1585"/>
                  <a:pt x="583" y="1273"/>
                </a:cubicBezTo>
                <a:cubicBezTo>
                  <a:pt x="610" y="1057"/>
                  <a:pt x="393" y="921"/>
                  <a:pt x="339" y="745"/>
                </a:cubicBezTo>
                <a:cubicBezTo>
                  <a:pt x="312" y="650"/>
                  <a:pt x="379" y="555"/>
                  <a:pt x="420" y="474"/>
                </a:cubicBezTo>
                <a:cubicBezTo>
                  <a:pt x="434" y="433"/>
                  <a:pt x="529" y="257"/>
                  <a:pt x="569" y="230"/>
                </a:cubicBezTo>
                <a:cubicBezTo>
                  <a:pt x="800" y="216"/>
                  <a:pt x="1125" y="420"/>
                  <a:pt x="1206" y="379"/>
                </a:cubicBezTo>
                <a:cubicBezTo>
                  <a:pt x="1125" y="325"/>
                  <a:pt x="989" y="284"/>
                  <a:pt x="867" y="257"/>
                </a:cubicBezTo>
                <a:cubicBezTo>
                  <a:pt x="556" y="176"/>
                  <a:pt x="569" y="189"/>
                  <a:pt x="556" y="81"/>
                </a:cubicBezTo>
                <a:lnTo>
                  <a:pt x="556" y="0"/>
                </a:lnTo>
                <a:cubicBezTo>
                  <a:pt x="529" y="27"/>
                  <a:pt x="556" y="0"/>
                  <a:pt x="515" y="1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722F4F0-ECC2-4F54-9B63-68473A14296B}"/>
              </a:ext>
            </a:extLst>
          </p:cNvPr>
          <p:cNvSpPr>
            <a:spLocks/>
          </p:cNvSpPr>
          <p:nvPr/>
        </p:nvSpPr>
        <p:spPr bwMode="auto">
          <a:xfrm>
            <a:off x="2970213" y="2551113"/>
            <a:ext cx="1192212" cy="438150"/>
          </a:xfrm>
          <a:custGeom>
            <a:avLst/>
            <a:gdLst>
              <a:gd name="T0" fmla="*/ 515 w 4079"/>
              <a:gd name="T1" fmla="*/ 759 h 1504"/>
              <a:gd name="T2" fmla="*/ 434 w 4079"/>
              <a:gd name="T3" fmla="*/ 962 h 1504"/>
              <a:gd name="T4" fmla="*/ 353 w 4079"/>
              <a:gd name="T5" fmla="*/ 1044 h 1504"/>
              <a:gd name="T6" fmla="*/ 217 w 4079"/>
              <a:gd name="T7" fmla="*/ 1111 h 1504"/>
              <a:gd name="T8" fmla="*/ 163 w 4079"/>
              <a:gd name="T9" fmla="*/ 1179 h 1504"/>
              <a:gd name="T10" fmla="*/ 68 w 4079"/>
              <a:gd name="T11" fmla="*/ 1220 h 1504"/>
              <a:gd name="T12" fmla="*/ 95 w 4079"/>
              <a:gd name="T13" fmla="*/ 1138 h 1504"/>
              <a:gd name="T14" fmla="*/ 27 w 4079"/>
              <a:gd name="T15" fmla="*/ 1220 h 1504"/>
              <a:gd name="T16" fmla="*/ 27 w 4079"/>
              <a:gd name="T17" fmla="*/ 1328 h 1504"/>
              <a:gd name="T18" fmla="*/ 0 w 4079"/>
              <a:gd name="T19" fmla="*/ 1396 h 1504"/>
              <a:gd name="T20" fmla="*/ 27 w 4079"/>
              <a:gd name="T21" fmla="*/ 1328 h 1504"/>
              <a:gd name="T22" fmla="*/ 82 w 4079"/>
              <a:gd name="T23" fmla="*/ 1260 h 1504"/>
              <a:gd name="T24" fmla="*/ 82 w 4079"/>
              <a:gd name="T25" fmla="*/ 1274 h 1504"/>
              <a:gd name="T26" fmla="*/ 82 w 4079"/>
              <a:gd name="T27" fmla="*/ 1423 h 1504"/>
              <a:gd name="T28" fmla="*/ 68 w 4079"/>
              <a:gd name="T29" fmla="*/ 1464 h 1504"/>
              <a:gd name="T30" fmla="*/ 54 w 4079"/>
              <a:gd name="T31" fmla="*/ 1491 h 1504"/>
              <a:gd name="T32" fmla="*/ 68 w 4079"/>
              <a:gd name="T33" fmla="*/ 1464 h 1504"/>
              <a:gd name="T34" fmla="*/ 82 w 4079"/>
              <a:gd name="T35" fmla="*/ 1423 h 1504"/>
              <a:gd name="T36" fmla="*/ 217 w 4079"/>
              <a:gd name="T37" fmla="*/ 1125 h 1504"/>
              <a:gd name="T38" fmla="*/ 718 w 4079"/>
              <a:gd name="T39" fmla="*/ 1247 h 1504"/>
              <a:gd name="T40" fmla="*/ 1152 w 4079"/>
              <a:gd name="T41" fmla="*/ 1287 h 1504"/>
              <a:gd name="T42" fmla="*/ 1613 w 4079"/>
              <a:gd name="T43" fmla="*/ 1166 h 1504"/>
              <a:gd name="T44" fmla="*/ 2494 w 4079"/>
              <a:gd name="T45" fmla="*/ 908 h 1504"/>
              <a:gd name="T46" fmla="*/ 3415 w 4079"/>
              <a:gd name="T47" fmla="*/ 1044 h 1504"/>
              <a:gd name="T48" fmla="*/ 3456 w 4079"/>
              <a:gd name="T49" fmla="*/ 1030 h 1504"/>
              <a:gd name="T50" fmla="*/ 3415 w 4079"/>
              <a:gd name="T51" fmla="*/ 1003 h 1504"/>
              <a:gd name="T52" fmla="*/ 2683 w 4079"/>
              <a:gd name="T53" fmla="*/ 786 h 1504"/>
              <a:gd name="T54" fmla="*/ 2751 w 4079"/>
              <a:gd name="T55" fmla="*/ 569 h 1504"/>
              <a:gd name="T56" fmla="*/ 2805 w 4079"/>
              <a:gd name="T57" fmla="*/ 420 h 1504"/>
              <a:gd name="T58" fmla="*/ 3036 w 4079"/>
              <a:gd name="T59" fmla="*/ 312 h 1504"/>
              <a:gd name="T60" fmla="*/ 3645 w 4079"/>
              <a:gd name="T61" fmla="*/ 82 h 1504"/>
              <a:gd name="T62" fmla="*/ 3862 w 4079"/>
              <a:gd name="T63" fmla="*/ 149 h 1504"/>
              <a:gd name="T64" fmla="*/ 4079 w 4079"/>
              <a:gd name="T65" fmla="*/ 190 h 1504"/>
              <a:gd name="T66" fmla="*/ 3564 w 4079"/>
              <a:gd name="T67" fmla="*/ 54 h 1504"/>
              <a:gd name="T68" fmla="*/ 3103 w 4079"/>
              <a:gd name="T69" fmla="*/ 258 h 1504"/>
              <a:gd name="T70" fmla="*/ 2765 w 4079"/>
              <a:gd name="T71" fmla="*/ 393 h 1504"/>
              <a:gd name="T72" fmla="*/ 2710 w 4079"/>
              <a:gd name="T73" fmla="*/ 529 h 1504"/>
              <a:gd name="T74" fmla="*/ 1626 w 4079"/>
              <a:gd name="T75" fmla="*/ 1111 h 1504"/>
              <a:gd name="T76" fmla="*/ 1369 w 4079"/>
              <a:gd name="T77" fmla="*/ 1179 h 1504"/>
              <a:gd name="T78" fmla="*/ 840 w 4079"/>
              <a:gd name="T79" fmla="*/ 1274 h 1504"/>
              <a:gd name="T80" fmla="*/ 664 w 4079"/>
              <a:gd name="T81" fmla="*/ 1111 h 1504"/>
              <a:gd name="T82" fmla="*/ 420 w 4079"/>
              <a:gd name="T83" fmla="*/ 1030 h 1504"/>
              <a:gd name="T84" fmla="*/ 434 w 4079"/>
              <a:gd name="T85" fmla="*/ 1003 h 1504"/>
              <a:gd name="T86" fmla="*/ 515 w 4079"/>
              <a:gd name="T87" fmla="*/ 759 h 1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79" h="1504">
                <a:moveTo>
                  <a:pt x="515" y="759"/>
                </a:moveTo>
                <a:cubicBezTo>
                  <a:pt x="502" y="949"/>
                  <a:pt x="502" y="867"/>
                  <a:pt x="434" y="962"/>
                </a:cubicBezTo>
                <a:cubicBezTo>
                  <a:pt x="380" y="1030"/>
                  <a:pt x="420" y="1016"/>
                  <a:pt x="353" y="1044"/>
                </a:cubicBezTo>
                <a:cubicBezTo>
                  <a:pt x="271" y="1084"/>
                  <a:pt x="285" y="1044"/>
                  <a:pt x="217" y="1111"/>
                </a:cubicBezTo>
                <a:cubicBezTo>
                  <a:pt x="190" y="1125"/>
                  <a:pt x="176" y="1166"/>
                  <a:pt x="163" y="1179"/>
                </a:cubicBezTo>
                <a:cubicBezTo>
                  <a:pt x="82" y="1233"/>
                  <a:pt x="163" y="1206"/>
                  <a:pt x="68" y="1220"/>
                </a:cubicBezTo>
                <a:cubicBezTo>
                  <a:pt x="82" y="1166"/>
                  <a:pt x="68" y="1179"/>
                  <a:pt x="95" y="1138"/>
                </a:cubicBezTo>
                <a:cubicBezTo>
                  <a:pt x="41" y="1166"/>
                  <a:pt x="54" y="1138"/>
                  <a:pt x="27" y="1220"/>
                </a:cubicBezTo>
                <a:cubicBezTo>
                  <a:pt x="14" y="1274"/>
                  <a:pt x="0" y="1274"/>
                  <a:pt x="27" y="1328"/>
                </a:cubicBezTo>
                <a:cubicBezTo>
                  <a:pt x="0" y="1342"/>
                  <a:pt x="14" y="1301"/>
                  <a:pt x="0" y="1396"/>
                </a:cubicBezTo>
                <a:cubicBezTo>
                  <a:pt x="27" y="1369"/>
                  <a:pt x="41" y="1437"/>
                  <a:pt x="27" y="1328"/>
                </a:cubicBezTo>
                <a:cubicBezTo>
                  <a:pt x="68" y="1220"/>
                  <a:pt x="14" y="1287"/>
                  <a:pt x="82" y="1260"/>
                </a:cubicBezTo>
                <a:cubicBezTo>
                  <a:pt x="82" y="1260"/>
                  <a:pt x="82" y="1260"/>
                  <a:pt x="82" y="1274"/>
                </a:cubicBezTo>
                <a:lnTo>
                  <a:pt x="82" y="1423"/>
                </a:lnTo>
                <a:lnTo>
                  <a:pt x="68" y="1464"/>
                </a:lnTo>
                <a:lnTo>
                  <a:pt x="54" y="1491"/>
                </a:lnTo>
                <a:cubicBezTo>
                  <a:pt x="95" y="1491"/>
                  <a:pt x="82" y="1504"/>
                  <a:pt x="68" y="1464"/>
                </a:cubicBezTo>
                <a:cubicBezTo>
                  <a:pt x="95" y="1450"/>
                  <a:pt x="95" y="1491"/>
                  <a:pt x="82" y="1423"/>
                </a:cubicBezTo>
                <a:cubicBezTo>
                  <a:pt x="149" y="1355"/>
                  <a:pt x="68" y="1247"/>
                  <a:pt x="217" y="1125"/>
                </a:cubicBezTo>
                <a:cubicBezTo>
                  <a:pt x="420" y="989"/>
                  <a:pt x="664" y="1138"/>
                  <a:pt x="718" y="1247"/>
                </a:cubicBezTo>
                <a:cubicBezTo>
                  <a:pt x="827" y="1409"/>
                  <a:pt x="976" y="1342"/>
                  <a:pt x="1152" y="1287"/>
                </a:cubicBezTo>
                <a:cubicBezTo>
                  <a:pt x="1301" y="1247"/>
                  <a:pt x="1464" y="1220"/>
                  <a:pt x="1613" y="1166"/>
                </a:cubicBezTo>
                <a:cubicBezTo>
                  <a:pt x="1965" y="1030"/>
                  <a:pt x="2304" y="976"/>
                  <a:pt x="2494" y="908"/>
                </a:cubicBezTo>
                <a:cubicBezTo>
                  <a:pt x="2846" y="759"/>
                  <a:pt x="2805" y="1044"/>
                  <a:pt x="3415" y="1044"/>
                </a:cubicBezTo>
                <a:cubicBezTo>
                  <a:pt x="3428" y="1016"/>
                  <a:pt x="3388" y="1030"/>
                  <a:pt x="3456" y="1030"/>
                </a:cubicBezTo>
                <a:lnTo>
                  <a:pt x="3415" y="1003"/>
                </a:lnTo>
                <a:cubicBezTo>
                  <a:pt x="3198" y="989"/>
                  <a:pt x="2819" y="895"/>
                  <a:pt x="2683" y="786"/>
                </a:cubicBezTo>
                <a:cubicBezTo>
                  <a:pt x="2697" y="691"/>
                  <a:pt x="2724" y="651"/>
                  <a:pt x="2751" y="569"/>
                </a:cubicBezTo>
                <a:cubicBezTo>
                  <a:pt x="2765" y="502"/>
                  <a:pt x="2765" y="461"/>
                  <a:pt x="2805" y="420"/>
                </a:cubicBezTo>
                <a:cubicBezTo>
                  <a:pt x="2859" y="339"/>
                  <a:pt x="2927" y="312"/>
                  <a:pt x="3036" y="312"/>
                </a:cubicBezTo>
                <a:cubicBezTo>
                  <a:pt x="3347" y="312"/>
                  <a:pt x="3442" y="109"/>
                  <a:pt x="3645" y="82"/>
                </a:cubicBezTo>
                <a:cubicBezTo>
                  <a:pt x="3754" y="68"/>
                  <a:pt x="3781" y="109"/>
                  <a:pt x="3862" y="149"/>
                </a:cubicBezTo>
                <a:cubicBezTo>
                  <a:pt x="3916" y="163"/>
                  <a:pt x="4025" y="217"/>
                  <a:pt x="4079" y="190"/>
                </a:cubicBezTo>
                <a:cubicBezTo>
                  <a:pt x="3808" y="68"/>
                  <a:pt x="3740" y="0"/>
                  <a:pt x="3564" y="54"/>
                </a:cubicBezTo>
                <a:cubicBezTo>
                  <a:pt x="3401" y="122"/>
                  <a:pt x="3307" y="244"/>
                  <a:pt x="3103" y="258"/>
                </a:cubicBezTo>
                <a:cubicBezTo>
                  <a:pt x="2968" y="271"/>
                  <a:pt x="2859" y="244"/>
                  <a:pt x="2765" y="393"/>
                </a:cubicBezTo>
                <a:lnTo>
                  <a:pt x="2710" y="529"/>
                </a:lnTo>
                <a:cubicBezTo>
                  <a:pt x="2588" y="1016"/>
                  <a:pt x="2236" y="867"/>
                  <a:pt x="1626" y="1111"/>
                </a:cubicBezTo>
                <a:cubicBezTo>
                  <a:pt x="1518" y="1152"/>
                  <a:pt x="1477" y="1152"/>
                  <a:pt x="1369" y="1179"/>
                </a:cubicBezTo>
                <a:cubicBezTo>
                  <a:pt x="1233" y="1206"/>
                  <a:pt x="935" y="1328"/>
                  <a:pt x="840" y="1274"/>
                </a:cubicBezTo>
                <a:cubicBezTo>
                  <a:pt x="746" y="1233"/>
                  <a:pt x="840" y="1193"/>
                  <a:pt x="664" y="1111"/>
                </a:cubicBezTo>
                <a:cubicBezTo>
                  <a:pt x="583" y="1071"/>
                  <a:pt x="502" y="1057"/>
                  <a:pt x="420" y="1030"/>
                </a:cubicBezTo>
                <a:lnTo>
                  <a:pt x="434" y="1003"/>
                </a:lnTo>
                <a:cubicBezTo>
                  <a:pt x="475" y="935"/>
                  <a:pt x="597" y="867"/>
                  <a:pt x="515" y="75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DC14CA5-1109-4EC1-9E84-DAF557B1DEFA}"/>
              </a:ext>
            </a:extLst>
          </p:cNvPr>
          <p:cNvSpPr>
            <a:spLocks/>
          </p:cNvSpPr>
          <p:nvPr/>
        </p:nvSpPr>
        <p:spPr bwMode="auto">
          <a:xfrm>
            <a:off x="2843213" y="3121025"/>
            <a:ext cx="1152525" cy="668337"/>
          </a:xfrm>
          <a:custGeom>
            <a:avLst/>
            <a:gdLst>
              <a:gd name="T0" fmla="*/ 54 w 3943"/>
              <a:gd name="T1" fmla="*/ 1816 h 2290"/>
              <a:gd name="T2" fmla="*/ 67 w 3943"/>
              <a:gd name="T3" fmla="*/ 2168 h 2290"/>
              <a:gd name="T4" fmla="*/ 95 w 3943"/>
              <a:gd name="T5" fmla="*/ 2263 h 2290"/>
              <a:gd name="T6" fmla="*/ 54 w 3943"/>
              <a:gd name="T7" fmla="*/ 2290 h 2290"/>
              <a:gd name="T8" fmla="*/ 135 w 3943"/>
              <a:gd name="T9" fmla="*/ 2263 h 2290"/>
              <a:gd name="T10" fmla="*/ 216 w 3943"/>
              <a:gd name="T11" fmla="*/ 2263 h 2290"/>
              <a:gd name="T12" fmla="*/ 1382 w 3943"/>
              <a:gd name="T13" fmla="*/ 2087 h 2290"/>
              <a:gd name="T14" fmla="*/ 2249 w 3943"/>
              <a:gd name="T15" fmla="*/ 1410 h 2290"/>
              <a:gd name="T16" fmla="*/ 3645 w 3943"/>
              <a:gd name="T17" fmla="*/ 1328 h 2290"/>
              <a:gd name="T18" fmla="*/ 3889 w 3943"/>
              <a:gd name="T19" fmla="*/ 813 h 2290"/>
              <a:gd name="T20" fmla="*/ 3929 w 3943"/>
              <a:gd name="T21" fmla="*/ 664 h 2290"/>
              <a:gd name="T22" fmla="*/ 3916 w 3943"/>
              <a:gd name="T23" fmla="*/ 475 h 2290"/>
              <a:gd name="T24" fmla="*/ 3618 w 3943"/>
              <a:gd name="T25" fmla="*/ 1288 h 2290"/>
              <a:gd name="T26" fmla="*/ 2859 w 3943"/>
              <a:gd name="T27" fmla="*/ 1274 h 2290"/>
              <a:gd name="T28" fmla="*/ 3360 w 3943"/>
              <a:gd name="T29" fmla="*/ 786 h 2290"/>
              <a:gd name="T30" fmla="*/ 3414 w 3943"/>
              <a:gd name="T31" fmla="*/ 610 h 2290"/>
              <a:gd name="T32" fmla="*/ 3523 w 3943"/>
              <a:gd name="T33" fmla="*/ 0 h 2290"/>
              <a:gd name="T34" fmla="*/ 3509 w 3943"/>
              <a:gd name="T35" fmla="*/ 136 h 2290"/>
              <a:gd name="T36" fmla="*/ 3387 w 3943"/>
              <a:gd name="T37" fmla="*/ 556 h 2290"/>
              <a:gd name="T38" fmla="*/ 3130 w 3943"/>
              <a:gd name="T39" fmla="*/ 1003 h 2290"/>
              <a:gd name="T40" fmla="*/ 2141 w 3943"/>
              <a:gd name="T41" fmla="*/ 1437 h 2290"/>
              <a:gd name="T42" fmla="*/ 731 w 3943"/>
              <a:gd name="T43" fmla="*/ 2168 h 2290"/>
              <a:gd name="T44" fmla="*/ 81 w 3943"/>
              <a:gd name="T45" fmla="*/ 2236 h 2290"/>
              <a:gd name="T46" fmla="*/ 108 w 3943"/>
              <a:gd name="T47" fmla="*/ 2006 h 2290"/>
              <a:gd name="T48" fmla="*/ 54 w 3943"/>
              <a:gd name="T49" fmla="*/ 1816 h 2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43" h="2290">
                <a:moveTo>
                  <a:pt x="54" y="1816"/>
                </a:moveTo>
                <a:cubicBezTo>
                  <a:pt x="95" y="2033"/>
                  <a:pt x="81" y="1992"/>
                  <a:pt x="67" y="2168"/>
                </a:cubicBezTo>
                <a:cubicBezTo>
                  <a:pt x="54" y="2263"/>
                  <a:pt x="40" y="2223"/>
                  <a:pt x="95" y="2263"/>
                </a:cubicBezTo>
                <a:cubicBezTo>
                  <a:pt x="0" y="2263"/>
                  <a:pt x="95" y="2263"/>
                  <a:pt x="54" y="2290"/>
                </a:cubicBezTo>
                <a:cubicBezTo>
                  <a:pt x="122" y="2263"/>
                  <a:pt x="81" y="2277"/>
                  <a:pt x="135" y="2263"/>
                </a:cubicBezTo>
                <a:cubicBezTo>
                  <a:pt x="162" y="2263"/>
                  <a:pt x="189" y="2263"/>
                  <a:pt x="216" y="2263"/>
                </a:cubicBezTo>
                <a:cubicBezTo>
                  <a:pt x="596" y="2236"/>
                  <a:pt x="1057" y="2195"/>
                  <a:pt x="1382" y="2087"/>
                </a:cubicBezTo>
                <a:cubicBezTo>
                  <a:pt x="1585" y="2006"/>
                  <a:pt x="1951" y="1586"/>
                  <a:pt x="2249" y="1410"/>
                </a:cubicBezTo>
                <a:cubicBezTo>
                  <a:pt x="2927" y="1030"/>
                  <a:pt x="3008" y="1775"/>
                  <a:pt x="3645" y="1328"/>
                </a:cubicBezTo>
                <a:cubicBezTo>
                  <a:pt x="3807" y="1220"/>
                  <a:pt x="3861" y="1003"/>
                  <a:pt x="3889" y="813"/>
                </a:cubicBezTo>
                <a:cubicBezTo>
                  <a:pt x="3902" y="746"/>
                  <a:pt x="3916" y="719"/>
                  <a:pt x="3929" y="664"/>
                </a:cubicBezTo>
                <a:cubicBezTo>
                  <a:pt x="3943" y="583"/>
                  <a:pt x="3943" y="529"/>
                  <a:pt x="3916" y="475"/>
                </a:cubicBezTo>
                <a:cubicBezTo>
                  <a:pt x="3916" y="678"/>
                  <a:pt x="3807" y="1125"/>
                  <a:pt x="3618" y="1288"/>
                </a:cubicBezTo>
                <a:cubicBezTo>
                  <a:pt x="3292" y="1572"/>
                  <a:pt x="2913" y="1355"/>
                  <a:pt x="2859" y="1274"/>
                </a:cubicBezTo>
                <a:cubicBezTo>
                  <a:pt x="2886" y="1220"/>
                  <a:pt x="3211" y="1044"/>
                  <a:pt x="3360" y="786"/>
                </a:cubicBezTo>
                <a:cubicBezTo>
                  <a:pt x="3387" y="732"/>
                  <a:pt x="3387" y="664"/>
                  <a:pt x="3414" y="610"/>
                </a:cubicBezTo>
                <a:cubicBezTo>
                  <a:pt x="3469" y="502"/>
                  <a:pt x="3590" y="82"/>
                  <a:pt x="3523" y="0"/>
                </a:cubicBezTo>
                <a:cubicBezTo>
                  <a:pt x="3496" y="55"/>
                  <a:pt x="3523" y="68"/>
                  <a:pt x="3509" y="136"/>
                </a:cubicBezTo>
                <a:lnTo>
                  <a:pt x="3387" y="556"/>
                </a:lnTo>
                <a:cubicBezTo>
                  <a:pt x="3279" y="840"/>
                  <a:pt x="3279" y="813"/>
                  <a:pt x="3130" y="1003"/>
                </a:cubicBezTo>
                <a:cubicBezTo>
                  <a:pt x="2777" y="1396"/>
                  <a:pt x="2534" y="1125"/>
                  <a:pt x="2141" y="1437"/>
                </a:cubicBezTo>
                <a:cubicBezTo>
                  <a:pt x="1450" y="1992"/>
                  <a:pt x="1612" y="2074"/>
                  <a:pt x="731" y="2168"/>
                </a:cubicBezTo>
                <a:lnTo>
                  <a:pt x="81" y="2236"/>
                </a:lnTo>
                <a:cubicBezTo>
                  <a:pt x="81" y="2128"/>
                  <a:pt x="108" y="2128"/>
                  <a:pt x="108" y="2006"/>
                </a:cubicBezTo>
                <a:cubicBezTo>
                  <a:pt x="108" y="1924"/>
                  <a:pt x="108" y="1870"/>
                  <a:pt x="54" y="181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AB797C1-9618-4CF6-9412-2C54E36541CC}"/>
              </a:ext>
            </a:extLst>
          </p:cNvPr>
          <p:cNvSpPr>
            <a:spLocks/>
          </p:cNvSpPr>
          <p:nvPr/>
        </p:nvSpPr>
        <p:spPr bwMode="auto">
          <a:xfrm>
            <a:off x="2198688" y="5273675"/>
            <a:ext cx="585787" cy="765175"/>
          </a:xfrm>
          <a:custGeom>
            <a:avLst/>
            <a:gdLst>
              <a:gd name="T0" fmla="*/ 68 w 2005"/>
              <a:gd name="T1" fmla="*/ 2548 h 2616"/>
              <a:gd name="T2" fmla="*/ 54 w 2005"/>
              <a:gd name="T3" fmla="*/ 2561 h 2616"/>
              <a:gd name="T4" fmla="*/ 27 w 2005"/>
              <a:gd name="T5" fmla="*/ 2589 h 2616"/>
              <a:gd name="T6" fmla="*/ 14 w 2005"/>
              <a:gd name="T7" fmla="*/ 2602 h 2616"/>
              <a:gd name="T8" fmla="*/ 27 w 2005"/>
              <a:gd name="T9" fmla="*/ 2589 h 2616"/>
              <a:gd name="T10" fmla="*/ 54 w 2005"/>
              <a:gd name="T11" fmla="*/ 2561 h 2616"/>
              <a:gd name="T12" fmla="*/ 68 w 2005"/>
              <a:gd name="T13" fmla="*/ 2548 h 2616"/>
              <a:gd name="T14" fmla="*/ 163 w 2005"/>
              <a:gd name="T15" fmla="*/ 2467 h 2616"/>
              <a:gd name="T16" fmla="*/ 190 w 2005"/>
              <a:gd name="T17" fmla="*/ 2453 h 2616"/>
              <a:gd name="T18" fmla="*/ 108 w 2005"/>
              <a:gd name="T19" fmla="*/ 2439 h 2616"/>
              <a:gd name="T20" fmla="*/ 325 w 2005"/>
              <a:gd name="T21" fmla="*/ 2114 h 2616"/>
              <a:gd name="T22" fmla="*/ 637 w 2005"/>
              <a:gd name="T23" fmla="*/ 1884 h 2616"/>
              <a:gd name="T24" fmla="*/ 881 w 2005"/>
              <a:gd name="T25" fmla="*/ 1599 h 2616"/>
              <a:gd name="T26" fmla="*/ 1016 w 2005"/>
              <a:gd name="T27" fmla="*/ 1179 h 2616"/>
              <a:gd name="T28" fmla="*/ 1883 w 2005"/>
              <a:gd name="T29" fmla="*/ 163 h 2616"/>
              <a:gd name="T30" fmla="*/ 1965 w 2005"/>
              <a:gd name="T31" fmla="*/ 0 h 2616"/>
              <a:gd name="T32" fmla="*/ 1816 w 2005"/>
              <a:gd name="T33" fmla="*/ 190 h 2616"/>
              <a:gd name="T34" fmla="*/ 1640 w 2005"/>
              <a:gd name="T35" fmla="*/ 339 h 2616"/>
              <a:gd name="T36" fmla="*/ 1260 w 2005"/>
              <a:gd name="T37" fmla="*/ 624 h 2616"/>
              <a:gd name="T38" fmla="*/ 1111 w 2005"/>
              <a:gd name="T39" fmla="*/ 244 h 2616"/>
              <a:gd name="T40" fmla="*/ 1098 w 2005"/>
              <a:gd name="T41" fmla="*/ 95 h 2616"/>
              <a:gd name="T42" fmla="*/ 1111 w 2005"/>
              <a:gd name="T43" fmla="*/ 583 h 2616"/>
              <a:gd name="T44" fmla="*/ 1220 w 2005"/>
              <a:gd name="T45" fmla="*/ 705 h 2616"/>
              <a:gd name="T46" fmla="*/ 935 w 2005"/>
              <a:gd name="T47" fmla="*/ 1247 h 2616"/>
              <a:gd name="T48" fmla="*/ 650 w 2005"/>
              <a:gd name="T49" fmla="*/ 1803 h 2616"/>
              <a:gd name="T50" fmla="*/ 257 w 2005"/>
              <a:gd name="T51" fmla="*/ 1721 h 2616"/>
              <a:gd name="T52" fmla="*/ 312 w 2005"/>
              <a:gd name="T53" fmla="*/ 1342 h 2616"/>
              <a:gd name="T54" fmla="*/ 407 w 2005"/>
              <a:gd name="T55" fmla="*/ 1057 h 2616"/>
              <a:gd name="T56" fmla="*/ 352 w 2005"/>
              <a:gd name="T57" fmla="*/ 1139 h 2616"/>
              <a:gd name="T58" fmla="*/ 298 w 2005"/>
              <a:gd name="T59" fmla="*/ 1261 h 2616"/>
              <a:gd name="T60" fmla="*/ 312 w 2005"/>
              <a:gd name="T61" fmla="*/ 1965 h 2616"/>
              <a:gd name="T62" fmla="*/ 366 w 2005"/>
              <a:gd name="T63" fmla="*/ 2019 h 2616"/>
              <a:gd name="T64" fmla="*/ 244 w 2005"/>
              <a:gd name="T65" fmla="*/ 2114 h 2616"/>
              <a:gd name="T66" fmla="*/ 149 w 2005"/>
              <a:gd name="T67" fmla="*/ 2209 h 2616"/>
              <a:gd name="T68" fmla="*/ 68 w 2005"/>
              <a:gd name="T69" fmla="*/ 2548 h 2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05" h="2616">
                <a:moveTo>
                  <a:pt x="68" y="2548"/>
                </a:moveTo>
                <a:cubicBezTo>
                  <a:pt x="41" y="2534"/>
                  <a:pt x="41" y="2534"/>
                  <a:pt x="54" y="2561"/>
                </a:cubicBezTo>
                <a:cubicBezTo>
                  <a:pt x="14" y="2548"/>
                  <a:pt x="27" y="2548"/>
                  <a:pt x="27" y="2589"/>
                </a:cubicBezTo>
                <a:cubicBezTo>
                  <a:pt x="0" y="2575"/>
                  <a:pt x="14" y="2575"/>
                  <a:pt x="14" y="2602"/>
                </a:cubicBezTo>
                <a:cubicBezTo>
                  <a:pt x="41" y="2602"/>
                  <a:pt x="41" y="2616"/>
                  <a:pt x="27" y="2589"/>
                </a:cubicBezTo>
                <a:cubicBezTo>
                  <a:pt x="68" y="2589"/>
                  <a:pt x="54" y="2589"/>
                  <a:pt x="54" y="2561"/>
                </a:cubicBezTo>
                <a:cubicBezTo>
                  <a:pt x="81" y="2575"/>
                  <a:pt x="81" y="2575"/>
                  <a:pt x="68" y="2548"/>
                </a:cubicBezTo>
                <a:lnTo>
                  <a:pt x="163" y="2467"/>
                </a:lnTo>
                <a:cubicBezTo>
                  <a:pt x="176" y="2467"/>
                  <a:pt x="176" y="2467"/>
                  <a:pt x="190" y="2453"/>
                </a:cubicBezTo>
                <a:cubicBezTo>
                  <a:pt x="54" y="2480"/>
                  <a:pt x="136" y="2467"/>
                  <a:pt x="108" y="2439"/>
                </a:cubicBezTo>
                <a:cubicBezTo>
                  <a:pt x="108" y="2263"/>
                  <a:pt x="217" y="2196"/>
                  <a:pt x="325" y="2114"/>
                </a:cubicBezTo>
                <a:lnTo>
                  <a:pt x="637" y="1884"/>
                </a:lnTo>
                <a:cubicBezTo>
                  <a:pt x="745" y="1803"/>
                  <a:pt x="813" y="1735"/>
                  <a:pt x="881" y="1599"/>
                </a:cubicBezTo>
                <a:cubicBezTo>
                  <a:pt x="935" y="1450"/>
                  <a:pt x="949" y="1315"/>
                  <a:pt x="1016" y="1179"/>
                </a:cubicBezTo>
                <a:cubicBezTo>
                  <a:pt x="1382" y="407"/>
                  <a:pt x="1585" y="542"/>
                  <a:pt x="1883" y="163"/>
                </a:cubicBezTo>
                <a:cubicBezTo>
                  <a:pt x="1938" y="109"/>
                  <a:pt x="2005" y="82"/>
                  <a:pt x="1965" y="0"/>
                </a:cubicBezTo>
                <a:cubicBezTo>
                  <a:pt x="1897" y="41"/>
                  <a:pt x="1951" y="68"/>
                  <a:pt x="1816" y="190"/>
                </a:cubicBezTo>
                <a:cubicBezTo>
                  <a:pt x="1775" y="244"/>
                  <a:pt x="1694" y="299"/>
                  <a:pt x="1640" y="339"/>
                </a:cubicBezTo>
                <a:cubicBezTo>
                  <a:pt x="1518" y="421"/>
                  <a:pt x="1341" y="597"/>
                  <a:pt x="1260" y="624"/>
                </a:cubicBezTo>
                <a:cubicBezTo>
                  <a:pt x="1152" y="624"/>
                  <a:pt x="1084" y="407"/>
                  <a:pt x="1111" y="244"/>
                </a:cubicBezTo>
                <a:cubicBezTo>
                  <a:pt x="1138" y="28"/>
                  <a:pt x="1138" y="136"/>
                  <a:pt x="1098" y="95"/>
                </a:cubicBezTo>
                <a:cubicBezTo>
                  <a:pt x="1030" y="190"/>
                  <a:pt x="1016" y="448"/>
                  <a:pt x="1111" y="583"/>
                </a:cubicBezTo>
                <a:cubicBezTo>
                  <a:pt x="1152" y="651"/>
                  <a:pt x="1192" y="651"/>
                  <a:pt x="1220" y="705"/>
                </a:cubicBezTo>
                <a:cubicBezTo>
                  <a:pt x="1138" y="881"/>
                  <a:pt x="1016" y="1030"/>
                  <a:pt x="935" y="1247"/>
                </a:cubicBezTo>
                <a:cubicBezTo>
                  <a:pt x="840" y="1505"/>
                  <a:pt x="867" y="1654"/>
                  <a:pt x="650" y="1803"/>
                </a:cubicBezTo>
                <a:cubicBezTo>
                  <a:pt x="596" y="1843"/>
                  <a:pt x="298" y="2182"/>
                  <a:pt x="257" y="1721"/>
                </a:cubicBezTo>
                <a:cubicBezTo>
                  <a:pt x="244" y="1559"/>
                  <a:pt x="271" y="1464"/>
                  <a:pt x="312" y="1342"/>
                </a:cubicBezTo>
                <a:cubicBezTo>
                  <a:pt x="339" y="1261"/>
                  <a:pt x="447" y="1125"/>
                  <a:pt x="407" y="1057"/>
                </a:cubicBezTo>
                <a:cubicBezTo>
                  <a:pt x="339" y="1084"/>
                  <a:pt x="379" y="1071"/>
                  <a:pt x="352" y="1139"/>
                </a:cubicBezTo>
                <a:cubicBezTo>
                  <a:pt x="339" y="1193"/>
                  <a:pt x="325" y="1206"/>
                  <a:pt x="298" y="1261"/>
                </a:cubicBezTo>
                <a:cubicBezTo>
                  <a:pt x="203" y="1450"/>
                  <a:pt x="122" y="1789"/>
                  <a:pt x="312" y="1965"/>
                </a:cubicBezTo>
                <a:cubicBezTo>
                  <a:pt x="366" y="2006"/>
                  <a:pt x="325" y="1952"/>
                  <a:pt x="366" y="2019"/>
                </a:cubicBezTo>
                <a:cubicBezTo>
                  <a:pt x="325" y="2087"/>
                  <a:pt x="325" y="2074"/>
                  <a:pt x="244" y="2114"/>
                </a:cubicBezTo>
                <a:cubicBezTo>
                  <a:pt x="203" y="2155"/>
                  <a:pt x="190" y="2168"/>
                  <a:pt x="149" y="2209"/>
                </a:cubicBezTo>
                <a:cubicBezTo>
                  <a:pt x="14" y="2358"/>
                  <a:pt x="54" y="2345"/>
                  <a:pt x="68" y="254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7B5095D2-D66C-4578-AD84-4595CD8A211E}"/>
              </a:ext>
            </a:extLst>
          </p:cNvPr>
          <p:cNvSpPr>
            <a:spLocks/>
          </p:cNvSpPr>
          <p:nvPr/>
        </p:nvSpPr>
        <p:spPr bwMode="auto">
          <a:xfrm>
            <a:off x="1025525" y="4522788"/>
            <a:ext cx="400050" cy="720725"/>
          </a:xfrm>
          <a:custGeom>
            <a:avLst/>
            <a:gdLst>
              <a:gd name="T0" fmla="*/ 1179 w 1369"/>
              <a:gd name="T1" fmla="*/ 2466 h 2466"/>
              <a:gd name="T2" fmla="*/ 1342 w 1369"/>
              <a:gd name="T3" fmla="*/ 2195 h 2466"/>
              <a:gd name="T4" fmla="*/ 1369 w 1369"/>
              <a:gd name="T5" fmla="*/ 2168 h 2466"/>
              <a:gd name="T6" fmla="*/ 1179 w 1369"/>
              <a:gd name="T7" fmla="*/ 2344 h 2466"/>
              <a:gd name="T8" fmla="*/ 1030 w 1369"/>
              <a:gd name="T9" fmla="*/ 2087 h 2466"/>
              <a:gd name="T10" fmla="*/ 786 w 1369"/>
              <a:gd name="T11" fmla="*/ 1897 h 2466"/>
              <a:gd name="T12" fmla="*/ 488 w 1369"/>
              <a:gd name="T13" fmla="*/ 1152 h 2466"/>
              <a:gd name="T14" fmla="*/ 502 w 1369"/>
              <a:gd name="T15" fmla="*/ 596 h 2466"/>
              <a:gd name="T16" fmla="*/ 623 w 1369"/>
              <a:gd name="T17" fmla="*/ 298 h 2466"/>
              <a:gd name="T18" fmla="*/ 759 w 1369"/>
              <a:gd name="T19" fmla="*/ 0 h 2466"/>
              <a:gd name="T20" fmla="*/ 691 w 1369"/>
              <a:gd name="T21" fmla="*/ 95 h 2466"/>
              <a:gd name="T22" fmla="*/ 502 w 1369"/>
              <a:gd name="T23" fmla="*/ 447 h 2466"/>
              <a:gd name="T24" fmla="*/ 380 w 1369"/>
              <a:gd name="T25" fmla="*/ 1016 h 2466"/>
              <a:gd name="T26" fmla="*/ 81 w 1369"/>
              <a:gd name="T27" fmla="*/ 298 h 2466"/>
              <a:gd name="T28" fmla="*/ 41 w 1369"/>
              <a:gd name="T29" fmla="*/ 14 h 2466"/>
              <a:gd name="T30" fmla="*/ 14 w 1369"/>
              <a:gd name="T31" fmla="*/ 352 h 2466"/>
              <a:gd name="T32" fmla="*/ 176 w 1369"/>
              <a:gd name="T33" fmla="*/ 949 h 2466"/>
              <a:gd name="T34" fmla="*/ 393 w 1369"/>
              <a:gd name="T35" fmla="*/ 1111 h 2466"/>
              <a:gd name="T36" fmla="*/ 529 w 1369"/>
              <a:gd name="T37" fmla="*/ 1504 h 2466"/>
              <a:gd name="T38" fmla="*/ 705 w 1369"/>
              <a:gd name="T39" fmla="*/ 1870 h 2466"/>
              <a:gd name="T40" fmla="*/ 989 w 1369"/>
              <a:gd name="T41" fmla="*/ 2114 h 2466"/>
              <a:gd name="T42" fmla="*/ 1057 w 1369"/>
              <a:gd name="T43" fmla="*/ 2303 h 2466"/>
              <a:gd name="T44" fmla="*/ 1179 w 1369"/>
              <a:gd name="T45" fmla="*/ 2466 h 2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69" h="2466">
                <a:moveTo>
                  <a:pt x="1179" y="2466"/>
                </a:moveTo>
                <a:cubicBezTo>
                  <a:pt x="1220" y="2398"/>
                  <a:pt x="1098" y="2425"/>
                  <a:pt x="1342" y="2195"/>
                </a:cubicBezTo>
                <a:lnTo>
                  <a:pt x="1369" y="2168"/>
                </a:lnTo>
                <a:cubicBezTo>
                  <a:pt x="1233" y="2182"/>
                  <a:pt x="1274" y="2290"/>
                  <a:pt x="1179" y="2344"/>
                </a:cubicBezTo>
                <a:cubicBezTo>
                  <a:pt x="1044" y="2303"/>
                  <a:pt x="1125" y="2182"/>
                  <a:pt x="1030" y="2087"/>
                </a:cubicBezTo>
                <a:cubicBezTo>
                  <a:pt x="935" y="1978"/>
                  <a:pt x="854" y="2005"/>
                  <a:pt x="786" y="1897"/>
                </a:cubicBezTo>
                <a:cubicBezTo>
                  <a:pt x="678" y="1734"/>
                  <a:pt x="515" y="1341"/>
                  <a:pt x="488" y="1152"/>
                </a:cubicBezTo>
                <a:cubicBezTo>
                  <a:pt x="474" y="989"/>
                  <a:pt x="393" y="840"/>
                  <a:pt x="502" y="596"/>
                </a:cubicBezTo>
                <a:cubicBezTo>
                  <a:pt x="542" y="501"/>
                  <a:pt x="583" y="393"/>
                  <a:pt x="623" y="298"/>
                </a:cubicBezTo>
                <a:cubicBezTo>
                  <a:pt x="664" y="190"/>
                  <a:pt x="773" y="136"/>
                  <a:pt x="759" y="0"/>
                </a:cubicBezTo>
                <a:cubicBezTo>
                  <a:pt x="718" y="27"/>
                  <a:pt x="718" y="27"/>
                  <a:pt x="691" y="95"/>
                </a:cubicBezTo>
                <a:cubicBezTo>
                  <a:pt x="610" y="257"/>
                  <a:pt x="610" y="190"/>
                  <a:pt x="502" y="447"/>
                </a:cubicBezTo>
                <a:cubicBezTo>
                  <a:pt x="420" y="610"/>
                  <a:pt x="366" y="813"/>
                  <a:pt x="380" y="1016"/>
                </a:cubicBezTo>
                <a:cubicBezTo>
                  <a:pt x="163" y="976"/>
                  <a:pt x="68" y="515"/>
                  <a:pt x="81" y="298"/>
                </a:cubicBezTo>
                <a:cubicBezTo>
                  <a:pt x="95" y="190"/>
                  <a:pt x="95" y="68"/>
                  <a:pt x="41" y="14"/>
                </a:cubicBezTo>
                <a:cubicBezTo>
                  <a:pt x="0" y="81"/>
                  <a:pt x="27" y="257"/>
                  <a:pt x="14" y="352"/>
                </a:cubicBezTo>
                <a:cubicBezTo>
                  <a:pt x="0" y="501"/>
                  <a:pt x="109" y="827"/>
                  <a:pt x="176" y="949"/>
                </a:cubicBezTo>
                <a:lnTo>
                  <a:pt x="393" y="1111"/>
                </a:lnTo>
                <a:cubicBezTo>
                  <a:pt x="434" y="1138"/>
                  <a:pt x="502" y="1423"/>
                  <a:pt x="529" y="1504"/>
                </a:cubicBezTo>
                <a:lnTo>
                  <a:pt x="705" y="1870"/>
                </a:lnTo>
                <a:cubicBezTo>
                  <a:pt x="867" y="2141"/>
                  <a:pt x="881" y="1978"/>
                  <a:pt x="989" y="2114"/>
                </a:cubicBezTo>
                <a:cubicBezTo>
                  <a:pt x="1030" y="2168"/>
                  <a:pt x="1030" y="2249"/>
                  <a:pt x="1057" y="2303"/>
                </a:cubicBezTo>
                <a:cubicBezTo>
                  <a:pt x="1138" y="2439"/>
                  <a:pt x="1179" y="2317"/>
                  <a:pt x="1179" y="246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D80937A2-E2FB-41B0-B93A-19ABC9E97B65}"/>
              </a:ext>
            </a:extLst>
          </p:cNvPr>
          <p:cNvSpPr>
            <a:spLocks/>
          </p:cNvSpPr>
          <p:nvPr/>
        </p:nvSpPr>
        <p:spPr bwMode="auto">
          <a:xfrm>
            <a:off x="139700" y="3298825"/>
            <a:ext cx="376237" cy="177800"/>
          </a:xfrm>
          <a:custGeom>
            <a:avLst/>
            <a:gdLst>
              <a:gd name="T0" fmla="*/ 0 w 1287"/>
              <a:gd name="T1" fmla="*/ 352 h 610"/>
              <a:gd name="T2" fmla="*/ 0 w 1287"/>
              <a:gd name="T3" fmla="*/ 610 h 610"/>
              <a:gd name="T4" fmla="*/ 13 w 1287"/>
              <a:gd name="T5" fmla="*/ 610 h 610"/>
              <a:gd name="T6" fmla="*/ 108 w 1287"/>
              <a:gd name="T7" fmla="*/ 515 h 610"/>
              <a:gd name="T8" fmla="*/ 501 w 1287"/>
              <a:gd name="T9" fmla="*/ 285 h 610"/>
              <a:gd name="T10" fmla="*/ 826 w 1287"/>
              <a:gd name="T11" fmla="*/ 217 h 610"/>
              <a:gd name="T12" fmla="*/ 1179 w 1287"/>
              <a:gd name="T13" fmla="*/ 176 h 610"/>
              <a:gd name="T14" fmla="*/ 1233 w 1287"/>
              <a:gd name="T15" fmla="*/ 149 h 610"/>
              <a:gd name="T16" fmla="*/ 1247 w 1287"/>
              <a:gd name="T17" fmla="*/ 136 h 610"/>
              <a:gd name="T18" fmla="*/ 1287 w 1287"/>
              <a:gd name="T19" fmla="*/ 95 h 610"/>
              <a:gd name="T20" fmla="*/ 1192 w 1287"/>
              <a:gd name="T21" fmla="*/ 54 h 610"/>
              <a:gd name="T22" fmla="*/ 1152 w 1287"/>
              <a:gd name="T23" fmla="*/ 41 h 610"/>
              <a:gd name="T24" fmla="*/ 528 w 1287"/>
              <a:gd name="T25" fmla="*/ 136 h 610"/>
              <a:gd name="T26" fmla="*/ 244 w 1287"/>
              <a:gd name="T27" fmla="*/ 217 h 610"/>
              <a:gd name="T28" fmla="*/ 0 w 1287"/>
              <a:gd name="T29" fmla="*/ 352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87" h="610">
                <a:moveTo>
                  <a:pt x="0" y="352"/>
                </a:moveTo>
                <a:lnTo>
                  <a:pt x="0" y="610"/>
                </a:lnTo>
                <a:cubicBezTo>
                  <a:pt x="0" y="610"/>
                  <a:pt x="13" y="596"/>
                  <a:pt x="13" y="610"/>
                </a:cubicBezTo>
                <a:lnTo>
                  <a:pt x="108" y="515"/>
                </a:lnTo>
                <a:cubicBezTo>
                  <a:pt x="217" y="420"/>
                  <a:pt x="366" y="339"/>
                  <a:pt x="501" y="285"/>
                </a:cubicBezTo>
                <a:cubicBezTo>
                  <a:pt x="610" y="230"/>
                  <a:pt x="677" y="230"/>
                  <a:pt x="826" y="217"/>
                </a:cubicBezTo>
                <a:cubicBezTo>
                  <a:pt x="948" y="203"/>
                  <a:pt x="1097" y="230"/>
                  <a:pt x="1179" y="176"/>
                </a:cubicBezTo>
                <a:cubicBezTo>
                  <a:pt x="1206" y="149"/>
                  <a:pt x="1152" y="149"/>
                  <a:pt x="1233" y="149"/>
                </a:cubicBezTo>
                <a:cubicBezTo>
                  <a:pt x="1219" y="122"/>
                  <a:pt x="1219" y="122"/>
                  <a:pt x="1247" y="136"/>
                </a:cubicBezTo>
                <a:lnTo>
                  <a:pt x="1287" y="95"/>
                </a:lnTo>
                <a:lnTo>
                  <a:pt x="1192" y="54"/>
                </a:lnTo>
                <a:cubicBezTo>
                  <a:pt x="1125" y="81"/>
                  <a:pt x="1165" y="68"/>
                  <a:pt x="1152" y="41"/>
                </a:cubicBezTo>
                <a:cubicBezTo>
                  <a:pt x="948" y="0"/>
                  <a:pt x="718" y="81"/>
                  <a:pt x="528" y="136"/>
                </a:cubicBezTo>
                <a:cubicBezTo>
                  <a:pt x="420" y="163"/>
                  <a:pt x="339" y="190"/>
                  <a:pt x="244" y="217"/>
                </a:cubicBezTo>
                <a:cubicBezTo>
                  <a:pt x="135" y="258"/>
                  <a:pt x="68" y="325"/>
                  <a:pt x="0" y="35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282A882-8167-446C-8F4D-2EC17F7E028E}"/>
              </a:ext>
            </a:extLst>
          </p:cNvPr>
          <p:cNvSpPr>
            <a:spLocks/>
          </p:cNvSpPr>
          <p:nvPr/>
        </p:nvSpPr>
        <p:spPr bwMode="auto">
          <a:xfrm>
            <a:off x="139700" y="2535238"/>
            <a:ext cx="352425" cy="198437"/>
          </a:xfrm>
          <a:custGeom>
            <a:avLst/>
            <a:gdLst>
              <a:gd name="T0" fmla="*/ 962 w 1206"/>
              <a:gd name="T1" fmla="*/ 14 h 678"/>
              <a:gd name="T2" fmla="*/ 935 w 1206"/>
              <a:gd name="T3" fmla="*/ 27 h 678"/>
              <a:gd name="T4" fmla="*/ 894 w 1206"/>
              <a:gd name="T5" fmla="*/ 54 h 678"/>
              <a:gd name="T6" fmla="*/ 108 w 1206"/>
              <a:gd name="T7" fmla="*/ 393 h 678"/>
              <a:gd name="T8" fmla="*/ 0 w 1206"/>
              <a:gd name="T9" fmla="*/ 447 h 678"/>
              <a:gd name="T10" fmla="*/ 0 w 1206"/>
              <a:gd name="T11" fmla="*/ 678 h 678"/>
              <a:gd name="T12" fmla="*/ 515 w 1206"/>
              <a:gd name="T13" fmla="*/ 393 h 678"/>
              <a:gd name="T14" fmla="*/ 1097 w 1206"/>
              <a:gd name="T15" fmla="*/ 149 h 678"/>
              <a:gd name="T16" fmla="*/ 1138 w 1206"/>
              <a:gd name="T17" fmla="*/ 163 h 678"/>
              <a:gd name="T18" fmla="*/ 1165 w 1206"/>
              <a:gd name="T19" fmla="*/ 190 h 678"/>
              <a:gd name="T20" fmla="*/ 1152 w 1206"/>
              <a:gd name="T21" fmla="*/ 122 h 678"/>
              <a:gd name="T22" fmla="*/ 1138 w 1206"/>
              <a:gd name="T23" fmla="*/ 108 h 678"/>
              <a:gd name="T24" fmla="*/ 1125 w 1206"/>
              <a:gd name="T25" fmla="*/ 81 h 678"/>
              <a:gd name="T26" fmla="*/ 1111 w 1206"/>
              <a:gd name="T27" fmla="*/ 54 h 678"/>
              <a:gd name="T28" fmla="*/ 1097 w 1206"/>
              <a:gd name="T29" fmla="*/ 41 h 678"/>
              <a:gd name="T30" fmla="*/ 1070 w 1206"/>
              <a:gd name="T31" fmla="*/ 14 h 678"/>
              <a:gd name="T32" fmla="*/ 1016 w 1206"/>
              <a:gd name="T33" fmla="*/ 0 h 678"/>
              <a:gd name="T34" fmla="*/ 962 w 1206"/>
              <a:gd name="T35" fmla="*/ 14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06" h="678">
                <a:moveTo>
                  <a:pt x="962" y="14"/>
                </a:moveTo>
                <a:cubicBezTo>
                  <a:pt x="962" y="41"/>
                  <a:pt x="989" y="27"/>
                  <a:pt x="935" y="27"/>
                </a:cubicBezTo>
                <a:lnTo>
                  <a:pt x="894" y="54"/>
                </a:lnTo>
                <a:cubicBezTo>
                  <a:pt x="718" y="68"/>
                  <a:pt x="312" y="298"/>
                  <a:pt x="108" y="393"/>
                </a:cubicBezTo>
                <a:cubicBezTo>
                  <a:pt x="54" y="407"/>
                  <a:pt x="54" y="420"/>
                  <a:pt x="0" y="447"/>
                </a:cubicBezTo>
                <a:lnTo>
                  <a:pt x="0" y="678"/>
                </a:lnTo>
                <a:cubicBezTo>
                  <a:pt x="339" y="447"/>
                  <a:pt x="244" y="542"/>
                  <a:pt x="515" y="393"/>
                </a:cubicBezTo>
                <a:cubicBezTo>
                  <a:pt x="664" y="312"/>
                  <a:pt x="894" y="176"/>
                  <a:pt x="1097" y="149"/>
                </a:cubicBezTo>
                <a:lnTo>
                  <a:pt x="1138" y="163"/>
                </a:lnTo>
                <a:lnTo>
                  <a:pt x="1165" y="190"/>
                </a:lnTo>
                <a:cubicBezTo>
                  <a:pt x="1179" y="163"/>
                  <a:pt x="1206" y="217"/>
                  <a:pt x="1152" y="122"/>
                </a:cubicBezTo>
                <a:cubicBezTo>
                  <a:pt x="1125" y="136"/>
                  <a:pt x="1125" y="136"/>
                  <a:pt x="1138" y="108"/>
                </a:cubicBezTo>
                <a:cubicBezTo>
                  <a:pt x="1097" y="122"/>
                  <a:pt x="1111" y="122"/>
                  <a:pt x="1125" y="81"/>
                </a:cubicBezTo>
                <a:cubicBezTo>
                  <a:pt x="1084" y="95"/>
                  <a:pt x="1097" y="95"/>
                  <a:pt x="1111" y="54"/>
                </a:cubicBezTo>
                <a:lnTo>
                  <a:pt x="1097" y="41"/>
                </a:lnTo>
                <a:cubicBezTo>
                  <a:pt x="1057" y="54"/>
                  <a:pt x="1070" y="54"/>
                  <a:pt x="1070" y="14"/>
                </a:cubicBezTo>
                <a:cubicBezTo>
                  <a:pt x="1043" y="0"/>
                  <a:pt x="1070" y="0"/>
                  <a:pt x="1016" y="0"/>
                </a:cubicBezTo>
                <a:cubicBezTo>
                  <a:pt x="1016" y="0"/>
                  <a:pt x="976" y="14"/>
                  <a:pt x="962" y="1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8DE3C32-6C68-4A57-B579-DACA51FC154D}"/>
              </a:ext>
            </a:extLst>
          </p:cNvPr>
          <p:cNvSpPr>
            <a:spLocks/>
          </p:cNvSpPr>
          <p:nvPr/>
        </p:nvSpPr>
        <p:spPr bwMode="auto">
          <a:xfrm>
            <a:off x="3402013" y="4422775"/>
            <a:ext cx="407987" cy="561975"/>
          </a:xfrm>
          <a:custGeom>
            <a:avLst/>
            <a:gdLst>
              <a:gd name="T0" fmla="*/ 515 w 1396"/>
              <a:gd name="T1" fmla="*/ 1288 h 1924"/>
              <a:gd name="T2" fmla="*/ 258 w 1396"/>
              <a:gd name="T3" fmla="*/ 1179 h 1924"/>
              <a:gd name="T4" fmla="*/ 82 w 1396"/>
              <a:gd name="T5" fmla="*/ 1003 h 1924"/>
              <a:gd name="T6" fmla="*/ 136 w 1396"/>
              <a:gd name="T7" fmla="*/ 380 h 1924"/>
              <a:gd name="T8" fmla="*/ 27 w 1396"/>
              <a:gd name="T9" fmla="*/ 1044 h 1924"/>
              <a:gd name="T10" fmla="*/ 217 w 1396"/>
              <a:gd name="T11" fmla="*/ 1233 h 1924"/>
              <a:gd name="T12" fmla="*/ 515 w 1396"/>
              <a:gd name="T13" fmla="*/ 1342 h 1924"/>
              <a:gd name="T14" fmla="*/ 1247 w 1396"/>
              <a:gd name="T15" fmla="*/ 1870 h 1924"/>
              <a:gd name="T16" fmla="*/ 1396 w 1396"/>
              <a:gd name="T17" fmla="*/ 1870 h 1924"/>
              <a:gd name="T18" fmla="*/ 800 w 1396"/>
              <a:gd name="T19" fmla="*/ 1626 h 1924"/>
              <a:gd name="T20" fmla="*/ 610 w 1396"/>
              <a:gd name="T21" fmla="*/ 1382 h 1924"/>
              <a:gd name="T22" fmla="*/ 773 w 1396"/>
              <a:gd name="T23" fmla="*/ 746 h 1924"/>
              <a:gd name="T24" fmla="*/ 935 w 1396"/>
              <a:gd name="T25" fmla="*/ 488 h 1924"/>
              <a:gd name="T26" fmla="*/ 1315 w 1396"/>
              <a:gd name="T27" fmla="*/ 0 h 1924"/>
              <a:gd name="T28" fmla="*/ 827 w 1396"/>
              <a:gd name="T29" fmla="*/ 556 h 1924"/>
              <a:gd name="T30" fmla="*/ 515 w 1396"/>
              <a:gd name="T31" fmla="*/ 1288 h 1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96" h="1924">
                <a:moveTo>
                  <a:pt x="515" y="1288"/>
                </a:moveTo>
                <a:cubicBezTo>
                  <a:pt x="353" y="1288"/>
                  <a:pt x="366" y="1247"/>
                  <a:pt x="258" y="1179"/>
                </a:cubicBezTo>
                <a:cubicBezTo>
                  <a:pt x="190" y="1138"/>
                  <a:pt x="95" y="1098"/>
                  <a:pt x="82" y="1003"/>
                </a:cubicBezTo>
                <a:cubicBezTo>
                  <a:pt x="54" y="854"/>
                  <a:pt x="163" y="461"/>
                  <a:pt x="136" y="380"/>
                </a:cubicBezTo>
                <a:cubicBezTo>
                  <a:pt x="95" y="475"/>
                  <a:pt x="0" y="908"/>
                  <a:pt x="27" y="1044"/>
                </a:cubicBezTo>
                <a:cubicBezTo>
                  <a:pt x="41" y="1111"/>
                  <a:pt x="163" y="1193"/>
                  <a:pt x="217" y="1233"/>
                </a:cubicBezTo>
                <a:cubicBezTo>
                  <a:pt x="312" y="1315"/>
                  <a:pt x="366" y="1328"/>
                  <a:pt x="515" y="1342"/>
                </a:cubicBezTo>
                <a:cubicBezTo>
                  <a:pt x="718" y="1748"/>
                  <a:pt x="732" y="1653"/>
                  <a:pt x="1247" y="1870"/>
                </a:cubicBezTo>
                <a:cubicBezTo>
                  <a:pt x="1288" y="1897"/>
                  <a:pt x="1328" y="1924"/>
                  <a:pt x="1396" y="1870"/>
                </a:cubicBezTo>
                <a:lnTo>
                  <a:pt x="800" y="1626"/>
                </a:lnTo>
                <a:cubicBezTo>
                  <a:pt x="691" y="1559"/>
                  <a:pt x="664" y="1504"/>
                  <a:pt x="610" y="1382"/>
                </a:cubicBezTo>
                <a:cubicBezTo>
                  <a:pt x="515" y="1193"/>
                  <a:pt x="691" y="949"/>
                  <a:pt x="773" y="746"/>
                </a:cubicBezTo>
                <a:cubicBezTo>
                  <a:pt x="813" y="637"/>
                  <a:pt x="881" y="569"/>
                  <a:pt x="935" y="488"/>
                </a:cubicBezTo>
                <a:lnTo>
                  <a:pt x="1315" y="0"/>
                </a:lnTo>
                <a:cubicBezTo>
                  <a:pt x="1233" y="41"/>
                  <a:pt x="922" y="434"/>
                  <a:pt x="827" y="556"/>
                </a:cubicBezTo>
                <a:cubicBezTo>
                  <a:pt x="691" y="718"/>
                  <a:pt x="569" y="1071"/>
                  <a:pt x="515" y="128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DA523EF-8C9F-4E49-9A01-DF5727F063A0}"/>
              </a:ext>
            </a:extLst>
          </p:cNvPr>
          <p:cNvSpPr>
            <a:spLocks/>
          </p:cNvSpPr>
          <p:nvPr/>
        </p:nvSpPr>
        <p:spPr bwMode="auto">
          <a:xfrm>
            <a:off x="3243263" y="1706563"/>
            <a:ext cx="890587" cy="290512"/>
          </a:xfrm>
          <a:custGeom>
            <a:avLst/>
            <a:gdLst>
              <a:gd name="T0" fmla="*/ 27 w 3049"/>
              <a:gd name="T1" fmla="*/ 651 h 989"/>
              <a:gd name="T2" fmla="*/ 27 w 3049"/>
              <a:gd name="T3" fmla="*/ 759 h 989"/>
              <a:gd name="T4" fmla="*/ 95 w 3049"/>
              <a:gd name="T5" fmla="*/ 840 h 989"/>
              <a:gd name="T6" fmla="*/ 366 w 3049"/>
              <a:gd name="T7" fmla="*/ 867 h 989"/>
              <a:gd name="T8" fmla="*/ 1071 w 3049"/>
              <a:gd name="T9" fmla="*/ 407 h 989"/>
              <a:gd name="T10" fmla="*/ 1491 w 3049"/>
              <a:gd name="T11" fmla="*/ 285 h 989"/>
              <a:gd name="T12" fmla="*/ 1640 w 3049"/>
              <a:gd name="T13" fmla="*/ 434 h 989"/>
              <a:gd name="T14" fmla="*/ 1816 w 3049"/>
              <a:gd name="T15" fmla="*/ 542 h 989"/>
              <a:gd name="T16" fmla="*/ 2046 w 3049"/>
              <a:gd name="T17" fmla="*/ 501 h 989"/>
              <a:gd name="T18" fmla="*/ 2222 w 3049"/>
              <a:gd name="T19" fmla="*/ 623 h 989"/>
              <a:gd name="T20" fmla="*/ 2968 w 3049"/>
              <a:gd name="T21" fmla="*/ 271 h 989"/>
              <a:gd name="T22" fmla="*/ 2182 w 3049"/>
              <a:gd name="T23" fmla="*/ 515 h 989"/>
              <a:gd name="T24" fmla="*/ 2073 w 3049"/>
              <a:gd name="T25" fmla="*/ 447 h 989"/>
              <a:gd name="T26" fmla="*/ 2195 w 3049"/>
              <a:gd name="T27" fmla="*/ 285 h 989"/>
              <a:gd name="T28" fmla="*/ 1653 w 3049"/>
              <a:gd name="T29" fmla="*/ 366 h 989"/>
              <a:gd name="T30" fmla="*/ 854 w 3049"/>
              <a:gd name="T31" fmla="*/ 529 h 989"/>
              <a:gd name="T32" fmla="*/ 610 w 3049"/>
              <a:gd name="T33" fmla="*/ 718 h 989"/>
              <a:gd name="T34" fmla="*/ 27 w 3049"/>
              <a:gd name="T35" fmla="*/ 651 h 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49" h="989">
                <a:moveTo>
                  <a:pt x="27" y="651"/>
                </a:moveTo>
                <a:cubicBezTo>
                  <a:pt x="14" y="678"/>
                  <a:pt x="0" y="705"/>
                  <a:pt x="27" y="759"/>
                </a:cubicBezTo>
                <a:cubicBezTo>
                  <a:pt x="41" y="800"/>
                  <a:pt x="82" y="827"/>
                  <a:pt x="95" y="840"/>
                </a:cubicBezTo>
                <a:cubicBezTo>
                  <a:pt x="176" y="881"/>
                  <a:pt x="271" y="881"/>
                  <a:pt x="366" y="867"/>
                </a:cubicBezTo>
                <a:cubicBezTo>
                  <a:pt x="637" y="840"/>
                  <a:pt x="895" y="529"/>
                  <a:pt x="1071" y="407"/>
                </a:cubicBezTo>
                <a:cubicBezTo>
                  <a:pt x="1206" y="312"/>
                  <a:pt x="1274" y="217"/>
                  <a:pt x="1491" y="285"/>
                </a:cubicBezTo>
                <a:cubicBezTo>
                  <a:pt x="1586" y="312"/>
                  <a:pt x="1559" y="298"/>
                  <a:pt x="1640" y="434"/>
                </a:cubicBezTo>
                <a:cubicBezTo>
                  <a:pt x="1667" y="501"/>
                  <a:pt x="1735" y="542"/>
                  <a:pt x="1816" y="542"/>
                </a:cubicBezTo>
                <a:cubicBezTo>
                  <a:pt x="1924" y="529"/>
                  <a:pt x="1857" y="461"/>
                  <a:pt x="2046" y="501"/>
                </a:cubicBezTo>
                <a:cubicBezTo>
                  <a:pt x="2182" y="542"/>
                  <a:pt x="2128" y="583"/>
                  <a:pt x="2222" y="623"/>
                </a:cubicBezTo>
                <a:cubicBezTo>
                  <a:pt x="2521" y="759"/>
                  <a:pt x="3049" y="407"/>
                  <a:pt x="2968" y="271"/>
                </a:cubicBezTo>
                <a:cubicBezTo>
                  <a:pt x="2832" y="515"/>
                  <a:pt x="2412" y="745"/>
                  <a:pt x="2182" y="515"/>
                </a:cubicBezTo>
                <a:cubicBezTo>
                  <a:pt x="2128" y="461"/>
                  <a:pt x="2141" y="474"/>
                  <a:pt x="2073" y="447"/>
                </a:cubicBezTo>
                <a:cubicBezTo>
                  <a:pt x="2087" y="366"/>
                  <a:pt x="2141" y="366"/>
                  <a:pt x="2195" y="285"/>
                </a:cubicBezTo>
                <a:cubicBezTo>
                  <a:pt x="2019" y="352"/>
                  <a:pt x="1843" y="651"/>
                  <a:pt x="1653" y="366"/>
                </a:cubicBezTo>
                <a:cubicBezTo>
                  <a:pt x="1423" y="0"/>
                  <a:pt x="1098" y="312"/>
                  <a:pt x="854" y="529"/>
                </a:cubicBezTo>
                <a:cubicBezTo>
                  <a:pt x="786" y="583"/>
                  <a:pt x="705" y="664"/>
                  <a:pt x="610" y="718"/>
                </a:cubicBezTo>
                <a:cubicBezTo>
                  <a:pt x="136" y="989"/>
                  <a:pt x="136" y="745"/>
                  <a:pt x="27" y="65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6986B0E-DF4A-4E59-A9FB-4E56CFD86FC0}"/>
              </a:ext>
            </a:extLst>
          </p:cNvPr>
          <p:cNvSpPr>
            <a:spLocks/>
          </p:cNvSpPr>
          <p:nvPr/>
        </p:nvSpPr>
        <p:spPr bwMode="auto">
          <a:xfrm>
            <a:off x="4862513" y="4011613"/>
            <a:ext cx="538162" cy="312737"/>
          </a:xfrm>
          <a:custGeom>
            <a:avLst/>
            <a:gdLst>
              <a:gd name="T0" fmla="*/ 27 w 1843"/>
              <a:gd name="T1" fmla="*/ 921 h 1071"/>
              <a:gd name="T2" fmla="*/ 68 w 1843"/>
              <a:gd name="T3" fmla="*/ 921 h 1071"/>
              <a:gd name="T4" fmla="*/ 82 w 1843"/>
              <a:gd name="T5" fmla="*/ 949 h 1071"/>
              <a:gd name="T6" fmla="*/ 149 w 1843"/>
              <a:gd name="T7" fmla="*/ 949 h 1071"/>
              <a:gd name="T8" fmla="*/ 95 w 1843"/>
              <a:gd name="T9" fmla="*/ 1003 h 1071"/>
              <a:gd name="T10" fmla="*/ 82 w 1843"/>
              <a:gd name="T11" fmla="*/ 1016 h 1071"/>
              <a:gd name="T12" fmla="*/ 54 w 1843"/>
              <a:gd name="T13" fmla="*/ 1043 h 1071"/>
              <a:gd name="T14" fmla="*/ 41 w 1843"/>
              <a:gd name="T15" fmla="*/ 1057 h 1071"/>
              <a:gd name="T16" fmla="*/ 54 w 1843"/>
              <a:gd name="T17" fmla="*/ 1043 h 1071"/>
              <a:gd name="T18" fmla="*/ 82 w 1843"/>
              <a:gd name="T19" fmla="*/ 1016 h 1071"/>
              <a:gd name="T20" fmla="*/ 95 w 1843"/>
              <a:gd name="T21" fmla="*/ 1003 h 1071"/>
              <a:gd name="T22" fmla="*/ 366 w 1843"/>
              <a:gd name="T23" fmla="*/ 732 h 1071"/>
              <a:gd name="T24" fmla="*/ 718 w 1843"/>
              <a:gd name="T25" fmla="*/ 542 h 1071"/>
              <a:gd name="T26" fmla="*/ 922 w 1843"/>
              <a:gd name="T27" fmla="*/ 705 h 1071"/>
              <a:gd name="T28" fmla="*/ 1843 w 1843"/>
              <a:gd name="T29" fmla="*/ 556 h 1071"/>
              <a:gd name="T30" fmla="*/ 989 w 1843"/>
              <a:gd name="T31" fmla="*/ 664 h 1071"/>
              <a:gd name="T32" fmla="*/ 813 w 1843"/>
              <a:gd name="T33" fmla="*/ 488 h 1071"/>
              <a:gd name="T34" fmla="*/ 1166 w 1843"/>
              <a:gd name="T35" fmla="*/ 163 h 1071"/>
              <a:gd name="T36" fmla="*/ 1044 w 1843"/>
              <a:gd name="T37" fmla="*/ 258 h 1071"/>
              <a:gd name="T38" fmla="*/ 596 w 1843"/>
              <a:gd name="T39" fmla="*/ 515 h 1071"/>
              <a:gd name="T40" fmla="*/ 82 w 1843"/>
              <a:gd name="T41" fmla="*/ 949 h 1071"/>
              <a:gd name="T42" fmla="*/ 68 w 1843"/>
              <a:gd name="T43" fmla="*/ 921 h 1071"/>
              <a:gd name="T44" fmla="*/ 82 w 1843"/>
              <a:gd name="T45" fmla="*/ 637 h 1071"/>
              <a:gd name="T46" fmla="*/ 190 w 1843"/>
              <a:gd name="T47" fmla="*/ 407 h 1071"/>
              <a:gd name="T48" fmla="*/ 461 w 1843"/>
              <a:gd name="T49" fmla="*/ 0 h 1071"/>
              <a:gd name="T50" fmla="*/ 149 w 1843"/>
              <a:gd name="T51" fmla="*/ 366 h 1071"/>
              <a:gd name="T52" fmla="*/ 41 w 1843"/>
              <a:gd name="T53" fmla="*/ 610 h 1071"/>
              <a:gd name="T54" fmla="*/ 27 w 1843"/>
              <a:gd name="T55" fmla="*/ 921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43" h="1071">
                <a:moveTo>
                  <a:pt x="27" y="921"/>
                </a:moveTo>
                <a:lnTo>
                  <a:pt x="68" y="921"/>
                </a:lnTo>
                <a:cubicBezTo>
                  <a:pt x="54" y="962"/>
                  <a:pt x="41" y="962"/>
                  <a:pt x="82" y="949"/>
                </a:cubicBezTo>
                <a:cubicBezTo>
                  <a:pt x="109" y="962"/>
                  <a:pt x="14" y="1003"/>
                  <a:pt x="149" y="949"/>
                </a:cubicBezTo>
                <a:cubicBezTo>
                  <a:pt x="68" y="989"/>
                  <a:pt x="122" y="962"/>
                  <a:pt x="95" y="1003"/>
                </a:cubicBezTo>
                <a:cubicBezTo>
                  <a:pt x="68" y="989"/>
                  <a:pt x="68" y="989"/>
                  <a:pt x="82" y="1016"/>
                </a:cubicBezTo>
                <a:cubicBezTo>
                  <a:pt x="41" y="1016"/>
                  <a:pt x="54" y="1003"/>
                  <a:pt x="54" y="1043"/>
                </a:cubicBezTo>
                <a:cubicBezTo>
                  <a:pt x="27" y="1030"/>
                  <a:pt x="41" y="1030"/>
                  <a:pt x="41" y="1057"/>
                </a:cubicBezTo>
                <a:cubicBezTo>
                  <a:pt x="68" y="1057"/>
                  <a:pt x="68" y="1071"/>
                  <a:pt x="54" y="1043"/>
                </a:cubicBezTo>
                <a:cubicBezTo>
                  <a:pt x="95" y="1043"/>
                  <a:pt x="82" y="1057"/>
                  <a:pt x="82" y="1016"/>
                </a:cubicBezTo>
                <a:cubicBezTo>
                  <a:pt x="109" y="1030"/>
                  <a:pt x="109" y="1030"/>
                  <a:pt x="95" y="1003"/>
                </a:cubicBezTo>
                <a:cubicBezTo>
                  <a:pt x="231" y="962"/>
                  <a:pt x="285" y="840"/>
                  <a:pt x="366" y="732"/>
                </a:cubicBezTo>
                <a:cubicBezTo>
                  <a:pt x="461" y="610"/>
                  <a:pt x="542" y="596"/>
                  <a:pt x="718" y="542"/>
                </a:cubicBezTo>
                <a:cubicBezTo>
                  <a:pt x="759" y="556"/>
                  <a:pt x="881" y="664"/>
                  <a:pt x="922" y="705"/>
                </a:cubicBezTo>
                <a:cubicBezTo>
                  <a:pt x="1044" y="786"/>
                  <a:pt x="1708" y="664"/>
                  <a:pt x="1843" y="556"/>
                </a:cubicBezTo>
                <a:cubicBezTo>
                  <a:pt x="1748" y="556"/>
                  <a:pt x="1166" y="732"/>
                  <a:pt x="989" y="664"/>
                </a:cubicBezTo>
                <a:cubicBezTo>
                  <a:pt x="922" y="637"/>
                  <a:pt x="827" y="556"/>
                  <a:pt x="813" y="488"/>
                </a:cubicBezTo>
                <a:cubicBezTo>
                  <a:pt x="949" y="434"/>
                  <a:pt x="1111" y="285"/>
                  <a:pt x="1166" y="163"/>
                </a:cubicBezTo>
                <a:cubicBezTo>
                  <a:pt x="1111" y="176"/>
                  <a:pt x="1084" y="230"/>
                  <a:pt x="1044" y="258"/>
                </a:cubicBezTo>
                <a:cubicBezTo>
                  <a:pt x="895" y="407"/>
                  <a:pt x="800" y="447"/>
                  <a:pt x="596" y="515"/>
                </a:cubicBezTo>
                <a:cubicBezTo>
                  <a:pt x="190" y="678"/>
                  <a:pt x="353" y="827"/>
                  <a:pt x="82" y="949"/>
                </a:cubicBezTo>
                <a:cubicBezTo>
                  <a:pt x="95" y="908"/>
                  <a:pt x="95" y="921"/>
                  <a:pt x="68" y="921"/>
                </a:cubicBezTo>
                <a:cubicBezTo>
                  <a:pt x="95" y="800"/>
                  <a:pt x="41" y="772"/>
                  <a:pt x="82" y="637"/>
                </a:cubicBezTo>
                <a:cubicBezTo>
                  <a:pt x="122" y="529"/>
                  <a:pt x="122" y="488"/>
                  <a:pt x="190" y="407"/>
                </a:cubicBezTo>
                <a:cubicBezTo>
                  <a:pt x="244" y="312"/>
                  <a:pt x="434" y="95"/>
                  <a:pt x="461" y="0"/>
                </a:cubicBezTo>
                <a:lnTo>
                  <a:pt x="149" y="366"/>
                </a:lnTo>
                <a:cubicBezTo>
                  <a:pt x="109" y="420"/>
                  <a:pt x="68" y="529"/>
                  <a:pt x="41" y="610"/>
                </a:cubicBezTo>
                <a:cubicBezTo>
                  <a:pt x="0" y="759"/>
                  <a:pt x="27" y="772"/>
                  <a:pt x="27" y="92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CA4B5A99-ADD0-4CBF-8225-0F55162E2A4D}"/>
              </a:ext>
            </a:extLst>
          </p:cNvPr>
          <p:cNvSpPr>
            <a:spLocks/>
          </p:cNvSpPr>
          <p:nvPr/>
        </p:nvSpPr>
        <p:spPr bwMode="auto">
          <a:xfrm>
            <a:off x="4414838" y="3333750"/>
            <a:ext cx="900112" cy="142875"/>
          </a:xfrm>
          <a:custGeom>
            <a:avLst/>
            <a:gdLst>
              <a:gd name="T0" fmla="*/ 0 w 3076"/>
              <a:gd name="T1" fmla="*/ 108 h 488"/>
              <a:gd name="T2" fmla="*/ 54 w 3076"/>
              <a:gd name="T3" fmla="*/ 136 h 488"/>
              <a:gd name="T4" fmla="*/ 380 w 3076"/>
              <a:gd name="T5" fmla="*/ 190 h 488"/>
              <a:gd name="T6" fmla="*/ 691 w 3076"/>
              <a:gd name="T7" fmla="*/ 325 h 488"/>
              <a:gd name="T8" fmla="*/ 1518 w 3076"/>
              <a:gd name="T9" fmla="*/ 407 h 488"/>
              <a:gd name="T10" fmla="*/ 2710 w 3076"/>
              <a:gd name="T11" fmla="*/ 339 h 488"/>
              <a:gd name="T12" fmla="*/ 3049 w 3076"/>
              <a:gd name="T13" fmla="*/ 217 h 488"/>
              <a:gd name="T14" fmla="*/ 2900 w 3076"/>
              <a:gd name="T15" fmla="*/ 217 h 488"/>
              <a:gd name="T16" fmla="*/ 1572 w 3076"/>
              <a:gd name="T17" fmla="*/ 352 h 488"/>
              <a:gd name="T18" fmla="*/ 474 w 3076"/>
              <a:gd name="T19" fmla="*/ 176 h 488"/>
              <a:gd name="T20" fmla="*/ 149 w 3076"/>
              <a:gd name="T21" fmla="*/ 81 h 488"/>
              <a:gd name="T22" fmla="*/ 163 w 3076"/>
              <a:gd name="T23" fmla="*/ 68 h 488"/>
              <a:gd name="T24" fmla="*/ 163 w 3076"/>
              <a:gd name="T25" fmla="*/ 68 h 488"/>
              <a:gd name="T26" fmla="*/ 258 w 3076"/>
              <a:gd name="T27" fmla="*/ 0 h 488"/>
              <a:gd name="T28" fmla="*/ 109 w 3076"/>
              <a:gd name="T29" fmla="*/ 108 h 488"/>
              <a:gd name="T30" fmla="*/ 0 w 3076"/>
              <a:gd name="T31" fmla="*/ 10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76" h="488">
                <a:moveTo>
                  <a:pt x="0" y="108"/>
                </a:moveTo>
                <a:cubicBezTo>
                  <a:pt x="27" y="122"/>
                  <a:pt x="0" y="108"/>
                  <a:pt x="54" y="136"/>
                </a:cubicBezTo>
                <a:cubicBezTo>
                  <a:pt x="149" y="149"/>
                  <a:pt x="271" y="149"/>
                  <a:pt x="380" y="190"/>
                </a:cubicBezTo>
                <a:cubicBezTo>
                  <a:pt x="501" y="244"/>
                  <a:pt x="461" y="258"/>
                  <a:pt x="691" y="325"/>
                </a:cubicBezTo>
                <a:cubicBezTo>
                  <a:pt x="922" y="379"/>
                  <a:pt x="1274" y="420"/>
                  <a:pt x="1518" y="407"/>
                </a:cubicBezTo>
                <a:cubicBezTo>
                  <a:pt x="1789" y="393"/>
                  <a:pt x="2331" y="488"/>
                  <a:pt x="2710" y="339"/>
                </a:cubicBezTo>
                <a:cubicBezTo>
                  <a:pt x="2846" y="285"/>
                  <a:pt x="2927" y="244"/>
                  <a:pt x="3049" y="217"/>
                </a:cubicBezTo>
                <a:cubicBezTo>
                  <a:pt x="3035" y="190"/>
                  <a:pt x="3076" y="163"/>
                  <a:pt x="2900" y="217"/>
                </a:cubicBezTo>
                <a:cubicBezTo>
                  <a:pt x="2182" y="474"/>
                  <a:pt x="2087" y="325"/>
                  <a:pt x="1572" y="352"/>
                </a:cubicBezTo>
                <a:cubicBezTo>
                  <a:pt x="1138" y="366"/>
                  <a:pt x="840" y="339"/>
                  <a:pt x="474" y="176"/>
                </a:cubicBezTo>
                <a:cubicBezTo>
                  <a:pt x="285" y="95"/>
                  <a:pt x="230" y="108"/>
                  <a:pt x="149" y="81"/>
                </a:cubicBezTo>
                <a:cubicBezTo>
                  <a:pt x="149" y="68"/>
                  <a:pt x="163" y="68"/>
                  <a:pt x="163" y="68"/>
                </a:cubicBezTo>
                <a:cubicBezTo>
                  <a:pt x="163" y="68"/>
                  <a:pt x="163" y="68"/>
                  <a:pt x="163" y="68"/>
                </a:cubicBezTo>
                <a:lnTo>
                  <a:pt x="258" y="0"/>
                </a:lnTo>
                <a:cubicBezTo>
                  <a:pt x="95" y="68"/>
                  <a:pt x="149" y="54"/>
                  <a:pt x="109" y="108"/>
                </a:cubicBezTo>
                <a:lnTo>
                  <a:pt x="0" y="10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CCEC8DE-DD42-496E-BE98-96933F5BEFFF}"/>
              </a:ext>
            </a:extLst>
          </p:cNvPr>
          <p:cNvSpPr>
            <a:spLocks/>
          </p:cNvSpPr>
          <p:nvPr/>
        </p:nvSpPr>
        <p:spPr bwMode="auto">
          <a:xfrm>
            <a:off x="744538" y="4902200"/>
            <a:ext cx="357187" cy="669925"/>
          </a:xfrm>
          <a:custGeom>
            <a:avLst/>
            <a:gdLst>
              <a:gd name="T0" fmla="*/ 759 w 1220"/>
              <a:gd name="T1" fmla="*/ 2290 h 2290"/>
              <a:gd name="T2" fmla="*/ 813 w 1220"/>
              <a:gd name="T3" fmla="*/ 2154 h 2290"/>
              <a:gd name="T4" fmla="*/ 867 w 1220"/>
              <a:gd name="T5" fmla="*/ 2168 h 2290"/>
              <a:gd name="T6" fmla="*/ 976 w 1220"/>
              <a:gd name="T7" fmla="*/ 2086 h 2290"/>
              <a:gd name="T8" fmla="*/ 1220 w 1220"/>
              <a:gd name="T9" fmla="*/ 1829 h 2290"/>
              <a:gd name="T10" fmla="*/ 1111 w 1220"/>
              <a:gd name="T11" fmla="*/ 1910 h 2290"/>
              <a:gd name="T12" fmla="*/ 1003 w 1220"/>
              <a:gd name="T13" fmla="*/ 2032 h 2290"/>
              <a:gd name="T14" fmla="*/ 867 w 1220"/>
              <a:gd name="T15" fmla="*/ 2154 h 2290"/>
              <a:gd name="T16" fmla="*/ 840 w 1220"/>
              <a:gd name="T17" fmla="*/ 2114 h 2290"/>
              <a:gd name="T18" fmla="*/ 827 w 1220"/>
              <a:gd name="T19" fmla="*/ 2032 h 2290"/>
              <a:gd name="T20" fmla="*/ 745 w 1220"/>
              <a:gd name="T21" fmla="*/ 1924 h 2290"/>
              <a:gd name="T22" fmla="*/ 407 w 1220"/>
              <a:gd name="T23" fmla="*/ 1531 h 2290"/>
              <a:gd name="T24" fmla="*/ 149 w 1220"/>
              <a:gd name="T25" fmla="*/ 677 h 2290"/>
              <a:gd name="T26" fmla="*/ 95 w 1220"/>
              <a:gd name="T27" fmla="*/ 0 h 2290"/>
              <a:gd name="T28" fmla="*/ 81 w 1220"/>
              <a:gd name="T29" fmla="*/ 311 h 2290"/>
              <a:gd name="T30" fmla="*/ 230 w 1220"/>
              <a:gd name="T31" fmla="*/ 1301 h 2290"/>
              <a:gd name="T32" fmla="*/ 515 w 1220"/>
              <a:gd name="T33" fmla="*/ 1788 h 2290"/>
              <a:gd name="T34" fmla="*/ 759 w 1220"/>
              <a:gd name="T35" fmla="*/ 2290 h 2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20" h="2290">
                <a:moveTo>
                  <a:pt x="759" y="2290"/>
                </a:moveTo>
                <a:lnTo>
                  <a:pt x="813" y="2154"/>
                </a:lnTo>
                <a:cubicBezTo>
                  <a:pt x="827" y="2154"/>
                  <a:pt x="813" y="2168"/>
                  <a:pt x="867" y="2168"/>
                </a:cubicBezTo>
                <a:cubicBezTo>
                  <a:pt x="949" y="2168"/>
                  <a:pt x="949" y="2127"/>
                  <a:pt x="976" y="2086"/>
                </a:cubicBezTo>
                <a:lnTo>
                  <a:pt x="1220" y="1829"/>
                </a:lnTo>
                <a:cubicBezTo>
                  <a:pt x="1165" y="1856"/>
                  <a:pt x="1152" y="1870"/>
                  <a:pt x="1111" y="1910"/>
                </a:cubicBezTo>
                <a:lnTo>
                  <a:pt x="1003" y="2032"/>
                </a:lnTo>
                <a:cubicBezTo>
                  <a:pt x="949" y="2086"/>
                  <a:pt x="949" y="2127"/>
                  <a:pt x="867" y="2154"/>
                </a:cubicBezTo>
                <a:cubicBezTo>
                  <a:pt x="854" y="2141"/>
                  <a:pt x="854" y="2154"/>
                  <a:pt x="840" y="2114"/>
                </a:cubicBezTo>
                <a:cubicBezTo>
                  <a:pt x="827" y="2086"/>
                  <a:pt x="827" y="2059"/>
                  <a:pt x="827" y="2032"/>
                </a:cubicBezTo>
                <a:cubicBezTo>
                  <a:pt x="813" y="1978"/>
                  <a:pt x="786" y="1965"/>
                  <a:pt x="745" y="1924"/>
                </a:cubicBezTo>
                <a:cubicBezTo>
                  <a:pt x="637" y="1788"/>
                  <a:pt x="474" y="1666"/>
                  <a:pt x="407" y="1531"/>
                </a:cubicBezTo>
                <a:cubicBezTo>
                  <a:pt x="271" y="1206"/>
                  <a:pt x="122" y="1070"/>
                  <a:pt x="149" y="677"/>
                </a:cubicBezTo>
                <a:cubicBezTo>
                  <a:pt x="163" y="542"/>
                  <a:pt x="136" y="95"/>
                  <a:pt x="95" y="0"/>
                </a:cubicBezTo>
                <a:cubicBezTo>
                  <a:pt x="27" y="40"/>
                  <a:pt x="68" y="108"/>
                  <a:pt x="81" y="311"/>
                </a:cubicBezTo>
                <a:cubicBezTo>
                  <a:pt x="109" y="826"/>
                  <a:pt x="0" y="840"/>
                  <a:pt x="230" y="1301"/>
                </a:cubicBezTo>
                <a:cubicBezTo>
                  <a:pt x="285" y="1436"/>
                  <a:pt x="434" y="1721"/>
                  <a:pt x="515" y="1788"/>
                </a:cubicBezTo>
                <a:cubicBezTo>
                  <a:pt x="732" y="1978"/>
                  <a:pt x="813" y="1992"/>
                  <a:pt x="759" y="229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73B86BC8-36C8-4E46-A81B-5E4720301D3A}"/>
              </a:ext>
            </a:extLst>
          </p:cNvPr>
          <p:cNvSpPr>
            <a:spLocks/>
          </p:cNvSpPr>
          <p:nvPr/>
        </p:nvSpPr>
        <p:spPr bwMode="auto">
          <a:xfrm>
            <a:off x="3686175" y="6097588"/>
            <a:ext cx="539750" cy="233362"/>
          </a:xfrm>
          <a:custGeom>
            <a:avLst/>
            <a:gdLst>
              <a:gd name="T0" fmla="*/ 0 w 1843"/>
              <a:gd name="T1" fmla="*/ 27 h 799"/>
              <a:gd name="T2" fmla="*/ 840 w 1843"/>
              <a:gd name="T3" fmla="*/ 325 h 799"/>
              <a:gd name="T4" fmla="*/ 1152 w 1843"/>
              <a:gd name="T5" fmla="*/ 582 h 799"/>
              <a:gd name="T6" fmla="*/ 1531 w 1843"/>
              <a:gd name="T7" fmla="*/ 799 h 799"/>
              <a:gd name="T8" fmla="*/ 1246 w 1843"/>
              <a:gd name="T9" fmla="*/ 569 h 799"/>
              <a:gd name="T10" fmla="*/ 921 w 1843"/>
              <a:gd name="T11" fmla="*/ 311 h 799"/>
              <a:gd name="T12" fmla="*/ 1558 w 1843"/>
              <a:gd name="T13" fmla="*/ 122 h 799"/>
              <a:gd name="T14" fmla="*/ 1694 w 1843"/>
              <a:gd name="T15" fmla="*/ 122 h 799"/>
              <a:gd name="T16" fmla="*/ 1816 w 1843"/>
              <a:gd name="T17" fmla="*/ 81 h 799"/>
              <a:gd name="T18" fmla="*/ 1788 w 1843"/>
              <a:gd name="T19" fmla="*/ 54 h 799"/>
              <a:gd name="T20" fmla="*/ 1599 w 1843"/>
              <a:gd name="T21" fmla="*/ 81 h 799"/>
              <a:gd name="T22" fmla="*/ 1043 w 1843"/>
              <a:gd name="T23" fmla="*/ 108 h 799"/>
              <a:gd name="T24" fmla="*/ 881 w 1843"/>
              <a:gd name="T25" fmla="*/ 230 h 799"/>
              <a:gd name="T26" fmla="*/ 0 w 1843"/>
              <a:gd name="T27" fmla="*/ 27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43" h="799">
                <a:moveTo>
                  <a:pt x="0" y="27"/>
                </a:moveTo>
                <a:cubicBezTo>
                  <a:pt x="68" y="149"/>
                  <a:pt x="650" y="244"/>
                  <a:pt x="840" y="325"/>
                </a:cubicBezTo>
                <a:cubicBezTo>
                  <a:pt x="989" y="406"/>
                  <a:pt x="1070" y="528"/>
                  <a:pt x="1152" y="582"/>
                </a:cubicBezTo>
                <a:lnTo>
                  <a:pt x="1531" y="799"/>
                </a:lnTo>
                <a:cubicBezTo>
                  <a:pt x="1517" y="704"/>
                  <a:pt x="1328" y="610"/>
                  <a:pt x="1246" y="569"/>
                </a:cubicBezTo>
                <a:cubicBezTo>
                  <a:pt x="1125" y="515"/>
                  <a:pt x="1057" y="379"/>
                  <a:pt x="921" y="311"/>
                </a:cubicBezTo>
                <a:cubicBezTo>
                  <a:pt x="989" y="81"/>
                  <a:pt x="1274" y="135"/>
                  <a:pt x="1558" y="122"/>
                </a:cubicBezTo>
                <a:cubicBezTo>
                  <a:pt x="1612" y="122"/>
                  <a:pt x="1653" y="122"/>
                  <a:pt x="1694" y="122"/>
                </a:cubicBezTo>
                <a:cubicBezTo>
                  <a:pt x="1802" y="122"/>
                  <a:pt x="1788" y="108"/>
                  <a:pt x="1816" y="81"/>
                </a:cubicBezTo>
                <a:cubicBezTo>
                  <a:pt x="1788" y="27"/>
                  <a:pt x="1843" y="68"/>
                  <a:pt x="1788" y="54"/>
                </a:cubicBezTo>
                <a:cubicBezTo>
                  <a:pt x="1694" y="27"/>
                  <a:pt x="1802" y="81"/>
                  <a:pt x="1599" y="81"/>
                </a:cubicBezTo>
                <a:cubicBezTo>
                  <a:pt x="1504" y="81"/>
                  <a:pt x="1125" y="81"/>
                  <a:pt x="1043" y="108"/>
                </a:cubicBezTo>
                <a:cubicBezTo>
                  <a:pt x="948" y="135"/>
                  <a:pt x="935" y="203"/>
                  <a:pt x="881" y="230"/>
                </a:cubicBezTo>
                <a:cubicBezTo>
                  <a:pt x="718" y="311"/>
                  <a:pt x="54" y="0"/>
                  <a:pt x="0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1B0A1EE-A4D7-4506-A521-71C6A3F26A40}"/>
              </a:ext>
            </a:extLst>
          </p:cNvPr>
          <p:cNvSpPr>
            <a:spLocks/>
          </p:cNvSpPr>
          <p:nvPr/>
        </p:nvSpPr>
        <p:spPr bwMode="auto">
          <a:xfrm>
            <a:off x="2546350" y="3065463"/>
            <a:ext cx="217487" cy="522287"/>
          </a:xfrm>
          <a:custGeom>
            <a:avLst/>
            <a:gdLst>
              <a:gd name="T0" fmla="*/ 746 w 746"/>
              <a:gd name="T1" fmla="*/ 1788 h 1788"/>
              <a:gd name="T2" fmla="*/ 719 w 746"/>
              <a:gd name="T3" fmla="*/ 1639 h 1788"/>
              <a:gd name="T4" fmla="*/ 664 w 746"/>
              <a:gd name="T5" fmla="*/ 1544 h 1788"/>
              <a:gd name="T6" fmla="*/ 732 w 746"/>
              <a:gd name="T7" fmla="*/ 1422 h 1788"/>
              <a:gd name="T8" fmla="*/ 719 w 746"/>
              <a:gd name="T9" fmla="*/ 1463 h 1788"/>
              <a:gd name="T10" fmla="*/ 705 w 746"/>
              <a:gd name="T11" fmla="*/ 1504 h 1788"/>
              <a:gd name="T12" fmla="*/ 393 w 746"/>
              <a:gd name="T13" fmla="*/ 1057 h 1788"/>
              <a:gd name="T14" fmla="*/ 434 w 746"/>
              <a:gd name="T15" fmla="*/ 677 h 1788"/>
              <a:gd name="T16" fmla="*/ 597 w 746"/>
              <a:gd name="T17" fmla="*/ 298 h 1788"/>
              <a:gd name="T18" fmla="*/ 570 w 746"/>
              <a:gd name="T19" fmla="*/ 0 h 1788"/>
              <a:gd name="T20" fmla="*/ 556 w 746"/>
              <a:gd name="T21" fmla="*/ 27 h 1788"/>
              <a:gd name="T22" fmla="*/ 556 w 746"/>
              <a:gd name="T23" fmla="*/ 40 h 1788"/>
              <a:gd name="T24" fmla="*/ 542 w 746"/>
              <a:gd name="T25" fmla="*/ 54 h 1788"/>
              <a:gd name="T26" fmla="*/ 542 w 746"/>
              <a:gd name="T27" fmla="*/ 149 h 1788"/>
              <a:gd name="T28" fmla="*/ 448 w 746"/>
              <a:gd name="T29" fmla="*/ 569 h 1788"/>
              <a:gd name="T30" fmla="*/ 299 w 746"/>
              <a:gd name="T31" fmla="*/ 772 h 1788"/>
              <a:gd name="T32" fmla="*/ 326 w 746"/>
              <a:gd name="T33" fmla="*/ 1029 h 1788"/>
              <a:gd name="T34" fmla="*/ 285 w 746"/>
              <a:gd name="T35" fmla="*/ 1409 h 1788"/>
              <a:gd name="T36" fmla="*/ 691 w 746"/>
              <a:gd name="T37" fmla="*/ 1571 h 1788"/>
              <a:gd name="T38" fmla="*/ 746 w 746"/>
              <a:gd name="T39" fmla="*/ 1788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46" h="1788">
                <a:moveTo>
                  <a:pt x="746" y="1788"/>
                </a:moveTo>
                <a:cubicBezTo>
                  <a:pt x="746" y="1748"/>
                  <a:pt x="732" y="1693"/>
                  <a:pt x="719" y="1639"/>
                </a:cubicBezTo>
                <a:cubicBezTo>
                  <a:pt x="719" y="1558"/>
                  <a:pt x="719" y="1571"/>
                  <a:pt x="664" y="1544"/>
                </a:cubicBezTo>
                <a:cubicBezTo>
                  <a:pt x="732" y="1490"/>
                  <a:pt x="719" y="1531"/>
                  <a:pt x="732" y="1422"/>
                </a:cubicBezTo>
                <a:cubicBezTo>
                  <a:pt x="719" y="1436"/>
                  <a:pt x="732" y="1422"/>
                  <a:pt x="719" y="1463"/>
                </a:cubicBezTo>
                <a:cubicBezTo>
                  <a:pt x="705" y="1490"/>
                  <a:pt x="719" y="1463"/>
                  <a:pt x="705" y="1504"/>
                </a:cubicBezTo>
                <a:cubicBezTo>
                  <a:pt x="0" y="1409"/>
                  <a:pt x="380" y="1124"/>
                  <a:pt x="393" y="1057"/>
                </a:cubicBezTo>
                <a:cubicBezTo>
                  <a:pt x="420" y="921"/>
                  <a:pt x="244" y="962"/>
                  <a:pt x="434" y="677"/>
                </a:cubicBezTo>
                <a:cubicBezTo>
                  <a:pt x="583" y="433"/>
                  <a:pt x="475" y="745"/>
                  <a:pt x="597" y="298"/>
                </a:cubicBezTo>
                <a:cubicBezTo>
                  <a:pt x="610" y="230"/>
                  <a:pt x="637" y="54"/>
                  <a:pt x="570" y="0"/>
                </a:cubicBezTo>
                <a:lnTo>
                  <a:pt x="556" y="27"/>
                </a:lnTo>
                <a:cubicBezTo>
                  <a:pt x="556" y="27"/>
                  <a:pt x="556" y="40"/>
                  <a:pt x="556" y="40"/>
                </a:cubicBezTo>
                <a:cubicBezTo>
                  <a:pt x="542" y="40"/>
                  <a:pt x="542" y="54"/>
                  <a:pt x="542" y="54"/>
                </a:cubicBezTo>
                <a:cubicBezTo>
                  <a:pt x="542" y="95"/>
                  <a:pt x="542" y="122"/>
                  <a:pt x="542" y="149"/>
                </a:cubicBezTo>
                <a:cubicBezTo>
                  <a:pt x="556" y="257"/>
                  <a:pt x="488" y="501"/>
                  <a:pt x="448" y="569"/>
                </a:cubicBezTo>
                <a:cubicBezTo>
                  <a:pt x="407" y="623"/>
                  <a:pt x="339" y="691"/>
                  <a:pt x="299" y="772"/>
                </a:cubicBezTo>
                <a:cubicBezTo>
                  <a:pt x="217" y="908"/>
                  <a:pt x="299" y="921"/>
                  <a:pt x="326" y="1029"/>
                </a:cubicBezTo>
                <a:cubicBezTo>
                  <a:pt x="285" y="1179"/>
                  <a:pt x="122" y="1260"/>
                  <a:pt x="285" y="1409"/>
                </a:cubicBezTo>
                <a:cubicBezTo>
                  <a:pt x="434" y="1544"/>
                  <a:pt x="515" y="1490"/>
                  <a:pt x="691" y="1571"/>
                </a:cubicBezTo>
                <a:cubicBezTo>
                  <a:pt x="705" y="1680"/>
                  <a:pt x="691" y="1734"/>
                  <a:pt x="746" y="178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ED90008-E66D-4199-BB95-A2DA16CBEDC3}"/>
              </a:ext>
            </a:extLst>
          </p:cNvPr>
          <p:cNvSpPr>
            <a:spLocks/>
          </p:cNvSpPr>
          <p:nvPr/>
        </p:nvSpPr>
        <p:spPr bwMode="auto">
          <a:xfrm>
            <a:off x="5389563" y="4387850"/>
            <a:ext cx="434975" cy="280987"/>
          </a:xfrm>
          <a:custGeom>
            <a:avLst/>
            <a:gdLst>
              <a:gd name="T0" fmla="*/ 0 w 1491"/>
              <a:gd name="T1" fmla="*/ 908 h 962"/>
              <a:gd name="T2" fmla="*/ 421 w 1491"/>
              <a:gd name="T3" fmla="*/ 827 h 962"/>
              <a:gd name="T4" fmla="*/ 759 w 1491"/>
              <a:gd name="T5" fmla="*/ 624 h 962"/>
              <a:gd name="T6" fmla="*/ 1152 w 1491"/>
              <a:gd name="T7" fmla="*/ 664 h 962"/>
              <a:gd name="T8" fmla="*/ 1342 w 1491"/>
              <a:gd name="T9" fmla="*/ 569 h 962"/>
              <a:gd name="T10" fmla="*/ 1491 w 1491"/>
              <a:gd name="T11" fmla="*/ 447 h 962"/>
              <a:gd name="T12" fmla="*/ 881 w 1491"/>
              <a:gd name="T13" fmla="*/ 569 h 962"/>
              <a:gd name="T14" fmla="*/ 990 w 1491"/>
              <a:gd name="T15" fmla="*/ 407 h 962"/>
              <a:gd name="T16" fmla="*/ 1125 w 1491"/>
              <a:gd name="T17" fmla="*/ 298 h 962"/>
              <a:gd name="T18" fmla="*/ 1355 w 1491"/>
              <a:gd name="T19" fmla="*/ 0 h 962"/>
              <a:gd name="T20" fmla="*/ 1220 w 1491"/>
              <a:gd name="T21" fmla="*/ 136 h 962"/>
              <a:gd name="T22" fmla="*/ 434 w 1491"/>
              <a:gd name="T23" fmla="*/ 773 h 962"/>
              <a:gd name="T24" fmla="*/ 217 w 1491"/>
              <a:gd name="T25" fmla="*/ 840 h 962"/>
              <a:gd name="T26" fmla="*/ 0 w 1491"/>
              <a:gd name="T27" fmla="*/ 908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91" h="962">
                <a:moveTo>
                  <a:pt x="0" y="908"/>
                </a:moveTo>
                <a:cubicBezTo>
                  <a:pt x="95" y="962"/>
                  <a:pt x="326" y="868"/>
                  <a:pt x="421" y="827"/>
                </a:cubicBezTo>
                <a:cubicBezTo>
                  <a:pt x="542" y="786"/>
                  <a:pt x="664" y="664"/>
                  <a:pt x="759" y="624"/>
                </a:cubicBezTo>
                <a:cubicBezTo>
                  <a:pt x="841" y="583"/>
                  <a:pt x="963" y="718"/>
                  <a:pt x="1152" y="664"/>
                </a:cubicBezTo>
                <a:cubicBezTo>
                  <a:pt x="1206" y="651"/>
                  <a:pt x="1288" y="610"/>
                  <a:pt x="1342" y="569"/>
                </a:cubicBezTo>
                <a:cubicBezTo>
                  <a:pt x="1423" y="542"/>
                  <a:pt x="1477" y="529"/>
                  <a:pt x="1491" y="447"/>
                </a:cubicBezTo>
                <a:cubicBezTo>
                  <a:pt x="1274" y="488"/>
                  <a:pt x="1220" y="732"/>
                  <a:pt x="881" y="569"/>
                </a:cubicBezTo>
                <a:cubicBezTo>
                  <a:pt x="895" y="475"/>
                  <a:pt x="935" y="475"/>
                  <a:pt x="990" y="407"/>
                </a:cubicBezTo>
                <a:cubicBezTo>
                  <a:pt x="1044" y="366"/>
                  <a:pt x="1084" y="339"/>
                  <a:pt x="1125" y="298"/>
                </a:cubicBezTo>
                <a:cubicBezTo>
                  <a:pt x="1193" y="244"/>
                  <a:pt x="1355" y="68"/>
                  <a:pt x="1355" y="0"/>
                </a:cubicBezTo>
                <a:cubicBezTo>
                  <a:pt x="1261" y="14"/>
                  <a:pt x="1355" y="0"/>
                  <a:pt x="1220" y="136"/>
                </a:cubicBezTo>
                <a:cubicBezTo>
                  <a:pt x="1017" y="339"/>
                  <a:pt x="678" y="678"/>
                  <a:pt x="434" y="773"/>
                </a:cubicBezTo>
                <a:cubicBezTo>
                  <a:pt x="380" y="800"/>
                  <a:pt x="285" y="827"/>
                  <a:pt x="217" y="840"/>
                </a:cubicBezTo>
                <a:cubicBezTo>
                  <a:pt x="136" y="868"/>
                  <a:pt x="28" y="840"/>
                  <a:pt x="0" y="90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7D45667D-2AA2-49A4-83CB-450E22686ED2}"/>
              </a:ext>
            </a:extLst>
          </p:cNvPr>
          <p:cNvSpPr>
            <a:spLocks/>
          </p:cNvSpPr>
          <p:nvPr/>
        </p:nvSpPr>
        <p:spPr bwMode="auto">
          <a:xfrm>
            <a:off x="1695450" y="2633663"/>
            <a:ext cx="911225" cy="142875"/>
          </a:xfrm>
          <a:custGeom>
            <a:avLst/>
            <a:gdLst>
              <a:gd name="T0" fmla="*/ 3117 w 3117"/>
              <a:gd name="T1" fmla="*/ 0 h 488"/>
              <a:gd name="T2" fmla="*/ 2968 w 3117"/>
              <a:gd name="T3" fmla="*/ 81 h 488"/>
              <a:gd name="T4" fmla="*/ 2629 w 3117"/>
              <a:gd name="T5" fmla="*/ 217 h 488"/>
              <a:gd name="T6" fmla="*/ 2399 w 3117"/>
              <a:gd name="T7" fmla="*/ 257 h 488"/>
              <a:gd name="T8" fmla="*/ 2019 w 3117"/>
              <a:gd name="T9" fmla="*/ 366 h 488"/>
              <a:gd name="T10" fmla="*/ 1816 w 3117"/>
              <a:gd name="T11" fmla="*/ 406 h 488"/>
              <a:gd name="T12" fmla="*/ 298 w 3117"/>
              <a:gd name="T13" fmla="*/ 203 h 488"/>
              <a:gd name="T14" fmla="*/ 149 w 3117"/>
              <a:gd name="T15" fmla="*/ 108 h 488"/>
              <a:gd name="T16" fmla="*/ 0 w 3117"/>
              <a:gd name="T17" fmla="*/ 0 h 488"/>
              <a:gd name="T18" fmla="*/ 623 w 3117"/>
              <a:gd name="T19" fmla="*/ 366 h 488"/>
              <a:gd name="T20" fmla="*/ 1558 w 3117"/>
              <a:gd name="T21" fmla="*/ 460 h 488"/>
              <a:gd name="T22" fmla="*/ 2209 w 3117"/>
              <a:gd name="T23" fmla="*/ 352 h 488"/>
              <a:gd name="T24" fmla="*/ 2412 w 3117"/>
              <a:gd name="T25" fmla="*/ 298 h 488"/>
              <a:gd name="T26" fmla="*/ 2805 w 3117"/>
              <a:gd name="T27" fmla="*/ 189 h 488"/>
              <a:gd name="T28" fmla="*/ 3117 w 3117"/>
              <a:gd name="T29" fmla="*/ 0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17" h="488">
                <a:moveTo>
                  <a:pt x="3117" y="0"/>
                </a:moveTo>
                <a:cubicBezTo>
                  <a:pt x="3049" y="13"/>
                  <a:pt x="3022" y="54"/>
                  <a:pt x="2968" y="81"/>
                </a:cubicBezTo>
                <a:lnTo>
                  <a:pt x="2629" y="217"/>
                </a:lnTo>
                <a:cubicBezTo>
                  <a:pt x="2548" y="230"/>
                  <a:pt x="2480" y="244"/>
                  <a:pt x="2399" y="257"/>
                </a:cubicBezTo>
                <a:cubicBezTo>
                  <a:pt x="2209" y="298"/>
                  <a:pt x="2087" y="366"/>
                  <a:pt x="2019" y="366"/>
                </a:cubicBezTo>
                <a:cubicBezTo>
                  <a:pt x="1924" y="379"/>
                  <a:pt x="1897" y="393"/>
                  <a:pt x="1816" y="406"/>
                </a:cubicBezTo>
                <a:cubicBezTo>
                  <a:pt x="1464" y="474"/>
                  <a:pt x="664" y="406"/>
                  <a:pt x="298" y="203"/>
                </a:cubicBezTo>
                <a:cubicBezTo>
                  <a:pt x="230" y="162"/>
                  <a:pt x="217" y="149"/>
                  <a:pt x="149" y="108"/>
                </a:cubicBezTo>
                <a:cubicBezTo>
                  <a:pt x="95" y="68"/>
                  <a:pt x="68" y="27"/>
                  <a:pt x="0" y="0"/>
                </a:cubicBezTo>
                <a:cubicBezTo>
                  <a:pt x="41" y="149"/>
                  <a:pt x="434" y="339"/>
                  <a:pt x="623" y="366"/>
                </a:cubicBezTo>
                <a:cubicBezTo>
                  <a:pt x="894" y="406"/>
                  <a:pt x="1274" y="488"/>
                  <a:pt x="1558" y="460"/>
                </a:cubicBezTo>
                <a:cubicBezTo>
                  <a:pt x="1735" y="447"/>
                  <a:pt x="2046" y="420"/>
                  <a:pt x="2209" y="352"/>
                </a:cubicBezTo>
                <a:cubicBezTo>
                  <a:pt x="2290" y="311"/>
                  <a:pt x="2317" y="325"/>
                  <a:pt x="2412" y="298"/>
                </a:cubicBezTo>
                <a:cubicBezTo>
                  <a:pt x="2683" y="244"/>
                  <a:pt x="2588" y="271"/>
                  <a:pt x="2805" y="189"/>
                </a:cubicBezTo>
                <a:cubicBezTo>
                  <a:pt x="2941" y="135"/>
                  <a:pt x="3022" y="68"/>
                  <a:pt x="3117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A7A3519D-0222-49BA-A2B8-40ADFC5C4D4B}"/>
              </a:ext>
            </a:extLst>
          </p:cNvPr>
          <p:cNvSpPr>
            <a:spLocks/>
          </p:cNvSpPr>
          <p:nvPr/>
        </p:nvSpPr>
        <p:spPr bwMode="auto">
          <a:xfrm>
            <a:off x="3944938" y="3690938"/>
            <a:ext cx="442912" cy="265112"/>
          </a:xfrm>
          <a:custGeom>
            <a:avLst/>
            <a:gdLst>
              <a:gd name="T0" fmla="*/ 0 w 1517"/>
              <a:gd name="T1" fmla="*/ 189 h 907"/>
              <a:gd name="T2" fmla="*/ 379 w 1517"/>
              <a:gd name="T3" fmla="*/ 243 h 907"/>
              <a:gd name="T4" fmla="*/ 1029 w 1517"/>
              <a:gd name="T5" fmla="*/ 853 h 907"/>
              <a:gd name="T6" fmla="*/ 1246 w 1517"/>
              <a:gd name="T7" fmla="*/ 799 h 907"/>
              <a:gd name="T8" fmla="*/ 1477 w 1517"/>
              <a:gd name="T9" fmla="*/ 785 h 907"/>
              <a:gd name="T10" fmla="*/ 1463 w 1517"/>
              <a:gd name="T11" fmla="*/ 772 h 907"/>
              <a:gd name="T12" fmla="*/ 1422 w 1517"/>
              <a:gd name="T13" fmla="*/ 758 h 907"/>
              <a:gd name="T14" fmla="*/ 1368 w 1517"/>
              <a:gd name="T15" fmla="*/ 745 h 907"/>
              <a:gd name="T16" fmla="*/ 1409 w 1517"/>
              <a:gd name="T17" fmla="*/ 664 h 907"/>
              <a:gd name="T18" fmla="*/ 1517 w 1517"/>
              <a:gd name="T19" fmla="*/ 474 h 907"/>
              <a:gd name="T20" fmla="*/ 1219 w 1517"/>
              <a:gd name="T21" fmla="*/ 758 h 907"/>
              <a:gd name="T22" fmla="*/ 731 w 1517"/>
              <a:gd name="T23" fmla="*/ 772 h 907"/>
              <a:gd name="T24" fmla="*/ 542 w 1517"/>
              <a:gd name="T25" fmla="*/ 406 h 907"/>
              <a:gd name="T26" fmla="*/ 284 w 1517"/>
              <a:gd name="T27" fmla="*/ 67 h 907"/>
              <a:gd name="T28" fmla="*/ 365 w 1517"/>
              <a:gd name="T29" fmla="*/ 40 h 907"/>
              <a:gd name="T30" fmla="*/ 420 w 1517"/>
              <a:gd name="T31" fmla="*/ 13 h 907"/>
              <a:gd name="T32" fmla="*/ 284 w 1517"/>
              <a:gd name="T33" fmla="*/ 54 h 907"/>
              <a:gd name="T34" fmla="*/ 216 w 1517"/>
              <a:gd name="T35" fmla="*/ 94 h 907"/>
              <a:gd name="T36" fmla="*/ 0 w 1517"/>
              <a:gd name="T37" fmla="*/ 189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17" h="907">
                <a:moveTo>
                  <a:pt x="0" y="189"/>
                </a:moveTo>
                <a:cubicBezTo>
                  <a:pt x="162" y="149"/>
                  <a:pt x="244" y="40"/>
                  <a:pt x="379" y="243"/>
                </a:cubicBezTo>
                <a:cubicBezTo>
                  <a:pt x="623" y="609"/>
                  <a:pt x="460" y="907"/>
                  <a:pt x="1029" y="853"/>
                </a:cubicBezTo>
                <a:cubicBezTo>
                  <a:pt x="1111" y="840"/>
                  <a:pt x="1165" y="799"/>
                  <a:pt x="1246" y="799"/>
                </a:cubicBezTo>
                <a:cubicBezTo>
                  <a:pt x="1341" y="785"/>
                  <a:pt x="1368" y="813"/>
                  <a:pt x="1477" y="785"/>
                </a:cubicBezTo>
                <a:cubicBezTo>
                  <a:pt x="1477" y="772"/>
                  <a:pt x="1477" y="772"/>
                  <a:pt x="1463" y="772"/>
                </a:cubicBezTo>
                <a:lnTo>
                  <a:pt x="1422" y="758"/>
                </a:lnTo>
                <a:cubicBezTo>
                  <a:pt x="1395" y="745"/>
                  <a:pt x="1409" y="772"/>
                  <a:pt x="1368" y="745"/>
                </a:cubicBezTo>
                <a:cubicBezTo>
                  <a:pt x="1355" y="731"/>
                  <a:pt x="1395" y="691"/>
                  <a:pt x="1409" y="664"/>
                </a:cubicBezTo>
                <a:cubicBezTo>
                  <a:pt x="1450" y="609"/>
                  <a:pt x="1504" y="542"/>
                  <a:pt x="1517" y="474"/>
                </a:cubicBezTo>
                <a:cubicBezTo>
                  <a:pt x="1409" y="528"/>
                  <a:pt x="1328" y="718"/>
                  <a:pt x="1219" y="758"/>
                </a:cubicBezTo>
                <a:cubicBezTo>
                  <a:pt x="1084" y="813"/>
                  <a:pt x="880" y="840"/>
                  <a:pt x="731" y="772"/>
                </a:cubicBezTo>
                <a:cubicBezTo>
                  <a:pt x="609" y="731"/>
                  <a:pt x="582" y="542"/>
                  <a:pt x="542" y="406"/>
                </a:cubicBezTo>
                <a:cubicBezTo>
                  <a:pt x="447" y="162"/>
                  <a:pt x="325" y="189"/>
                  <a:pt x="284" y="67"/>
                </a:cubicBezTo>
                <a:cubicBezTo>
                  <a:pt x="311" y="54"/>
                  <a:pt x="311" y="67"/>
                  <a:pt x="365" y="40"/>
                </a:cubicBezTo>
                <a:lnTo>
                  <a:pt x="420" y="13"/>
                </a:lnTo>
                <a:cubicBezTo>
                  <a:pt x="352" y="0"/>
                  <a:pt x="352" y="0"/>
                  <a:pt x="284" y="54"/>
                </a:cubicBezTo>
                <a:cubicBezTo>
                  <a:pt x="244" y="81"/>
                  <a:pt x="284" y="81"/>
                  <a:pt x="216" y="94"/>
                </a:cubicBezTo>
                <a:cubicBezTo>
                  <a:pt x="149" y="122"/>
                  <a:pt x="81" y="122"/>
                  <a:pt x="0" y="18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667FE564-FB8F-4D50-81AA-49D1C4C903F5}"/>
              </a:ext>
            </a:extLst>
          </p:cNvPr>
          <p:cNvSpPr>
            <a:spLocks/>
          </p:cNvSpPr>
          <p:nvPr/>
        </p:nvSpPr>
        <p:spPr bwMode="auto">
          <a:xfrm>
            <a:off x="1576388" y="4483100"/>
            <a:ext cx="153987" cy="509587"/>
          </a:xfrm>
          <a:custGeom>
            <a:avLst/>
            <a:gdLst>
              <a:gd name="T0" fmla="*/ 108 w 528"/>
              <a:gd name="T1" fmla="*/ 1747 h 1747"/>
              <a:gd name="T2" fmla="*/ 352 w 528"/>
              <a:gd name="T3" fmla="*/ 1747 h 1747"/>
              <a:gd name="T4" fmla="*/ 257 w 528"/>
              <a:gd name="T5" fmla="*/ 1720 h 1747"/>
              <a:gd name="T6" fmla="*/ 122 w 528"/>
              <a:gd name="T7" fmla="*/ 1734 h 1747"/>
              <a:gd name="T8" fmla="*/ 94 w 528"/>
              <a:gd name="T9" fmla="*/ 989 h 1747"/>
              <a:gd name="T10" fmla="*/ 352 w 528"/>
              <a:gd name="T11" fmla="*/ 379 h 1747"/>
              <a:gd name="T12" fmla="*/ 460 w 528"/>
              <a:gd name="T13" fmla="*/ 189 h 1747"/>
              <a:gd name="T14" fmla="*/ 487 w 528"/>
              <a:gd name="T15" fmla="*/ 0 h 1747"/>
              <a:gd name="T16" fmla="*/ 203 w 528"/>
              <a:gd name="T17" fmla="*/ 460 h 1747"/>
              <a:gd name="T18" fmla="*/ 122 w 528"/>
              <a:gd name="T19" fmla="*/ 189 h 1747"/>
              <a:gd name="T20" fmla="*/ 122 w 528"/>
              <a:gd name="T21" fmla="*/ 311 h 1747"/>
              <a:gd name="T22" fmla="*/ 108 w 528"/>
              <a:gd name="T23" fmla="*/ 691 h 1747"/>
              <a:gd name="T24" fmla="*/ 0 w 528"/>
              <a:gd name="T25" fmla="*/ 1341 h 1747"/>
              <a:gd name="T26" fmla="*/ 108 w 528"/>
              <a:gd name="T27" fmla="*/ 1747 h 1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8" h="1747">
                <a:moveTo>
                  <a:pt x="108" y="1747"/>
                </a:moveTo>
                <a:lnTo>
                  <a:pt x="352" y="1747"/>
                </a:lnTo>
                <a:lnTo>
                  <a:pt x="257" y="1720"/>
                </a:lnTo>
                <a:cubicBezTo>
                  <a:pt x="216" y="1720"/>
                  <a:pt x="176" y="1734"/>
                  <a:pt x="122" y="1734"/>
                </a:cubicBezTo>
                <a:cubicBezTo>
                  <a:pt x="40" y="1490"/>
                  <a:pt x="13" y="1300"/>
                  <a:pt x="94" y="989"/>
                </a:cubicBezTo>
                <a:cubicBezTo>
                  <a:pt x="244" y="460"/>
                  <a:pt x="81" y="880"/>
                  <a:pt x="352" y="379"/>
                </a:cubicBezTo>
                <a:cubicBezTo>
                  <a:pt x="379" y="311"/>
                  <a:pt x="433" y="257"/>
                  <a:pt x="460" y="189"/>
                </a:cubicBezTo>
                <a:cubicBezTo>
                  <a:pt x="487" y="108"/>
                  <a:pt x="528" y="40"/>
                  <a:pt x="487" y="0"/>
                </a:cubicBezTo>
                <a:cubicBezTo>
                  <a:pt x="460" y="27"/>
                  <a:pt x="325" y="406"/>
                  <a:pt x="203" y="460"/>
                </a:cubicBezTo>
                <a:cubicBezTo>
                  <a:pt x="176" y="365"/>
                  <a:pt x="162" y="257"/>
                  <a:pt x="122" y="189"/>
                </a:cubicBezTo>
                <a:cubicBezTo>
                  <a:pt x="67" y="216"/>
                  <a:pt x="108" y="257"/>
                  <a:pt x="122" y="311"/>
                </a:cubicBezTo>
                <a:cubicBezTo>
                  <a:pt x="203" y="609"/>
                  <a:pt x="149" y="582"/>
                  <a:pt x="108" y="691"/>
                </a:cubicBezTo>
                <a:lnTo>
                  <a:pt x="0" y="1341"/>
                </a:lnTo>
                <a:cubicBezTo>
                  <a:pt x="0" y="1626"/>
                  <a:pt x="13" y="1571"/>
                  <a:pt x="108" y="174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986CD8D2-3536-454F-8EAE-D6411C057C5F}"/>
              </a:ext>
            </a:extLst>
          </p:cNvPr>
          <p:cNvSpPr>
            <a:spLocks/>
          </p:cNvSpPr>
          <p:nvPr/>
        </p:nvSpPr>
        <p:spPr bwMode="auto">
          <a:xfrm>
            <a:off x="3608388" y="828675"/>
            <a:ext cx="220662" cy="360362"/>
          </a:xfrm>
          <a:custGeom>
            <a:avLst/>
            <a:gdLst>
              <a:gd name="T0" fmla="*/ 135 w 759"/>
              <a:gd name="T1" fmla="*/ 962 h 1233"/>
              <a:gd name="T2" fmla="*/ 298 w 759"/>
              <a:gd name="T3" fmla="*/ 298 h 1233"/>
              <a:gd name="T4" fmla="*/ 284 w 759"/>
              <a:gd name="T5" fmla="*/ 230 h 1233"/>
              <a:gd name="T6" fmla="*/ 244 w 759"/>
              <a:gd name="T7" fmla="*/ 352 h 1233"/>
              <a:gd name="T8" fmla="*/ 190 w 759"/>
              <a:gd name="T9" fmla="*/ 461 h 1233"/>
              <a:gd name="T10" fmla="*/ 81 w 759"/>
              <a:gd name="T11" fmla="*/ 1233 h 1233"/>
              <a:gd name="T12" fmla="*/ 81 w 759"/>
              <a:gd name="T13" fmla="*/ 1070 h 1233"/>
              <a:gd name="T14" fmla="*/ 81 w 759"/>
              <a:gd name="T15" fmla="*/ 1003 h 1233"/>
              <a:gd name="T16" fmla="*/ 108 w 759"/>
              <a:gd name="T17" fmla="*/ 908 h 1233"/>
              <a:gd name="T18" fmla="*/ 135 w 759"/>
              <a:gd name="T19" fmla="*/ 962 h 1233"/>
              <a:gd name="T20" fmla="*/ 149 w 759"/>
              <a:gd name="T21" fmla="*/ 1016 h 1233"/>
              <a:gd name="T22" fmla="*/ 135 w 759"/>
              <a:gd name="T23" fmla="*/ 1030 h 1233"/>
              <a:gd name="T24" fmla="*/ 122 w 759"/>
              <a:gd name="T25" fmla="*/ 1043 h 1233"/>
              <a:gd name="T26" fmla="*/ 108 w 759"/>
              <a:gd name="T27" fmla="*/ 1057 h 1233"/>
              <a:gd name="T28" fmla="*/ 122 w 759"/>
              <a:gd name="T29" fmla="*/ 1220 h 1233"/>
              <a:gd name="T30" fmla="*/ 135 w 759"/>
              <a:gd name="T31" fmla="*/ 1030 h 1233"/>
              <a:gd name="T32" fmla="*/ 149 w 759"/>
              <a:gd name="T33" fmla="*/ 1016 h 1233"/>
              <a:gd name="T34" fmla="*/ 352 w 759"/>
              <a:gd name="T35" fmla="*/ 827 h 1233"/>
              <a:gd name="T36" fmla="*/ 501 w 759"/>
              <a:gd name="T37" fmla="*/ 556 h 1233"/>
              <a:gd name="T38" fmla="*/ 704 w 759"/>
              <a:gd name="T39" fmla="*/ 0 h 1233"/>
              <a:gd name="T40" fmla="*/ 596 w 759"/>
              <a:gd name="T41" fmla="*/ 258 h 1233"/>
              <a:gd name="T42" fmla="*/ 447 w 759"/>
              <a:gd name="T43" fmla="*/ 501 h 1233"/>
              <a:gd name="T44" fmla="*/ 135 w 759"/>
              <a:gd name="T45" fmla="*/ 962 h 1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59" h="1233">
                <a:moveTo>
                  <a:pt x="135" y="962"/>
                </a:moveTo>
                <a:cubicBezTo>
                  <a:pt x="108" y="718"/>
                  <a:pt x="312" y="420"/>
                  <a:pt x="298" y="298"/>
                </a:cubicBezTo>
                <a:cubicBezTo>
                  <a:pt x="298" y="285"/>
                  <a:pt x="312" y="285"/>
                  <a:pt x="284" y="230"/>
                </a:cubicBezTo>
                <a:lnTo>
                  <a:pt x="244" y="352"/>
                </a:lnTo>
                <a:cubicBezTo>
                  <a:pt x="230" y="407"/>
                  <a:pt x="217" y="420"/>
                  <a:pt x="190" y="461"/>
                </a:cubicBezTo>
                <a:cubicBezTo>
                  <a:pt x="108" y="650"/>
                  <a:pt x="0" y="1084"/>
                  <a:pt x="81" y="1233"/>
                </a:cubicBezTo>
                <a:cubicBezTo>
                  <a:pt x="95" y="1152"/>
                  <a:pt x="95" y="1152"/>
                  <a:pt x="81" y="1070"/>
                </a:cubicBezTo>
                <a:cubicBezTo>
                  <a:pt x="81" y="1030"/>
                  <a:pt x="81" y="1043"/>
                  <a:pt x="81" y="1003"/>
                </a:cubicBezTo>
                <a:lnTo>
                  <a:pt x="108" y="908"/>
                </a:lnTo>
                <a:cubicBezTo>
                  <a:pt x="122" y="1030"/>
                  <a:pt x="108" y="921"/>
                  <a:pt x="135" y="962"/>
                </a:cubicBezTo>
                <a:cubicBezTo>
                  <a:pt x="176" y="1003"/>
                  <a:pt x="176" y="976"/>
                  <a:pt x="149" y="1016"/>
                </a:cubicBezTo>
                <a:cubicBezTo>
                  <a:pt x="122" y="1016"/>
                  <a:pt x="122" y="1003"/>
                  <a:pt x="135" y="1030"/>
                </a:cubicBezTo>
                <a:cubicBezTo>
                  <a:pt x="122" y="1043"/>
                  <a:pt x="122" y="1043"/>
                  <a:pt x="122" y="1043"/>
                </a:cubicBezTo>
                <a:cubicBezTo>
                  <a:pt x="122" y="1057"/>
                  <a:pt x="108" y="1057"/>
                  <a:pt x="108" y="1057"/>
                </a:cubicBezTo>
                <a:cubicBezTo>
                  <a:pt x="81" y="1125"/>
                  <a:pt x="95" y="1152"/>
                  <a:pt x="122" y="1220"/>
                </a:cubicBezTo>
                <a:lnTo>
                  <a:pt x="135" y="1030"/>
                </a:lnTo>
                <a:cubicBezTo>
                  <a:pt x="162" y="1043"/>
                  <a:pt x="162" y="1043"/>
                  <a:pt x="149" y="1016"/>
                </a:cubicBezTo>
                <a:cubicBezTo>
                  <a:pt x="190" y="1003"/>
                  <a:pt x="325" y="867"/>
                  <a:pt x="352" y="827"/>
                </a:cubicBezTo>
                <a:cubicBezTo>
                  <a:pt x="393" y="759"/>
                  <a:pt x="461" y="623"/>
                  <a:pt x="501" y="556"/>
                </a:cubicBezTo>
                <a:cubicBezTo>
                  <a:pt x="555" y="393"/>
                  <a:pt x="759" y="108"/>
                  <a:pt x="704" y="0"/>
                </a:cubicBezTo>
                <a:cubicBezTo>
                  <a:pt x="664" y="14"/>
                  <a:pt x="637" y="149"/>
                  <a:pt x="596" y="258"/>
                </a:cubicBezTo>
                <a:cubicBezTo>
                  <a:pt x="542" y="366"/>
                  <a:pt x="501" y="407"/>
                  <a:pt x="447" y="501"/>
                </a:cubicBezTo>
                <a:cubicBezTo>
                  <a:pt x="379" y="678"/>
                  <a:pt x="298" y="921"/>
                  <a:pt x="135" y="96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FB541B62-B6EB-4895-80DF-F5FE7EBCAB3B}"/>
              </a:ext>
            </a:extLst>
          </p:cNvPr>
          <p:cNvSpPr>
            <a:spLocks/>
          </p:cNvSpPr>
          <p:nvPr/>
        </p:nvSpPr>
        <p:spPr bwMode="auto">
          <a:xfrm>
            <a:off x="4395788" y="939800"/>
            <a:ext cx="387350" cy="427037"/>
          </a:xfrm>
          <a:custGeom>
            <a:avLst/>
            <a:gdLst>
              <a:gd name="T0" fmla="*/ 95 w 1328"/>
              <a:gd name="T1" fmla="*/ 68 h 1464"/>
              <a:gd name="T2" fmla="*/ 136 w 1328"/>
              <a:gd name="T3" fmla="*/ 95 h 1464"/>
              <a:gd name="T4" fmla="*/ 163 w 1328"/>
              <a:gd name="T5" fmla="*/ 122 h 1464"/>
              <a:gd name="T6" fmla="*/ 935 w 1328"/>
              <a:gd name="T7" fmla="*/ 556 h 1464"/>
              <a:gd name="T8" fmla="*/ 1017 w 1328"/>
              <a:gd name="T9" fmla="*/ 868 h 1464"/>
              <a:gd name="T10" fmla="*/ 1125 w 1328"/>
              <a:gd name="T11" fmla="*/ 1288 h 1464"/>
              <a:gd name="T12" fmla="*/ 1166 w 1328"/>
              <a:gd name="T13" fmla="*/ 1315 h 1464"/>
              <a:gd name="T14" fmla="*/ 1220 w 1328"/>
              <a:gd name="T15" fmla="*/ 1410 h 1464"/>
              <a:gd name="T16" fmla="*/ 1261 w 1328"/>
              <a:gd name="T17" fmla="*/ 1423 h 1464"/>
              <a:gd name="T18" fmla="*/ 1328 w 1328"/>
              <a:gd name="T19" fmla="*/ 1464 h 1464"/>
              <a:gd name="T20" fmla="*/ 1193 w 1328"/>
              <a:gd name="T21" fmla="*/ 1342 h 1464"/>
              <a:gd name="T22" fmla="*/ 1098 w 1328"/>
              <a:gd name="T23" fmla="*/ 746 h 1464"/>
              <a:gd name="T24" fmla="*/ 1261 w 1328"/>
              <a:gd name="T25" fmla="*/ 786 h 1464"/>
              <a:gd name="T26" fmla="*/ 1233 w 1328"/>
              <a:gd name="T27" fmla="*/ 759 h 1464"/>
              <a:gd name="T28" fmla="*/ 1057 w 1328"/>
              <a:gd name="T29" fmla="*/ 610 h 1464"/>
              <a:gd name="T30" fmla="*/ 434 w 1328"/>
              <a:gd name="T31" fmla="*/ 231 h 1464"/>
              <a:gd name="T32" fmla="*/ 163 w 1328"/>
              <a:gd name="T33" fmla="*/ 68 h 1464"/>
              <a:gd name="T34" fmla="*/ 136 w 1328"/>
              <a:gd name="T35" fmla="*/ 41 h 1464"/>
              <a:gd name="T36" fmla="*/ 136 w 1328"/>
              <a:gd name="T37" fmla="*/ 0 h 1464"/>
              <a:gd name="T38" fmla="*/ 95 w 1328"/>
              <a:gd name="T39" fmla="*/ 0 h 1464"/>
              <a:gd name="T40" fmla="*/ 0 w 1328"/>
              <a:gd name="T41" fmla="*/ 28 h 1464"/>
              <a:gd name="T42" fmla="*/ 95 w 1328"/>
              <a:gd name="T43" fmla="*/ 68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28" h="1464">
                <a:moveTo>
                  <a:pt x="95" y="68"/>
                </a:moveTo>
                <a:lnTo>
                  <a:pt x="136" y="95"/>
                </a:lnTo>
                <a:lnTo>
                  <a:pt x="163" y="122"/>
                </a:lnTo>
                <a:cubicBezTo>
                  <a:pt x="515" y="421"/>
                  <a:pt x="800" y="326"/>
                  <a:pt x="935" y="556"/>
                </a:cubicBezTo>
                <a:cubicBezTo>
                  <a:pt x="1017" y="705"/>
                  <a:pt x="1057" y="610"/>
                  <a:pt x="1017" y="868"/>
                </a:cubicBezTo>
                <a:cubicBezTo>
                  <a:pt x="990" y="1084"/>
                  <a:pt x="1003" y="1193"/>
                  <a:pt x="1125" y="1288"/>
                </a:cubicBezTo>
                <a:cubicBezTo>
                  <a:pt x="1166" y="1315"/>
                  <a:pt x="1139" y="1288"/>
                  <a:pt x="1166" y="1315"/>
                </a:cubicBezTo>
                <a:cubicBezTo>
                  <a:pt x="1206" y="1369"/>
                  <a:pt x="1166" y="1355"/>
                  <a:pt x="1220" y="1410"/>
                </a:cubicBezTo>
                <a:cubicBezTo>
                  <a:pt x="1233" y="1423"/>
                  <a:pt x="1233" y="1423"/>
                  <a:pt x="1261" y="1423"/>
                </a:cubicBezTo>
                <a:lnTo>
                  <a:pt x="1328" y="1464"/>
                </a:lnTo>
                <a:cubicBezTo>
                  <a:pt x="1206" y="1410"/>
                  <a:pt x="1220" y="1383"/>
                  <a:pt x="1193" y="1342"/>
                </a:cubicBezTo>
                <a:cubicBezTo>
                  <a:pt x="1111" y="1179"/>
                  <a:pt x="976" y="1166"/>
                  <a:pt x="1098" y="746"/>
                </a:cubicBezTo>
                <a:cubicBezTo>
                  <a:pt x="1206" y="746"/>
                  <a:pt x="1166" y="773"/>
                  <a:pt x="1261" y="786"/>
                </a:cubicBezTo>
                <a:cubicBezTo>
                  <a:pt x="1220" y="786"/>
                  <a:pt x="1233" y="759"/>
                  <a:pt x="1233" y="759"/>
                </a:cubicBezTo>
                <a:cubicBezTo>
                  <a:pt x="1125" y="664"/>
                  <a:pt x="1166" y="786"/>
                  <a:pt x="1057" y="610"/>
                </a:cubicBezTo>
                <a:cubicBezTo>
                  <a:pt x="895" y="339"/>
                  <a:pt x="569" y="326"/>
                  <a:pt x="434" y="231"/>
                </a:cubicBezTo>
                <a:cubicBezTo>
                  <a:pt x="326" y="163"/>
                  <a:pt x="244" y="109"/>
                  <a:pt x="163" y="68"/>
                </a:cubicBezTo>
                <a:cubicBezTo>
                  <a:pt x="136" y="68"/>
                  <a:pt x="136" y="68"/>
                  <a:pt x="136" y="41"/>
                </a:cubicBezTo>
                <a:lnTo>
                  <a:pt x="136" y="0"/>
                </a:lnTo>
                <a:lnTo>
                  <a:pt x="95" y="0"/>
                </a:lnTo>
                <a:lnTo>
                  <a:pt x="0" y="28"/>
                </a:lnTo>
                <a:cubicBezTo>
                  <a:pt x="41" y="68"/>
                  <a:pt x="68" y="55"/>
                  <a:pt x="95" y="6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BBEB1F46-A8F4-44C2-980A-EA1177844E22}"/>
              </a:ext>
            </a:extLst>
          </p:cNvPr>
          <p:cNvSpPr>
            <a:spLocks/>
          </p:cNvSpPr>
          <p:nvPr/>
        </p:nvSpPr>
        <p:spPr bwMode="auto">
          <a:xfrm>
            <a:off x="3663950" y="1069975"/>
            <a:ext cx="315912" cy="285750"/>
          </a:xfrm>
          <a:custGeom>
            <a:avLst/>
            <a:gdLst>
              <a:gd name="T0" fmla="*/ 40 w 1084"/>
              <a:gd name="T1" fmla="*/ 772 h 975"/>
              <a:gd name="T2" fmla="*/ 81 w 1084"/>
              <a:gd name="T3" fmla="*/ 826 h 975"/>
              <a:gd name="T4" fmla="*/ 27 w 1084"/>
              <a:gd name="T5" fmla="*/ 853 h 975"/>
              <a:gd name="T6" fmla="*/ 0 w 1084"/>
              <a:gd name="T7" fmla="*/ 894 h 975"/>
              <a:gd name="T8" fmla="*/ 122 w 1084"/>
              <a:gd name="T9" fmla="*/ 975 h 975"/>
              <a:gd name="T10" fmla="*/ 13 w 1084"/>
              <a:gd name="T11" fmla="*/ 894 h 975"/>
              <a:gd name="T12" fmla="*/ 813 w 1084"/>
              <a:gd name="T13" fmla="*/ 636 h 975"/>
              <a:gd name="T14" fmla="*/ 1084 w 1084"/>
              <a:gd name="T15" fmla="*/ 542 h 975"/>
              <a:gd name="T16" fmla="*/ 1002 w 1084"/>
              <a:gd name="T17" fmla="*/ 501 h 975"/>
              <a:gd name="T18" fmla="*/ 1029 w 1084"/>
              <a:gd name="T19" fmla="*/ 474 h 975"/>
              <a:gd name="T20" fmla="*/ 1002 w 1084"/>
              <a:gd name="T21" fmla="*/ 501 h 975"/>
              <a:gd name="T22" fmla="*/ 569 w 1084"/>
              <a:gd name="T23" fmla="*/ 636 h 975"/>
              <a:gd name="T24" fmla="*/ 785 w 1084"/>
              <a:gd name="T25" fmla="*/ 0 h 975"/>
              <a:gd name="T26" fmla="*/ 514 w 1084"/>
              <a:gd name="T27" fmla="*/ 433 h 975"/>
              <a:gd name="T28" fmla="*/ 474 w 1084"/>
              <a:gd name="T29" fmla="*/ 650 h 975"/>
              <a:gd name="T30" fmla="*/ 40 w 1084"/>
              <a:gd name="T31" fmla="*/ 772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4" h="975">
                <a:moveTo>
                  <a:pt x="40" y="772"/>
                </a:moveTo>
                <a:cubicBezTo>
                  <a:pt x="40" y="785"/>
                  <a:pt x="81" y="826"/>
                  <a:pt x="81" y="826"/>
                </a:cubicBezTo>
                <a:cubicBezTo>
                  <a:pt x="40" y="840"/>
                  <a:pt x="67" y="813"/>
                  <a:pt x="27" y="853"/>
                </a:cubicBezTo>
                <a:lnTo>
                  <a:pt x="0" y="894"/>
                </a:lnTo>
                <a:cubicBezTo>
                  <a:pt x="27" y="935"/>
                  <a:pt x="67" y="962"/>
                  <a:pt x="122" y="975"/>
                </a:cubicBezTo>
                <a:cubicBezTo>
                  <a:pt x="81" y="948"/>
                  <a:pt x="54" y="935"/>
                  <a:pt x="13" y="894"/>
                </a:cubicBezTo>
                <a:cubicBezTo>
                  <a:pt x="108" y="731"/>
                  <a:pt x="542" y="745"/>
                  <a:pt x="813" y="636"/>
                </a:cubicBezTo>
                <a:cubicBezTo>
                  <a:pt x="948" y="582"/>
                  <a:pt x="935" y="528"/>
                  <a:pt x="1084" y="542"/>
                </a:cubicBezTo>
                <a:lnTo>
                  <a:pt x="1002" y="501"/>
                </a:lnTo>
                <a:cubicBezTo>
                  <a:pt x="1043" y="514"/>
                  <a:pt x="1029" y="514"/>
                  <a:pt x="1029" y="474"/>
                </a:cubicBezTo>
                <a:cubicBezTo>
                  <a:pt x="989" y="474"/>
                  <a:pt x="1002" y="460"/>
                  <a:pt x="1002" y="501"/>
                </a:cubicBezTo>
                <a:cubicBezTo>
                  <a:pt x="894" y="514"/>
                  <a:pt x="745" y="664"/>
                  <a:pt x="569" y="636"/>
                </a:cubicBezTo>
                <a:cubicBezTo>
                  <a:pt x="501" y="420"/>
                  <a:pt x="758" y="67"/>
                  <a:pt x="785" y="0"/>
                </a:cubicBezTo>
                <a:cubicBezTo>
                  <a:pt x="677" y="13"/>
                  <a:pt x="542" y="338"/>
                  <a:pt x="514" y="433"/>
                </a:cubicBezTo>
                <a:cubicBezTo>
                  <a:pt x="487" y="555"/>
                  <a:pt x="528" y="596"/>
                  <a:pt x="474" y="650"/>
                </a:cubicBezTo>
                <a:cubicBezTo>
                  <a:pt x="460" y="664"/>
                  <a:pt x="67" y="772"/>
                  <a:pt x="40" y="77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1A839122-46BB-4F6A-A9BA-1836EAB44570}"/>
              </a:ext>
            </a:extLst>
          </p:cNvPr>
          <p:cNvSpPr>
            <a:spLocks/>
          </p:cNvSpPr>
          <p:nvPr/>
        </p:nvSpPr>
        <p:spPr bwMode="auto">
          <a:xfrm>
            <a:off x="3956050" y="1204913"/>
            <a:ext cx="479425" cy="225425"/>
          </a:xfrm>
          <a:custGeom>
            <a:avLst/>
            <a:gdLst>
              <a:gd name="T0" fmla="*/ 27 w 1640"/>
              <a:gd name="T1" fmla="*/ 14 h 773"/>
              <a:gd name="T2" fmla="*/ 27 w 1640"/>
              <a:gd name="T3" fmla="*/ 14 h 773"/>
              <a:gd name="T4" fmla="*/ 0 w 1640"/>
              <a:gd name="T5" fmla="*/ 41 h 773"/>
              <a:gd name="T6" fmla="*/ 82 w 1640"/>
              <a:gd name="T7" fmla="*/ 82 h 773"/>
              <a:gd name="T8" fmla="*/ 542 w 1640"/>
              <a:gd name="T9" fmla="*/ 163 h 773"/>
              <a:gd name="T10" fmla="*/ 1071 w 1640"/>
              <a:gd name="T11" fmla="*/ 488 h 773"/>
              <a:gd name="T12" fmla="*/ 1139 w 1640"/>
              <a:gd name="T13" fmla="*/ 556 h 773"/>
              <a:gd name="T14" fmla="*/ 1396 w 1640"/>
              <a:gd name="T15" fmla="*/ 732 h 773"/>
              <a:gd name="T16" fmla="*/ 1640 w 1640"/>
              <a:gd name="T17" fmla="*/ 746 h 773"/>
              <a:gd name="T18" fmla="*/ 1437 w 1640"/>
              <a:gd name="T19" fmla="*/ 691 h 773"/>
              <a:gd name="T20" fmla="*/ 1260 w 1640"/>
              <a:gd name="T21" fmla="*/ 610 h 773"/>
              <a:gd name="T22" fmla="*/ 691 w 1640"/>
              <a:gd name="T23" fmla="*/ 149 h 773"/>
              <a:gd name="T24" fmla="*/ 244 w 1640"/>
              <a:gd name="T25" fmla="*/ 68 h 773"/>
              <a:gd name="T26" fmla="*/ 163 w 1640"/>
              <a:gd name="T27" fmla="*/ 54 h 773"/>
              <a:gd name="T28" fmla="*/ 109 w 1640"/>
              <a:gd name="T29" fmla="*/ 41 h 773"/>
              <a:gd name="T30" fmla="*/ 109 w 1640"/>
              <a:gd name="T31" fmla="*/ 27 h 773"/>
              <a:gd name="T32" fmla="*/ 82 w 1640"/>
              <a:gd name="T33" fmla="*/ 14 h 773"/>
              <a:gd name="T34" fmla="*/ 54 w 1640"/>
              <a:gd name="T35" fmla="*/ 0 h 773"/>
              <a:gd name="T36" fmla="*/ 27 w 1640"/>
              <a:gd name="T37" fmla="*/ 14 h 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40" h="773">
                <a:moveTo>
                  <a:pt x="27" y="14"/>
                </a:moveTo>
                <a:lnTo>
                  <a:pt x="27" y="14"/>
                </a:lnTo>
                <a:cubicBezTo>
                  <a:pt x="27" y="54"/>
                  <a:pt x="41" y="54"/>
                  <a:pt x="0" y="41"/>
                </a:cubicBezTo>
                <a:lnTo>
                  <a:pt x="82" y="82"/>
                </a:lnTo>
                <a:cubicBezTo>
                  <a:pt x="217" y="109"/>
                  <a:pt x="393" y="149"/>
                  <a:pt x="542" y="163"/>
                </a:cubicBezTo>
                <a:cubicBezTo>
                  <a:pt x="867" y="217"/>
                  <a:pt x="895" y="312"/>
                  <a:pt x="1071" y="488"/>
                </a:cubicBezTo>
                <a:cubicBezTo>
                  <a:pt x="1084" y="515"/>
                  <a:pt x="1125" y="542"/>
                  <a:pt x="1139" y="556"/>
                </a:cubicBezTo>
                <a:cubicBezTo>
                  <a:pt x="1220" y="651"/>
                  <a:pt x="1233" y="651"/>
                  <a:pt x="1396" y="732"/>
                </a:cubicBezTo>
                <a:cubicBezTo>
                  <a:pt x="1464" y="759"/>
                  <a:pt x="1572" y="773"/>
                  <a:pt x="1640" y="746"/>
                </a:cubicBezTo>
                <a:cubicBezTo>
                  <a:pt x="1586" y="732"/>
                  <a:pt x="1491" y="718"/>
                  <a:pt x="1437" y="691"/>
                </a:cubicBezTo>
                <a:cubicBezTo>
                  <a:pt x="1382" y="678"/>
                  <a:pt x="1301" y="637"/>
                  <a:pt x="1260" y="610"/>
                </a:cubicBezTo>
                <a:cubicBezTo>
                  <a:pt x="1044" y="434"/>
                  <a:pt x="1057" y="285"/>
                  <a:pt x="691" y="149"/>
                </a:cubicBezTo>
                <a:cubicBezTo>
                  <a:pt x="610" y="122"/>
                  <a:pt x="339" y="68"/>
                  <a:pt x="244" y="68"/>
                </a:cubicBezTo>
                <a:lnTo>
                  <a:pt x="163" y="54"/>
                </a:lnTo>
                <a:lnTo>
                  <a:pt x="109" y="41"/>
                </a:lnTo>
                <a:cubicBezTo>
                  <a:pt x="109" y="41"/>
                  <a:pt x="109" y="27"/>
                  <a:pt x="109" y="27"/>
                </a:cubicBezTo>
                <a:lnTo>
                  <a:pt x="82" y="14"/>
                </a:lnTo>
                <a:cubicBezTo>
                  <a:pt x="82" y="0"/>
                  <a:pt x="95" y="14"/>
                  <a:pt x="54" y="0"/>
                </a:cubicBezTo>
                <a:lnTo>
                  <a:pt x="27" y="14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0979F12C-ACD9-4951-A0DF-14B034756234}"/>
              </a:ext>
            </a:extLst>
          </p:cNvPr>
          <p:cNvSpPr>
            <a:spLocks/>
          </p:cNvSpPr>
          <p:nvPr/>
        </p:nvSpPr>
        <p:spPr bwMode="auto">
          <a:xfrm>
            <a:off x="4933950" y="3009900"/>
            <a:ext cx="293687" cy="230187"/>
          </a:xfrm>
          <a:custGeom>
            <a:avLst/>
            <a:gdLst>
              <a:gd name="T0" fmla="*/ 0 w 1003"/>
              <a:gd name="T1" fmla="*/ 298 h 786"/>
              <a:gd name="T2" fmla="*/ 68 w 1003"/>
              <a:gd name="T3" fmla="*/ 352 h 786"/>
              <a:gd name="T4" fmla="*/ 827 w 1003"/>
              <a:gd name="T5" fmla="*/ 772 h 786"/>
              <a:gd name="T6" fmla="*/ 922 w 1003"/>
              <a:gd name="T7" fmla="*/ 786 h 786"/>
              <a:gd name="T8" fmla="*/ 1003 w 1003"/>
              <a:gd name="T9" fmla="*/ 759 h 786"/>
              <a:gd name="T10" fmla="*/ 176 w 1003"/>
              <a:gd name="T11" fmla="*/ 339 h 786"/>
              <a:gd name="T12" fmla="*/ 68 w 1003"/>
              <a:gd name="T13" fmla="*/ 257 h 786"/>
              <a:gd name="T14" fmla="*/ 81 w 1003"/>
              <a:gd name="T15" fmla="*/ 257 h 786"/>
              <a:gd name="T16" fmla="*/ 81 w 1003"/>
              <a:gd name="T17" fmla="*/ 244 h 786"/>
              <a:gd name="T18" fmla="*/ 109 w 1003"/>
              <a:gd name="T19" fmla="*/ 217 h 786"/>
              <a:gd name="T20" fmla="*/ 176 w 1003"/>
              <a:gd name="T21" fmla="*/ 190 h 786"/>
              <a:gd name="T22" fmla="*/ 556 w 1003"/>
              <a:gd name="T23" fmla="*/ 27 h 786"/>
              <a:gd name="T24" fmla="*/ 596 w 1003"/>
              <a:gd name="T25" fmla="*/ 0 h 786"/>
              <a:gd name="T26" fmla="*/ 434 w 1003"/>
              <a:gd name="T27" fmla="*/ 54 h 786"/>
              <a:gd name="T28" fmla="*/ 149 w 1003"/>
              <a:gd name="T29" fmla="*/ 176 h 786"/>
              <a:gd name="T30" fmla="*/ 81 w 1003"/>
              <a:gd name="T31" fmla="*/ 217 h 786"/>
              <a:gd name="T32" fmla="*/ 54 w 1003"/>
              <a:gd name="T33" fmla="*/ 298 h 786"/>
              <a:gd name="T34" fmla="*/ 0 w 1003"/>
              <a:gd name="T35" fmla="*/ 298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3" h="786">
                <a:moveTo>
                  <a:pt x="0" y="298"/>
                </a:moveTo>
                <a:lnTo>
                  <a:pt x="68" y="352"/>
                </a:lnTo>
                <a:cubicBezTo>
                  <a:pt x="515" y="610"/>
                  <a:pt x="258" y="718"/>
                  <a:pt x="827" y="772"/>
                </a:cubicBezTo>
                <a:cubicBezTo>
                  <a:pt x="840" y="772"/>
                  <a:pt x="908" y="786"/>
                  <a:pt x="922" y="786"/>
                </a:cubicBezTo>
                <a:cubicBezTo>
                  <a:pt x="989" y="772"/>
                  <a:pt x="976" y="772"/>
                  <a:pt x="1003" y="759"/>
                </a:cubicBezTo>
                <a:cubicBezTo>
                  <a:pt x="163" y="596"/>
                  <a:pt x="542" y="542"/>
                  <a:pt x="176" y="339"/>
                </a:cubicBezTo>
                <a:cubicBezTo>
                  <a:pt x="136" y="312"/>
                  <a:pt x="109" y="298"/>
                  <a:pt x="68" y="257"/>
                </a:cubicBezTo>
                <a:cubicBezTo>
                  <a:pt x="81" y="257"/>
                  <a:pt x="81" y="244"/>
                  <a:pt x="81" y="257"/>
                </a:cubicBezTo>
                <a:cubicBezTo>
                  <a:pt x="81" y="257"/>
                  <a:pt x="81" y="244"/>
                  <a:pt x="81" y="244"/>
                </a:cubicBezTo>
                <a:cubicBezTo>
                  <a:pt x="81" y="244"/>
                  <a:pt x="109" y="217"/>
                  <a:pt x="109" y="217"/>
                </a:cubicBezTo>
                <a:cubicBezTo>
                  <a:pt x="163" y="176"/>
                  <a:pt x="136" y="203"/>
                  <a:pt x="176" y="190"/>
                </a:cubicBezTo>
                <a:lnTo>
                  <a:pt x="556" y="27"/>
                </a:lnTo>
                <a:cubicBezTo>
                  <a:pt x="583" y="14"/>
                  <a:pt x="583" y="14"/>
                  <a:pt x="596" y="0"/>
                </a:cubicBezTo>
                <a:cubicBezTo>
                  <a:pt x="529" y="14"/>
                  <a:pt x="488" y="27"/>
                  <a:pt x="434" y="54"/>
                </a:cubicBezTo>
                <a:lnTo>
                  <a:pt x="149" y="176"/>
                </a:lnTo>
                <a:cubicBezTo>
                  <a:pt x="136" y="190"/>
                  <a:pt x="81" y="217"/>
                  <a:pt x="81" y="217"/>
                </a:cubicBezTo>
                <a:cubicBezTo>
                  <a:pt x="41" y="244"/>
                  <a:pt x="54" y="257"/>
                  <a:pt x="54" y="298"/>
                </a:cubicBezTo>
                <a:lnTo>
                  <a:pt x="0" y="29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E1AB78FD-1C8B-4E70-A758-52FA82825E99}"/>
              </a:ext>
            </a:extLst>
          </p:cNvPr>
          <p:cNvSpPr>
            <a:spLocks/>
          </p:cNvSpPr>
          <p:nvPr/>
        </p:nvSpPr>
        <p:spPr bwMode="auto">
          <a:xfrm>
            <a:off x="4083050" y="3548063"/>
            <a:ext cx="569912" cy="146050"/>
          </a:xfrm>
          <a:custGeom>
            <a:avLst/>
            <a:gdLst>
              <a:gd name="T0" fmla="*/ 0 w 1951"/>
              <a:gd name="T1" fmla="*/ 501 h 501"/>
              <a:gd name="T2" fmla="*/ 271 w 1951"/>
              <a:gd name="T3" fmla="*/ 379 h 501"/>
              <a:gd name="T4" fmla="*/ 420 w 1951"/>
              <a:gd name="T5" fmla="*/ 257 h 501"/>
              <a:gd name="T6" fmla="*/ 583 w 1951"/>
              <a:gd name="T7" fmla="*/ 81 h 501"/>
              <a:gd name="T8" fmla="*/ 1355 w 1951"/>
              <a:gd name="T9" fmla="*/ 284 h 501"/>
              <a:gd name="T10" fmla="*/ 1951 w 1951"/>
              <a:gd name="T11" fmla="*/ 244 h 501"/>
              <a:gd name="T12" fmla="*/ 1179 w 1951"/>
              <a:gd name="T13" fmla="*/ 189 h 501"/>
              <a:gd name="T14" fmla="*/ 894 w 1951"/>
              <a:gd name="T15" fmla="*/ 40 h 501"/>
              <a:gd name="T16" fmla="*/ 501 w 1951"/>
              <a:gd name="T17" fmla="*/ 13 h 501"/>
              <a:gd name="T18" fmla="*/ 528 w 1951"/>
              <a:gd name="T19" fmla="*/ 68 h 501"/>
              <a:gd name="T20" fmla="*/ 298 w 1951"/>
              <a:gd name="T21" fmla="*/ 339 h 501"/>
              <a:gd name="T22" fmla="*/ 176 w 1951"/>
              <a:gd name="T23" fmla="*/ 420 h 501"/>
              <a:gd name="T24" fmla="*/ 95 w 1951"/>
              <a:gd name="T25" fmla="*/ 460 h 501"/>
              <a:gd name="T26" fmla="*/ 0 w 1951"/>
              <a:gd name="T27" fmla="*/ 501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51" h="501">
                <a:moveTo>
                  <a:pt x="0" y="501"/>
                </a:moveTo>
                <a:cubicBezTo>
                  <a:pt x="135" y="460"/>
                  <a:pt x="190" y="460"/>
                  <a:pt x="271" y="379"/>
                </a:cubicBezTo>
                <a:cubicBezTo>
                  <a:pt x="352" y="311"/>
                  <a:pt x="379" y="325"/>
                  <a:pt x="420" y="257"/>
                </a:cubicBezTo>
                <a:cubicBezTo>
                  <a:pt x="474" y="162"/>
                  <a:pt x="461" y="108"/>
                  <a:pt x="583" y="81"/>
                </a:cubicBezTo>
                <a:cubicBezTo>
                  <a:pt x="962" y="13"/>
                  <a:pt x="1030" y="257"/>
                  <a:pt x="1355" y="284"/>
                </a:cubicBezTo>
                <a:cubicBezTo>
                  <a:pt x="1477" y="298"/>
                  <a:pt x="1883" y="284"/>
                  <a:pt x="1951" y="244"/>
                </a:cubicBezTo>
                <a:cubicBezTo>
                  <a:pt x="1694" y="203"/>
                  <a:pt x="1396" y="311"/>
                  <a:pt x="1179" y="189"/>
                </a:cubicBezTo>
                <a:cubicBezTo>
                  <a:pt x="1111" y="149"/>
                  <a:pt x="989" y="54"/>
                  <a:pt x="894" y="40"/>
                </a:cubicBezTo>
                <a:cubicBezTo>
                  <a:pt x="718" y="13"/>
                  <a:pt x="583" y="54"/>
                  <a:pt x="501" y="13"/>
                </a:cubicBezTo>
                <a:cubicBezTo>
                  <a:pt x="569" y="108"/>
                  <a:pt x="474" y="0"/>
                  <a:pt x="528" y="68"/>
                </a:cubicBezTo>
                <a:cubicBezTo>
                  <a:pt x="284" y="339"/>
                  <a:pt x="528" y="189"/>
                  <a:pt x="298" y="339"/>
                </a:cubicBezTo>
                <a:cubicBezTo>
                  <a:pt x="244" y="366"/>
                  <a:pt x="257" y="393"/>
                  <a:pt x="176" y="420"/>
                </a:cubicBezTo>
                <a:cubicBezTo>
                  <a:pt x="149" y="433"/>
                  <a:pt x="135" y="447"/>
                  <a:pt x="95" y="460"/>
                </a:cubicBezTo>
                <a:lnTo>
                  <a:pt x="0" y="501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025B63F9-E2D9-4B6F-9FA4-8984CE7E4258}"/>
              </a:ext>
            </a:extLst>
          </p:cNvPr>
          <p:cNvSpPr>
            <a:spLocks/>
          </p:cNvSpPr>
          <p:nvPr/>
        </p:nvSpPr>
        <p:spPr bwMode="auto">
          <a:xfrm>
            <a:off x="4681538" y="1144588"/>
            <a:ext cx="382587" cy="233362"/>
          </a:xfrm>
          <a:custGeom>
            <a:avLst/>
            <a:gdLst>
              <a:gd name="T0" fmla="*/ 149 w 1314"/>
              <a:gd name="T1" fmla="*/ 583 h 799"/>
              <a:gd name="T2" fmla="*/ 176 w 1314"/>
              <a:gd name="T3" fmla="*/ 623 h 799"/>
              <a:gd name="T4" fmla="*/ 244 w 1314"/>
              <a:gd name="T5" fmla="*/ 718 h 799"/>
              <a:gd name="T6" fmla="*/ 393 w 1314"/>
              <a:gd name="T7" fmla="*/ 772 h 799"/>
              <a:gd name="T8" fmla="*/ 312 w 1314"/>
              <a:gd name="T9" fmla="*/ 732 h 799"/>
              <a:gd name="T10" fmla="*/ 257 w 1314"/>
              <a:gd name="T11" fmla="*/ 650 h 799"/>
              <a:gd name="T12" fmla="*/ 108 w 1314"/>
              <a:gd name="T13" fmla="*/ 163 h 799"/>
              <a:gd name="T14" fmla="*/ 135 w 1314"/>
              <a:gd name="T15" fmla="*/ 68 h 799"/>
              <a:gd name="T16" fmla="*/ 420 w 1314"/>
              <a:gd name="T17" fmla="*/ 108 h 799"/>
              <a:gd name="T18" fmla="*/ 745 w 1314"/>
              <a:gd name="T19" fmla="*/ 108 h 799"/>
              <a:gd name="T20" fmla="*/ 1070 w 1314"/>
              <a:gd name="T21" fmla="*/ 136 h 799"/>
              <a:gd name="T22" fmla="*/ 1179 w 1314"/>
              <a:gd name="T23" fmla="*/ 190 h 799"/>
              <a:gd name="T24" fmla="*/ 1314 w 1314"/>
              <a:gd name="T25" fmla="*/ 271 h 799"/>
              <a:gd name="T26" fmla="*/ 1138 w 1314"/>
              <a:gd name="T27" fmla="*/ 108 h 799"/>
              <a:gd name="T28" fmla="*/ 257 w 1314"/>
              <a:gd name="T29" fmla="*/ 54 h 799"/>
              <a:gd name="T30" fmla="*/ 285 w 1314"/>
              <a:gd name="T31" fmla="*/ 81 h 799"/>
              <a:gd name="T32" fmla="*/ 122 w 1314"/>
              <a:gd name="T33" fmla="*/ 41 h 799"/>
              <a:gd name="T34" fmla="*/ 217 w 1314"/>
              <a:gd name="T35" fmla="*/ 637 h 799"/>
              <a:gd name="T36" fmla="*/ 352 w 1314"/>
              <a:gd name="T37" fmla="*/ 759 h 799"/>
              <a:gd name="T38" fmla="*/ 285 w 1314"/>
              <a:gd name="T39" fmla="*/ 718 h 799"/>
              <a:gd name="T40" fmla="*/ 244 w 1314"/>
              <a:gd name="T41" fmla="*/ 705 h 799"/>
              <a:gd name="T42" fmla="*/ 190 w 1314"/>
              <a:gd name="T43" fmla="*/ 610 h 799"/>
              <a:gd name="T44" fmla="*/ 149 w 1314"/>
              <a:gd name="T45" fmla="*/ 583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14" h="799">
                <a:moveTo>
                  <a:pt x="149" y="583"/>
                </a:moveTo>
                <a:cubicBezTo>
                  <a:pt x="176" y="610"/>
                  <a:pt x="163" y="596"/>
                  <a:pt x="176" y="623"/>
                </a:cubicBezTo>
                <a:cubicBezTo>
                  <a:pt x="203" y="678"/>
                  <a:pt x="190" y="691"/>
                  <a:pt x="244" y="718"/>
                </a:cubicBezTo>
                <a:cubicBezTo>
                  <a:pt x="312" y="772"/>
                  <a:pt x="339" y="799"/>
                  <a:pt x="393" y="772"/>
                </a:cubicBezTo>
                <a:cubicBezTo>
                  <a:pt x="339" y="745"/>
                  <a:pt x="366" y="759"/>
                  <a:pt x="312" y="732"/>
                </a:cubicBezTo>
                <a:cubicBezTo>
                  <a:pt x="257" y="678"/>
                  <a:pt x="285" y="718"/>
                  <a:pt x="257" y="650"/>
                </a:cubicBezTo>
                <a:cubicBezTo>
                  <a:pt x="149" y="474"/>
                  <a:pt x="68" y="488"/>
                  <a:pt x="108" y="163"/>
                </a:cubicBezTo>
                <a:cubicBezTo>
                  <a:pt x="108" y="95"/>
                  <a:pt x="135" y="68"/>
                  <a:pt x="135" y="68"/>
                </a:cubicBezTo>
                <a:cubicBezTo>
                  <a:pt x="271" y="68"/>
                  <a:pt x="203" y="108"/>
                  <a:pt x="420" y="108"/>
                </a:cubicBezTo>
                <a:cubicBezTo>
                  <a:pt x="542" y="122"/>
                  <a:pt x="610" y="108"/>
                  <a:pt x="745" y="108"/>
                </a:cubicBezTo>
                <a:cubicBezTo>
                  <a:pt x="894" y="122"/>
                  <a:pt x="921" y="81"/>
                  <a:pt x="1070" y="136"/>
                </a:cubicBezTo>
                <a:cubicBezTo>
                  <a:pt x="1084" y="149"/>
                  <a:pt x="1152" y="163"/>
                  <a:pt x="1179" y="190"/>
                </a:cubicBezTo>
                <a:cubicBezTo>
                  <a:pt x="1274" y="244"/>
                  <a:pt x="1192" y="244"/>
                  <a:pt x="1314" y="271"/>
                </a:cubicBezTo>
                <a:cubicBezTo>
                  <a:pt x="1301" y="136"/>
                  <a:pt x="1260" y="163"/>
                  <a:pt x="1138" y="108"/>
                </a:cubicBezTo>
                <a:cubicBezTo>
                  <a:pt x="908" y="0"/>
                  <a:pt x="501" y="108"/>
                  <a:pt x="257" y="54"/>
                </a:cubicBezTo>
                <a:cubicBezTo>
                  <a:pt x="257" y="54"/>
                  <a:pt x="244" y="81"/>
                  <a:pt x="285" y="81"/>
                </a:cubicBezTo>
                <a:cubicBezTo>
                  <a:pt x="190" y="68"/>
                  <a:pt x="230" y="41"/>
                  <a:pt x="122" y="41"/>
                </a:cubicBezTo>
                <a:cubicBezTo>
                  <a:pt x="0" y="461"/>
                  <a:pt x="135" y="474"/>
                  <a:pt x="217" y="637"/>
                </a:cubicBezTo>
                <a:cubicBezTo>
                  <a:pt x="244" y="678"/>
                  <a:pt x="230" y="705"/>
                  <a:pt x="352" y="759"/>
                </a:cubicBezTo>
                <a:lnTo>
                  <a:pt x="285" y="718"/>
                </a:lnTo>
                <a:cubicBezTo>
                  <a:pt x="257" y="718"/>
                  <a:pt x="257" y="718"/>
                  <a:pt x="244" y="705"/>
                </a:cubicBezTo>
                <a:cubicBezTo>
                  <a:pt x="190" y="650"/>
                  <a:pt x="230" y="664"/>
                  <a:pt x="190" y="610"/>
                </a:cubicBezTo>
                <a:cubicBezTo>
                  <a:pt x="163" y="583"/>
                  <a:pt x="190" y="610"/>
                  <a:pt x="149" y="58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D1FBDCF-058C-4AE4-8A86-07BEB55C1674}"/>
              </a:ext>
            </a:extLst>
          </p:cNvPr>
          <p:cNvSpPr>
            <a:spLocks/>
          </p:cNvSpPr>
          <p:nvPr/>
        </p:nvSpPr>
        <p:spPr bwMode="auto">
          <a:xfrm>
            <a:off x="1995488" y="4356100"/>
            <a:ext cx="312737" cy="217487"/>
          </a:xfrm>
          <a:custGeom>
            <a:avLst/>
            <a:gdLst>
              <a:gd name="T0" fmla="*/ 786 w 1070"/>
              <a:gd name="T1" fmla="*/ 745 h 745"/>
              <a:gd name="T2" fmla="*/ 962 w 1070"/>
              <a:gd name="T3" fmla="*/ 447 h 745"/>
              <a:gd name="T4" fmla="*/ 867 w 1070"/>
              <a:gd name="T5" fmla="*/ 366 h 745"/>
              <a:gd name="T6" fmla="*/ 881 w 1070"/>
              <a:gd name="T7" fmla="*/ 352 h 745"/>
              <a:gd name="T8" fmla="*/ 935 w 1070"/>
              <a:gd name="T9" fmla="*/ 298 h 745"/>
              <a:gd name="T10" fmla="*/ 894 w 1070"/>
              <a:gd name="T11" fmla="*/ 0 h 745"/>
              <a:gd name="T12" fmla="*/ 718 w 1070"/>
              <a:gd name="T13" fmla="*/ 366 h 745"/>
              <a:gd name="T14" fmla="*/ 230 w 1070"/>
              <a:gd name="T15" fmla="*/ 352 h 745"/>
              <a:gd name="T16" fmla="*/ 54 w 1070"/>
              <a:gd name="T17" fmla="*/ 257 h 745"/>
              <a:gd name="T18" fmla="*/ 81 w 1070"/>
              <a:gd name="T19" fmla="*/ 352 h 745"/>
              <a:gd name="T20" fmla="*/ 420 w 1070"/>
              <a:gd name="T21" fmla="*/ 461 h 745"/>
              <a:gd name="T22" fmla="*/ 894 w 1070"/>
              <a:gd name="T23" fmla="*/ 379 h 745"/>
              <a:gd name="T24" fmla="*/ 921 w 1070"/>
              <a:gd name="T25" fmla="*/ 393 h 745"/>
              <a:gd name="T26" fmla="*/ 894 w 1070"/>
              <a:gd name="T27" fmla="*/ 637 h 745"/>
              <a:gd name="T28" fmla="*/ 813 w 1070"/>
              <a:gd name="T29" fmla="*/ 732 h 745"/>
              <a:gd name="T30" fmla="*/ 786 w 1070"/>
              <a:gd name="T31" fmla="*/ 745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70" h="745">
                <a:moveTo>
                  <a:pt x="786" y="745"/>
                </a:moveTo>
                <a:cubicBezTo>
                  <a:pt x="908" y="705"/>
                  <a:pt x="976" y="583"/>
                  <a:pt x="962" y="447"/>
                </a:cubicBezTo>
                <a:cubicBezTo>
                  <a:pt x="962" y="352"/>
                  <a:pt x="935" y="352"/>
                  <a:pt x="867" y="366"/>
                </a:cubicBezTo>
                <a:cubicBezTo>
                  <a:pt x="867" y="352"/>
                  <a:pt x="881" y="352"/>
                  <a:pt x="881" y="352"/>
                </a:cubicBezTo>
                <a:lnTo>
                  <a:pt x="935" y="298"/>
                </a:lnTo>
                <a:cubicBezTo>
                  <a:pt x="989" y="230"/>
                  <a:pt x="921" y="54"/>
                  <a:pt x="894" y="0"/>
                </a:cubicBezTo>
                <a:cubicBezTo>
                  <a:pt x="894" y="284"/>
                  <a:pt x="1070" y="271"/>
                  <a:pt x="718" y="366"/>
                </a:cubicBezTo>
                <a:cubicBezTo>
                  <a:pt x="501" y="420"/>
                  <a:pt x="461" y="406"/>
                  <a:pt x="230" y="352"/>
                </a:cubicBezTo>
                <a:cubicBezTo>
                  <a:pt x="81" y="312"/>
                  <a:pt x="149" y="230"/>
                  <a:pt x="54" y="257"/>
                </a:cubicBezTo>
                <a:cubicBezTo>
                  <a:pt x="54" y="257"/>
                  <a:pt x="0" y="257"/>
                  <a:pt x="81" y="352"/>
                </a:cubicBezTo>
                <a:cubicBezTo>
                  <a:pt x="122" y="393"/>
                  <a:pt x="352" y="447"/>
                  <a:pt x="420" y="461"/>
                </a:cubicBezTo>
                <a:cubicBezTo>
                  <a:pt x="691" y="488"/>
                  <a:pt x="786" y="379"/>
                  <a:pt x="894" y="379"/>
                </a:cubicBezTo>
                <a:lnTo>
                  <a:pt x="921" y="393"/>
                </a:lnTo>
                <a:cubicBezTo>
                  <a:pt x="948" y="461"/>
                  <a:pt x="921" y="583"/>
                  <a:pt x="894" y="637"/>
                </a:cubicBezTo>
                <a:cubicBezTo>
                  <a:pt x="867" y="691"/>
                  <a:pt x="840" y="691"/>
                  <a:pt x="813" y="732"/>
                </a:cubicBezTo>
                <a:lnTo>
                  <a:pt x="786" y="745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FBAEEC0C-9CE1-4668-B4F3-29EA48504A40}"/>
              </a:ext>
            </a:extLst>
          </p:cNvPr>
          <p:cNvSpPr>
            <a:spLocks/>
          </p:cNvSpPr>
          <p:nvPr/>
        </p:nvSpPr>
        <p:spPr bwMode="auto">
          <a:xfrm>
            <a:off x="500063" y="3378200"/>
            <a:ext cx="400050" cy="95250"/>
          </a:xfrm>
          <a:custGeom>
            <a:avLst/>
            <a:gdLst>
              <a:gd name="T0" fmla="*/ 1369 w 1369"/>
              <a:gd name="T1" fmla="*/ 298 h 325"/>
              <a:gd name="T2" fmla="*/ 1341 w 1369"/>
              <a:gd name="T3" fmla="*/ 285 h 325"/>
              <a:gd name="T4" fmla="*/ 1287 w 1369"/>
              <a:gd name="T5" fmla="*/ 271 h 325"/>
              <a:gd name="T6" fmla="*/ 1165 w 1369"/>
              <a:gd name="T7" fmla="*/ 271 h 325"/>
              <a:gd name="T8" fmla="*/ 230 w 1369"/>
              <a:gd name="T9" fmla="*/ 203 h 325"/>
              <a:gd name="T10" fmla="*/ 0 w 1369"/>
              <a:gd name="T11" fmla="*/ 0 h 325"/>
              <a:gd name="T12" fmla="*/ 176 w 1369"/>
              <a:gd name="T13" fmla="*/ 244 h 325"/>
              <a:gd name="T14" fmla="*/ 1369 w 1369"/>
              <a:gd name="T15" fmla="*/ 298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9" h="325">
                <a:moveTo>
                  <a:pt x="1369" y="298"/>
                </a:moveTo>
                <a:lnTo>
                  <a:pt x="1341" y="285"/>
                </a:lnTo>
                <a:cubicBezTo>
                  <a:pt x="1301" y="271"/>
                  <a:pt x="1314" y="271"/>
                  <a:pt x="1287" y="271"/>
                </a:cubicBezTo>
                <a:cubicBezTo>
                  <a:pt x="1260" y="271"/>
                  <a:pt x="1206" y="271"/>
                  <a:pt x="1165" y="271"/>
                </a:cubicBezTo>
                <a:cubicBezTo>
                  <a:pt x="1016" y="271"/>
                  <a:pt x="298" y="244"/>
                  <a:pt x="230" y="203"/>
                </a:cubicBezTo>
                <a:cubicBezTo>
                  <a:pt x="122" y="163"/>
                  <a:pt x="95" y="41"/>
                  <a:pt x="0" y="0"/>
                </a:cubicBezTo>
                <a:cubicBezTo>
                  <a:pt x="14" y="109"/>
                  <a:pt x="108" y="190"/>
                  <a:pt x="176" y="244"/>
                </a:cubicBezTo>
                <a:cubicBezTo>
                  <a:pt x="285" y="325"/>
                  <a:pt x="1179" y="325"/>
                  <a:pt x="1369" y="29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C913FAE9-7B5C-4DB6-B2B1-9D625F9491F2}"/>
              </a:ext>
            </a:extLst>
          </p:cNvPr>
          <p:cNvSpPr>
            <a:spLocks/>
          </p:cNvSpPr>
          <p:nvPr/>
        </p:nvSpPr>
        <p:spPr bwMode="auto">
          <a:xfrm>
            <a:off x="1631950" y="757238"/>
            <a:ext cx="198437" cy="285750"/>
          </a:xfrm>
          <a:custGeom>
            <a:avLst/>
            <a:gdLst>
              <a:gd name="T0" fmla="*/ 0 w 678"/>
              <a:gd name="T1" fmla="*/ 867 h 976"/>
              <a:gd name="T2" fmla="*/ 95 w 678"/>
              <a:gd name="T3" fmla="*/ 867 h 976"/>
              <a:gd name="T4" fmla="*/ 68 w 678"/>
              <a:gd name="T5" fmla="*/ 922 h 976"/>
              <a:gd name="T6" fmla="*/ 488 w 678"/>
              <a:gd name="T7" fmla="*/ 637 h 976"/>
              <a:gd name="T8" fmla="*/ 637 w 678"/>
              <a:gd name="T9" fmla="*/ 190 h 976"/>
              <a:gd name="T10" fmla="*/ 664 w 678"/>
              <a:gd name="T11" fmla="*/ 109 h 976"/>
              <a:gd name="T12" fmla="*/ 664 w 678"/>
              <a:gd name="T13" fmla="*/ 41 h 976"/>
              <a:gd name="T14" fmla="*/ 610 w 678"/>
              <a:gd name="T15" fmla="*/ 95 h 976"/>
              <a:gd name="T16" fmla="*/ 597 w 678"/>
              <a:gd name="T17" fmla="*/ 163 h 976"/>
              <a:gd name="T18" fmla="*/ 258 w 678"/>
              <a:gd name="T19" fmla="*/ 745 h 976"/>
              <a:gd name="T20" fmla="*/ 82 w 678"/>
              <a:gd name="T21" fmla="*/ 840 h 976"/>
              <a:gd name="T22" fmla="*/ 41 w 678"/>
              <a:gd name="T23" fmla="*/ 854 h 976"/>
              <a:gd name="T24" fmla="*/ 14 w 678"/>
              <a:gd name="T25" fmla="*/ 867 h 976"/>
              <a:gd name="T26" fmla="*/ 0 w 678"/>
              <a:gd name="T27" fmla="*/ 867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8" h="976">
                <a:moveTo>
                  <a:pt x="0" y="867"/>
                </a:moveTo>
                <a:lnTo>
                  <a:pt x="95" y="867"/>
                </a:lnTo>
                <a:cubicBezTo>
                  <a:pt x="55" y="976"/>
                  <a:pt x="95" y="867"/>
                  <a:pt x="68" y="922"/>
                </a:cubicBezTo>
                <a:cubicBezTo>
                  <a:pt x="176" y="908"/>
                  <a:pt x="380" y="759"/>
                  <a:pt x="488" y="637"/>
                </a:cubicBezTo>
                <a:cubicBezTo>
                  <a:pt x="624" y="474"/>
                  <a:pt x="556" y="434"/>
                  <a:pt x="637" y="190"/>
                </a:cubicBezTo>
                <a:cubicBezTo>
                  <a:pt x="651" y="176"/>
                  <a:pt x="664" y="122"/>
                  <a:pt x="664" y="109"/>
                </a:cubicBezTo>
                <a:cubicBezTo>
                  <a:pt x="678" y="81"/>
                  <a:pt x="678" y="68"/>
                  <a:pt x="664" y="41"/>
                </a:cubicBezTo>
                <a:cubicBezTo>
                  <a:pt x="610" y="68"/>
                  <a:pt x="651" y="0"/>
                  <a:pt x="610" y="95"/>
                </a:cubicBezTo>
                <a:cubicBezTo>
                  <a:pt x="610" y="95"/>
                  <a:pt x="597" y="149"/>
                  <a:pt x="597" y="163"/>
                </a:cubicBezTo>
                <a:cubicBezTo>
                  <a:pt x="529" y="352"/>
                  <a:pt x="488" y="637"/>
                  <a:pt x="258" y="745"/>
                </a:cubicBezTo>
                <a:cubicBezTo>
                  <a:pt x="136" y="800"/>
                  <a:pt x="136" y="813"/>
                  <a:pt x="82" y="840"/>
                </a:cubicBezTo>
                <a:lnTo>
                  <a:pt x="41" y="854"/>
                </a:lnTo>
                <a:cubicBezTo>
                  <a:pt x="27" y="854"/>
                  <a:pt x="27" y="867"/>
                  <a:pt x="14" y="867"/>
                </a:cubicBezTo>
                <a:cubicBezTo>
                  <a:pt x="14" y="867"/>
                  <a:pt x="14" y="867"/>
                  <a:pt x="0" y="86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AF09EF26-C15C-47A4-9721-CC2B0D827264}"/>
              </a:ext>
            </a:extLst>
          </p:cNvPr>
          <p:cNvSpPr>
            <a:spLocks/>
          </p:cNvSpPr>
          <p:nvPr/>
        </p:nvSpPr>
        <p:spPr bwMode="auto">
          <a:xfrm>
            <a:off x="5575300" y="2989263"/>
            <a:ext cx="328612" cy="203200"/>
          </a:xfrm>
          <a:custGeom>
            <a:avLst/>
            <a:gdLst>
              <a:gd name="T0" fmla="*/ 41 w 1125"/>
              <a:gd name="T1" fmla="*/ 420 h 691"/>
              <a:gd name="T2" fmla="*/ 0 w 1125"/>
              <a:gd name="T3" fmla="*/ 447 h 691"/>
              <a:gd name="T4" fmla="*/ 55 w 1125"/>
              <a:gd name="T5" fmla="*/ 447 h 691"/>
              <a:gd name="T6" fmla="*/ 190 w 1125"/>
              <a:gd name="T7" fmla="*/ 461 h 691"/>
              <a:gd name="T8" fmla="*/ 542 w 1125"/>
              <a:gd name="T9" fmla="*/ 596 h 691"/>
              <a:gd name="T10" fmla="*/ 1125 w 1125"/>
              <a:gd name="T11" fmla="*/ 637 h 691"/>
              <a:gd name="T12" fmla="*/ 420 w 1125"/>
              <a:gd name="T13" fmla="*/ 515 h 691"/>
              <a:gd name="T14" fmla="*/ 231 w 1125"/>
              <a:gd name="T15" fmla="*/ 420 h 691"/>
              <a:gd name="T16" fmla="*/ 393 w 1125"/>
              <a:gd name="T17" fmla="*/ 68 h 691"/>
              <a:gd name="T18" fmla="*/ 366 w 1125"/>
              <a:gd name="T19" fmla="*/ 0 h 691"/>
              <a:gd name="T20" fmla="*/ 258 w 1125"/>
              <a:gd name="T21" fmla="*/ 271 h 691"/>
              <a:gd name="T22" fmla="*/ 41 w 1125"/>
              <a:gd name="T23" fmla="*/ 420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691">
                <a:moveTo>
                  <a:pt x="41" y="420"/>
                </a:moveTo>
                <a:cubicBezTo>
                  <a:pt x="41" y="474"/>
                  <a:pt x="55" y="461"/>
                  <a:pt x="0" y="447"/>
                </a:cubicBezTo>
                <a:lnTo>
                  <a:pt x="55" y="447"/>
                </a:lnTo>
                <a:cubicBezTo>
                  <a:pt x="109" y="461"/>
                  <a:pt x="136" y="447"/>
                  <a:pt x="190" y="461"/>
                </a:cubicBezTo>
                <a:cubicBezTo>
                  <a:pt x="244" y="474"/>
                  <a:pt x="326" y="542"/>
                  <a:pt x="542" y="596"/>
                </a:cubicBezTo>
                <a:cubicBezTo>
                  <a:pt x="678" y="651"/>
                  <a:pt x="976" y="691"/>
                  <a:pt x="1125" y="637"/>
                </a:cubicBezTo>
                <a:cubicBezTo>
                  <a:pt x="1003" y="610"/>
                  <a:pt x="800" y="664"/>
                  <a:pt x="420" y="515"/>
                </a:cubicBezTo>
                <a:cubicBezTo>
                  <a:pt x="366" y="502"/>
                  <a:pt x="285" y="474"/>
                  <a:pt x="231" y="420"/>
                </a:cubicBezTo>
                <a:cubicBezTo>
                  <a:pt x="231" y="366"/>
                  <a:pt x="393" y="204"/>
                  <a:pt x="393" y="68"/>
                </a:cubicBezTo>
                <a:cubicBezTo>
                  <a:pt x="393" y="14"/>
                  <a:pt x="393" y="14"/>
                  <a:pt x="366" y="0"/>
                </a:cubicBezTo>
                <a:cubicBezTo>
                  <a:pt x="366" y="14"/>
                  <a:pt x="326" y="163"/>
                  <a:pt x="258" y="271"/>
                </a:cubicBezTo>
                <a:cubicBezTo>
                  <a:pt x="190" y="366"/>
                  <a:pt x="136" y="366"/>
                  <a:pt x="41" y="42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3F2CA8F8-D4AA-459F-B42A-10804ECF650C}"/>
              </a:ext>
            </a:extLst>
          </p:cNvPr>
          <p:cNvSpPr>
            <a:spLocks/>
          </p:cNvSpPr>
          <p:nvPr/>
        </p:nvSpPr>
        <p:spPr bwMode="auto">
          <a:xfrm>
            <a:off x="1770063" y="4711700"/>
            <a:ext cx="257175" cy="163512"/>
          </a:xfrm>
          <a:custGeom>
            <a:avLst/>
            <a:gdLst>
              <a:gd name="T0" fmla="*/ 880 w 880"/>
              <a:gd name="T1" fmla="*/ 448 h 556"/>
              <a:gd name="T2" fmla="*/ 745 w 880"/>
              <a:gd name="T3" fmla="*/ 461 h 556"/>
              <a:gd name="T4" fmla="*/ 826 w 880"/>
              <a:gd name="T5" fmla="*/ 407 h 556"/>
              <a:gd name="T6" fmla="*/ 352 w 880"/>
              <a:gd name="T7" fmla="*/ 353 h 556"/>
              <a:gd name="T8" fmla="*/ 216 w 880"/>
              <a:gd name="T9" fmla="*/ 190 h 556"/>
              <a:gd name="T10" fmla="*/ 108 w 880"/>
              <a:gd name="T11" fmla="*/ 0 h 556"/>
              <a:gd name="T12" fmla="*/ 284 w 880"/>
              <a:gd name="T13" fmla="*/ 366 h 556"/>
              <a:gd name="T14" fmla="*/ 284 w 880"/>
              <a:gd name="T15" fmla="*/ 380 h 556"/>
              <a:gd name="T16" fmla="*/ 704 w 880"/>
              <a:gd name="T17" fmla="*/ 475 h 556"/>
              <a:gd name="T18" fmla="*/ 880 w 880"/>
              <a:gd name="T19" fmla="*/ 448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80" h="556">
                <a:moveTo>
                  <a:pt x="880" y="448"/>
                </a:moveTo>
                <a:lnTo>
                  <a:pt x="745" y="461"/>
                </a:lnTo>
                <a:lnTo>
                  <a:pt x="826" y="407"/>
                </a:lnTo>
                <a:cubicBezTo>
                  <a:pt x="623" y="407"/>
                  <a:pt x="501" y="461"/>
                  <a:pt x="352" y="353"/>
                </a:cubicBezTo>
                <a:cubicBezTo>
                  <a:pt x="284" y="299"/>
                  <a:pt x="257" y="285"/>
                  <a:pt x="216" y="190"/>
                </a:cubicBezTo>
                <a:cubicBezTo>
                  <a:pt x="176" y="136"/>
                  <a:pt x="162" y="41"/>
                  <a:pt x="108" y="0"/>
                </a:cubicBezTo>
                <a:cubicBezTo>
                  <a:pt x="0" y="109"/>
                  <a:pt x="203" y="312"/>
                  <a:pt x="284" y="366"/>
                </a:cubicBezTo>
                <a:cubicBezTo>
                  <a:pt x="284" y="380"/>
                  <a:pt x="284" y="380"/>
                  <a:pt x="284" y="380"/>
                </a:cubicBezTo>
                <a:cubicBezTo>
                  <a:pt x="487" y="556"/>
                  <a:pt x="596" y="488"/>
                  <a:pt x="704" y="475"/>
                </a:cubicBezTo>
                <a:cubicBezTo>
                  <a:pt x="799" y="475"/>
                  <a:pt x="813" y="488"/>
                  <a:pt x="880" y="44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4FB85DA5-DC79-41A4-B0E0-9AB77CEC9C99}"/>
              </a:ext>
            </a:extLst>
          </p:cNvPr>
          <p:cNvSpPr>
            <a:spLocks/>
          </p:cNvSpPr>
          <p:nvPr/>
        </p:nvSpPr>
        <p:spPr bwMode="auto">
          <a:xfrm>
            <a:off x="2265363" y="3829050"/>
            <a:ext cx="201612" cy="296862"/>
          </a:xfrm>
          <a:custGeom>
            <a:avLst/>
            <a:gdLst>
              <a:gd name="T0" fmla="*/ 95 w 691"/>
              <a:gd name="T1" fmla="*/ 1016 h 1016"/>
              <a:gd name="T2" fmla="*/ 109 w 691"/>
              <a:gd name="T3" fmla="*/ 1002 h 1016"/>
              <a:gd name="T4" fmla="*/ 136 w 691"/>
              <a:gd name="T5" fmla="*/ 962 h 1016"/>
              <a:gd name="T6" fmla="*/ 149 w 691"/>
              <a:gd name="T7" fmla="*/ 962 h 1016"/>
              <a:gd name="T8" fmla="*/ 163 w 691"/>
              <a:gd name="T9" fmla="*/ 894 h 1016"/>
              <a:gd name="T10" fmla="*/ 285 w 691"/>
              <a:gd name="T11" fmla="*/ 908 h 1016"/>
              <a:gd name="T12" fmla="*/ 380 w 691"/>
              <a:gd name="T13" fmla="*/ 853 h 1016"/>
              <a:gd name="T14" fmla="*/ 95 w 691"/>
              <a:gd name="T15" fmla="*/ 732 h 1016"/>
              <a:gd name="T16" fmla="*/ 204 w 691"/>
              <a:gd name="T17" fmla="*/ 393 h 1016"/>
              <a:gd name="T18" fmla="*/ 691 w 691"/>
              <a:gd name="T19" fmla="*/ 0 h 1016"/>
              <a:gd name="T20" fmla="*/ 583 w 691"/>
              <a:gd name="T21" fmla="*/ 81 h 1016"/>
              <a:gd name="T22" fmla="*/ 434 w 691"/>
              <a:gd name="T23" fmla="*/ 162 h 1016"/>
              <a:gd name="T24" fmla="*/ 41 w 691"/>
              <a:gd name="T25" fmla="*/ 610 h 1016"/>
              <a:gd name="T26" fmla="*/ 149 w 691"/>
              <a:gd name="T27" fmla="*/ 908 h 1016"/>
              <a:gd name="T28" fmla="*/ 95 w 691"/>
              <a:gd name="T29" fmla="*/ 1016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1" h="1016">
                <a:moveTo>
                  <a:pt x="95" y="1016"/>
                </a:moveTo>
                <a:cubicBezTo>
                  <a:pt x="95" y="1016"/>
                  <a:pt x="109" y="1002"/>
                  <a:pt x="109" y="1002"/>
                </a:cubicBezTo>
                <a:lnTo>
                  <a:pt x="136" y="962"/>
                </a:lnTo>
                <a:cubicBezTo>
                  <a:pt x="136" y="962"/>
                  <a:pt x="149" y="962"/>
                  <a:pt x="149" y="962"/>
                </a:cubicBezTo>
                <a:cubicBezTo>
                  <a:pt x="163" y="921"/>
                  <a:pt x="163" y="935"/>
                  <a:pt x="163" y="894"/>
                </a:cubicBezTo>
                <a:cubicBezTo>
                  <a:pt x="244" y="908"/>
                  <a:pt x="204" y="921"/>
                  <a:pt x="285" y="908"/>
                </a:cubicBezTo>
                <a:lnTo>
                  <a:pt x="380" y="853"/>
                </a:lnTo>
                <a:cubicBezTo>
                  <a:pt x="339" y="867"/>
                  <a:pt x="149" y="948"/>
                  <a:pt x="95" y="732"/>
                </a:cubicBezTo>
                <a:cubicBezTo>
                  <a:pt x="82" y="637"/>
                  <a:pt x="163" y="447"/>
                  <a:pt x="204" y="393"/>
                </a:cubicBezTo>
                <a:cubicBezTo>
                  <a:pt x="258" y="325"/>
                  <a:pt x="542" y="149"/>
                  <a:pt x="691" y="0"/>
                </a:cubicBezTo>
                <a:cubicBezTo>
                  <a:pt x="637" y="13"/>
                  <a:pt x="624" y="54"/>
                  <a:pt x="583" y="81"/>
                </a:cubicBezTo>
                <a:cubicBezTo>
                  <a:pt x="515" y="108"/>
                  <a:pt x="488" y="122"/>
                  <a:pt x="434" y="162"/>
                </a:cubicBezTo>
                <a:cubicBezTo>
                  <a:pt x="244" y="271"/>
                  <a:pt x="109" y="393"/>
                  <a:pt x="41" y="610"/>
                </a:cubicBezTo>
                <a:cubicBezTo>
                  <a:pt x="0" y="759"/>
                  <a:pt x="109" y="840"/>
                  <a:pt x="149" y="908"/>
                </a:cubicBezTo>
                <a:cubicBezTo>
                  <a:pt x="122" y="975"/>
                  <a:pt x="122" y="935"/>
                  <a:pt x="95" y="101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B967382B-0D84-4FAE-B6EF-D9DFB06E3B94}"/>
              </a:ext>
            </a:extLst>
          </p:cNvPr>
          <p:cNvSpPr>
            <a:spLocks/>
          </p:cNvSpPr>
          <p:nvPr/>
        </p:nvSpPr>
        <p:spPr bwMode="auto">
          <a:xfrm>
            <a:off x="5021263" y="2733675"/>
            <a:ext cx="106362" cy="284162"/>
          </a:xfrm>
          <a:custGeom>
            <a:avLst/>
            <a:gdLst>
              <a:gd name="T0" fmla="*/ 68 w 366"/>
              <a:gd name="T1" fmla="*/ 907 h 975"/>
              <a:gd name="T2" fmla="*/ 204 w 366"/>
              <a:gd name="T3" fmla="*/ 433 h 975"/>
              <a:gd name="T4" fmla="*/ 353 w 366"/>
              <a:gd name="T5" fmla="*/ 0 h 975"/>
              <a:gd name="T6" fmla="*/ 68 w 366"/>
              <a:gd name="T7" fmla="*/ 636 h 975"/>
              <a:gd name="T8" fmla="*/ 27 w 366"/>
              <a:gd name="T9" fmla="*/ 826 h 975"/>
              <a:gd name="T10" fmla="*/ 68 w 366"/>
              <a:gd name="T11" fmla="*/ 907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6" h="975">
                <a:moveTo>
                  <a:pt x="68" y="907"/>
                </a:moveTo>
                <a:cubicBezTo>
                  <a:pt x="95" y="772"/>
                  <a:pt x="149" y="569"/>
                  <a:pt x="204" y="433"/>
                </a:cubicBezTo>
                <a:cubicBezTo>
                  <a:pt x="231" y="338"/>
                  <a:pt x="366" y="81"/>
                  <a:pt x="353" y="0"/>
                </a:cubicBezTo>
                <a:cubicBezTo>
                  <a:pt x="271" y="40"/>
                  <a:pt x="95" y="501"/>
                  <a:pt x="68" y="636"/>
                </a:cubicBezTo>
                <a:lnTo>
                  <a:pt x="27" y="826"/>
                </a:lnTo>
                <a:cubicBezTo>
                  <a:pt x="14" y="975"/>
                  <a:pt x="0" y="853"/>
                  <a:pt x="68" y="90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B0BFBD57-57FF-4D82-BAA2-8F69847FE278}"/>
              </a:ext>
            </a:extLst>
          </p:cNvPr>
          <p:cNvSpPr>
            <a:spLocks/>
          </p:cNvSpPr>
          <p:nvPr/>
        </p:nvSpPr>
        <p:spPr bwMode="auto">
          <a:xfrm>
            <a:off x="5033963" y="4676775"/>
            <a:ext cx="109537" cy="352425"/>
          </a:xfrm>
          <a:custGeom>
            <a:avLst/>
            <a:gdLst>
              <a:gd name="T0" fmla="*/ 95 w 379"/>
              <a:gd name="T1" fmla="*/ 1206 h 1206"/>
              <a:gd name="T2" fmla="*/ 95 w 379"/>
              <a:gd name="T3" fmla="*/ 881 h 1206"/>
              <a:gd name="T4" fmla="*/ 176 w 379"/>
              <a:gd name="T5" fmla="*/ 380 h 1206"/>
              <a:gd name="T6" fmla="*/ 379 w 379"/>
              <a:gd name="T7" fmla="*/ 0 h 1206"/>
              <a:gd name="T8" fmla="*/ 298 w 379"/>
              <a:gd name="T9" fmla="*/ 95 h 1206"/>
              <a:gd name="T10" fmla="*/ 203 w 379"/>
              <a:gd name="T11" fmla="*/ 258 h 1206"/>
              <a:gd name="T12" fmla="*/ 190 w 379"/>
              <a:gd name="T13" fmla="*/ 271 h 1206"/>
              <a:gd name="T14" fmla="*/ 41 w 379"/>
              <a:gd name="T15" fmla="*/ 854 h 1206"/>
              <a:gd name="T16" fmla="*/ 95 w 379"/>
              <a:gd name="T17" fmla="*/ 1206 h 1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206">
                <a:moveTo>
                  <a:pt x="95" y="1206"/>
                </a:moveTo>
                <a:cubicBezTo>
                  <a:pt x="163" y="1139"/>
                  <a:pt x="108" y="963"/>
                  <a:pt x="95" y="881"/>
                </a:cubicBezTo>
                <a:cubicBezTo>
                  <a:pt x="54" y="664"/>
                  <a:pt x="95" y="542"/>
                  <a:pt x="176" y="380"/>
                </a:cubicBezTo>
                <a:cubicBezTo>
                  <a:pt x="244" y="244"/>
                  <a:pt x="379" y="28"/>
                  <a:pt x="379" y="0"/>
                </a:cubicBezTo>
                <a:cubicBezTo>
                  <a:pt x="379" y="28"/>
                  <a:pt x="325" y="68"/>
                  <a:pt x="298" y="95"/>
                </a:cubicBezTo>
                <a:lnTo>
                  <a:pt x="203" y="258"/>
                </a:lnTo>
                <a:cubicBezTo>
                  <a:pt x="190" y="258"/>
                  <a:pt x="190" y="271"/>
                  <a:pt x="190" y="271"/>
                </a:cubicBezTo>
                <a:cubicBezTo>
                  <a:pt x="81" y="461"/>
                  <a:pt x="0" y="597"/>
                  <a:pt x="41" y="854"/>
                </a:cubicBezTo>
                <a:cubicBezTo>
                  <a:pt x="41" y="895"/>
                  <a:pt x="95" y="1179"/>
                  <a:pt x="95" y="120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9F188DBE-967B-4929-ADB0-BEF6696089F5}"/>
              </a:ext>
            </a:extLst>
          </p:cNvPr>
          <p:cNvSpPr>
            <a:spLocks/>
          </p:cNvSpPr>
          <p:nvPr/>
        </p:nvSpPr>
        <p:spPr bwMode="auto">
          <a:xfrm>
            <a:off x="2843213" y="2270125"/>
            <a:ext cx="225425" cy="133350"/>
          </a:xfrm>
          <a:custGeom>
            <a:avLst/>
            <a:gdLst>
              <a:gd name="T0" fmla="*/ 772 w 772"/>
              <a:gd name="T1" fmla="*/ 447 h 461"/>
              <a:gd name="T2" fmla="*/ 772 w 772"/>
              <a:gd name="T3" fmla="*/ 352 h 461"/>
              <a:gd name="T4" fmla="*/ 691 w 772"/>
              <a:gd name="T5" fmla="*/ 339 h 461"/>
              <a:gd name="T6" fmla="*/ 745 w 772"/>
              <a:gd name="T7" fmla="*/ 217 h 461"/>
              <a:gd name="T8" fmla="*/ 731 w 772"/>
              <a:gd name="T9" fmla="*/ 244 h 461"/>
              <a:gd name="T10" fmla="*/ 569 w 772"/>
              <a:gd name="T11" fmla="*/ 366 h 461"/>
              <a:gd name="T12" fmla="*/ 0 w 772"/>
              <a:gd name="T13" fmla="*/ 14 h 461"/>
              <a:gd name="T14" fmla="*/ 487 w 772"/>
              <a:gd name="T15" fmla="*/ 420 h 461"/>
              <a:gd name="T16" fmla="*/ 718 w 772"/>
              <a:gd name="T17" fmla="*/ 380 h 461"/>
              <a:gd name="T18" fmla="*/ 772 w 772"/>
              <a:gd name="T19" fmla="*/ 447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2" h="461">
                <a:moveTo>
                  <a:pt x="772" y="447"/>
                </a:moveTo>
                <a:lnTo>
                  <a:pt x="772" y="352"/>
                </a:lnTo>
                <a:lnTo>
                  <a:pt x="691" y="339"/>
                </a:lnTo>
                <a:cubicBezTo>
                  <a:pt x="758" y="312"/>
                  <a:pt x="758" y="312"/>
                  <a:pt x="745" y="217"/>
                </a:cubicBezTo>
                <a:lnTo>
                  <a:pt x="731" y="244"/>
                </a:lnTo>
                <a:cubicBezTo>
                  <a:pt x="718" y="258"/>
                  <a:pt x="718" y="366"/>
                  <a:pt x="569" y="366"/>
                </a:cubicBezTo>
                <a:cubicBezTo>
                  <a:pt x="420" y="366"/>
                  <a:pt x="108" y="0"/>
                  <a:pt x="0" y="14"/>
                </a:cubicBezTo>
                <a:cubicBezTo>
                  <a:pt x="135" y="122"/>
                  <a:pt x="352" y="352"/>
                  <a:pt x="487" y="420"/>
                </a:cubicBezTo>
                <a:cubicBezTo>
                  <a:pt x="582" y="461"/>
                  <a:pt x="609" y="393"/>
                  <a:pt x="718" y="380"/>
                </a:cubicBezTo>
                <a:lnTo>
                  <a:pt x="772" y="447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16A30C9C-9ACD-4BD1-B4C7-549A0B6D6165}"/>
              </a:ext>
            </a:extLst>
          </p:cNvPr>
          <p:cNvSpPr>
            <a:spLocks/>
          </p:cNvSpPr>
          <p:nvPr/>
        </p:nvSpPr>
        <p:spPr bwMode="auto">
          <a:xfrm>
            <a:off x="555625" y="2649538"/>
            <a:ext cx="296862" cy="114300"/>
          </a:xfrm>
          <a:custGeom>
            <a:avLst/>
            <a:gdLst>
              <a:gd name="T0" fmla="*/ 0 w 1016"/>
              <a:gd name="T1" fmla="*/ 122 h 393"/>
              <a:gd name="T2" fmla="*/ 1016 w 1016"/>
              <a:gd name="T3" fmla="*/ 0 h 393"/>
              <a:gd name="T4" fmla="*/ 555 w 1016"/>
              <a:gd name="T5" fmla="*/ 190 h 393"/>
              <a:gd name="T6" fmla="*/ 257 w 1016"/>
              <a:gd name="T7" fmla="*/ 203 h 393"/>
              <a:gd name="T8" fmla="*/ 0 w 1016"/>
              <a:gd name="T9" fmla="*/ 122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6" h="393">
                <a:moveTo>
                  <a:pt x="0" y="122"/>
                </a:moveTo>
                <a:cubicBezTo>
                  <a:pt x="95" y="393"/>
                  <a:pt x="921" y="217"/>
                  <a:pt x="1016" y="0"/>
                </a:cubicBezTo>
                <a:cubicBezTo>
                  <a:pt x="880" y="14"/>
                  <a:pt x="894" y="135"/>
                  <a:pt x="555" y="190"/>
                </a:cubicBezTo>
                <a:cubicBezTo>
                  <a:pt x="447" y="203"/>
                  <a:pt x="379" y="217"/>
                  <a:pt x="257" y="203"/>
                </a:cubicBezTo>
                <a:cubicBezTo>
                  <a:pt x="122" y="203"/>
                  <a:pt x="108" y="135"/>
                  <a:pt x="0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42DE24A4-05A2-421C-8FFB-003D570011AD}"/>
              </a:ext>
            </a:extLst>
          </p:cNvPr>
          <p:cNvSpPr>
            <a:spLocks/>
          </p:cNvSpPr>
          <p:nvPr/>
        </p:nvSpPr>
        <p:spPr bwMode="auto">
          <a:xfrm>
            <a:off x="1401763" y="2000250"/>
            <a:ext cx="277812" cy="87312"/>
          </a:xfrm>
          <a:custGeom>
            <a:avLst/>
            <a:gdLst>
              <a:gd name="T0" fmla="*/ 949 w 949"/>
              <a:gd name="T1" fmla="*/ 122 h 298"/>
              <a:gd name="T2" fmla="*/ 434 w 949"/>
              <a:gd name="T3" fmla="*/ 190 h 298"/>
              <a:gd name="T4" fmla="*/ 0 w 949"/>
              <a:gd name="T5" fmla="*/ 0 h 298"/>
              <a:gd name="T6" fmla="*/ 691 w 949"/>
              <a:gd name="T7" fmla="*/ 203 h 298"/>
              <a:gd name="T8" fmla="*/ 949 w 949"/>
              <a:gd name="T9" fmla="*/ 122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9" h="298">
                <a:moveTo>
                  <a:pt x="949" y="122"/>
                </a:moveTo>
                <a:cubicBezTo>
                  <a:pt x="827" y="81"/>
                  <a:pt x="719" y="217"/>
                  <a:pt x="434" y="190"/>
                </a:cubicBezTo>
                <a:cubicBezTo>
                  <a:pt x="14" y="162"/>
                  <a:pt x="177" y="0"/>
                  <a:pt x="0" y="0"/>
                </a:cubicBezTo>
                <a:cubicBezTo>
                  <a:pt x="55" y="244"/>
                  <a:pt x="515" y="298"/>
                  <a:pt x="691" y="203"/>
                </a:cubicBezTo>
                <a:cubicBezTo>
                  <a:pt x="786" y="162"/>
                  <a:pt x="854" y="162"/>
                  <a:pt x="949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7E3F64C1-946A-40CA-A9CF-422B89FDC90A}"/>
              </a:ext>
            </a:extLst>
          </p:cNvPr>
          <p:cNvSpPr>
            <a:spLocks/>
          </p:cNvSpPr>
          <p:nvPr/>
        </p:nvSpPr>
        <p:spPr bwMode="auto">
          <a:xfrm>
            <a:off x="3643313" y="3802063"/>
            <a:ext cx="249237" cy="225425"/>
          </a:xfrm>
          <a:custGeom>
            <a:avLst/>
            <a:gdLst>
              <a:gd name="T0" fmla="*/ 0 w 853"/>
              <a:gd name="T1" fmla="*/ 176 h 772"/>
              <a:gd name="T2" fmla="*/ 853 w 853"/>
              <a:gd name="T3" fmla="*/ 772 h 772"/>
              <a:gd name="T4" fmla="*/ 650 w 853"/>
              <a:gd name="T5" fmla="*/ 610 h 772"/>
              <a:gd name="T6" fmla="*/ 474 w 853"/>
              <a:gd name="T7" fmla="*/ 420 h 772"/>
              <a:gd name="T8" fmla="*/ 68 w 853"/>
              <a:gd name="T9" fmla="*/ 68 h 772"/>
              <a:gd name="T10" fmla="*/ 54 w 853"/>
              <a:gd name="T11" fmla="*/ 135 h 772"/>
              <a:gd name="T12" fmla="*/ 0 w 853"/>
              <a:gd name="T13" fmla="*/ 176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3" h="772">
                <a:moveTo>
                  <a:pt x="0" y="176"/>
                </a:moveTo>
                <a:cubicBezTo>
                  <a:pt x="406" y="149"/>
                  <a:pt x="488" y="718"/>
                  <a:pt x="853" y="772"/>
                </a:cubicBezTo>
                <a:cubicBezTo>
                  <a:pt x="786" y="718"/>
                  <a:pt x="704" y="677"/>
                  <a:pt x="650" y="610"/>
                </a:cubicBezTo>
                <a:cubicBezTo>
                  <a:pt x="596" y="542"/>
                  <a:pt x="528" y="488"/>
                  <a:pt x="474" y="420"/>
                </a:cubicBezTo>
                <a:cubicBezTo>
                  <a:pt x="190" y="0"/>
                  <a:pt x="81" y="257"/>
                  <a:pt x="68" y="68"/>
                </a:cubicBezTo>
                <a:lnTo>
                  <a:pt x="54" y="135"/>
                </a:lnTo>
                <a:cubicBezTo>
                  <a:pt x="40" y="163"/>
                  <a:pt x="27" y="163"/>
                  <a:pt x="0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111B1CB9-CFCF-4271-962B-038BD4BEB5FA}"/>
              </a:ext>
            </a:extLst>
          </p:cNvPr>
          <p:cNvSpPr>
            <a:spLocks/>
          </p:cNvSpPr>
          <p:nvPr/>
        </p:nvSpPr>
        <p:spPr bwMode="auto">
          <a:xfrm>
            <a:off x="5421313" y="2254250"/>
            <a:ext cx="95250" cy="201612"/>
          </a:xfrm>
          <a:custGeom>
            <a:avLst/>
            <a:gdLst>
              <a:gd name="T0" fmla="*/ 27 w 325"/>
              <a:gd name="T1" fmla="*/ 691 h 691"/>
              <a:gd name="T2" fmla="*/ 190 w 325"/>
              <a:gd name="T3" fmla="*/ 366 h 691"/>
              <a:gd name="T4" fmla="*/ 325 w 325"/>
              <a:gd name="T5" fmla="*/ 0 h 691"/>
              <a:gd name="T6" fmla="*/ 217 w 325"/>
              <a:gd name="T7" fmla="*/ 135 h 691"/>
              <a:gd name="T8" fmla="*/ 135 w 325"/>
              <a:gd name="T9" fmla="*/ 325 h 691"/>
              <a:gd name="T10" fmla="*/ 27 w 325"/>
              <a:gd name="T11" fmla="*/ 596 h 691"/>
              <a:gd name="T12" fmla="*/ 27 w 325"/>
              <a:gd name="T13" fmla="*/ 691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5" h="691">
                <a:moveTo>
                  <a:pt x="27" y="691"/>
                </a:moveTo>
                <a:cubicBezTo>
                  <a:pt x="108" y="650"/>
                  <a:pt x="162" y="461"/>
                  <a:pt x="190" y="366"/>
                </a:cubicBezTo>
                <a:cubicBezTo>
                  <a:pt x="230" y="230"/>
                  <a:pt x="325" y="95"/>
                  <a:pt x="325" y="0"/>
                </a:cubicBezTo>
                <a:cubicBezTo>
                  <a:pt x="244" y="41"/>
                  <a:pt x="271" y="68"/>
                  <a:pt x="217" y="135"/>
                </a:cubicBezTo>
                <a:cubicBezTo>
                  <a:pt x="176" y="217"/>
                  <a:pt x="162" y="244"/>
                  <a:pt x="135" y="325"/>
                </a:cubicBezTo>
                <a:cubicBezTo>
                  <a:pt x="81" y="501"/>
                  <a:pt x="122" y="420"/>
                  <a:pt x="27" y="596"/>
                </a:cubicBezTo>
                <a:cubicBezTo>
                  <a:pt x="0" y="664"/>
                  <a:pt x="0" y="637"/>
                  <a:pt x="27" y="69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4BF06996-1D7D-419D-B874-82DCA0B99807}"/>
              </a:ext>
            </a:extLst>
          </p:cNvPr>
          <p:cNvSpPr>
            <a:spLocks/>
          </p:cNvSpPr>
          <p:nvPr/>
        </p:nvSpPr>
        <p:spPr bwMode="auto">
          <a:xfrm>
            <a:off x="1793875" y="6402388"/>
            <a:ext cx="233362" cy="55562"/>
          </a:xfrm>
          <a:custGeom>
            <a:avLst/>
            <a:gdLst>
              <a:gd name="T0" fmla="*/ 0 w 799"/>
              <a:gd name="T1" fmla="*/ 14 h 190"/>
              <a:gd name="T2" fmla="*/ 54 w 799"/>
              <a:gd name="T3" fmla="*/ 54 h 190"/>
              <a:gd name="T4" fmla="*/ 610 w 799"/>
              <a:gd name="T5" fmla="*/ 109 h 190"/>
              <a:gd name="T6" fmla="*/ 799 w 799"/>
              <a:gd name="T7" fmla="*/ 54 h 190"/>
              <a:gd name="T8" fmla="*/ 759 w 799"/>
              <a:gd name="T9" fmla="*/ 41 h 190"/>
              <a:gd name="T10" fmla="*/ 610 w 799"/>
              <a:gd name="T11" fmla="*/ 54 h 190"/>
              <a:gd name="T12" fmla="*/ 54 w 799"/>
              <a:gd name="T13" fmla="*/ 0 h 190"/>
              <a:gd name="T14" fmla="*/ 54 w 799"/>
              <a:gd name="T15" fmla="*/ 0 h 190"/>
              <a:gd name="T16" fmla="*/ 108 w 799"/>
              <a:gd name="T17" fmla="*/ 54 h 190"/>
              <a:gd name="T18" fmla="*/ 0 w 799"/>
              <a:gd name="T19" fmla="*/ 1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9" h="190">
                <a:moveTo>
                  <a:pt x="0" y="14"/>
                </a:moveTo>
                <a:lnTo>
                  <a:pt x="54" y="54"/>
                </a:lnTo>
                <a:cubicBezTo>
                  <a:pt x="257" y="190"/>
                  <a:pt x="366" y="136"/>
                  <a:pt x="610" y="109"/>
                </a:cubicBezTo>
                <a:cubicBezTo>
                  <a:pt x="799" y="95"/>
                  <a:pt x="745" y="136"/>
                  <a:pt x="799" y="54"/>
                </a:cubicBezTo>
                <a:cubicBezTo>
                  <a:pt x="786" y="41"/>
                  <a:pt x="799" y="41"/>
                  <a:pt x="759" y="41"/>
                </a:cubicBezTo>
                <a:lnTo>
                  <a:pt x="610" y="54"/>
                </a:lnTo>
                <a:cubicBezTo>
                  <a:pt x="244" y="81"/>
                  <a:pt x="420" y="136"/>
                  <a:pt x="54" y="0"/>
                </a:cubicBezTo>
                <a:cubicBezTo>
                  <a:pt x="54" y="0"/>
                  <a:pt x="54" y="0"/>
                  <a:pt x="54" y="0"/>
                </a:cubicBezTo>
                <a:lnTo>
                  <a:pt x="108" y="54"/>
                </a:lnTo>
                <a:cubicBezTo>
                  <a:pt x="41" y="41"/>
                  <a:pt x="68" y="41"/>
                  <a:pt x="0" y="1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8909684A-846B-4AAB-B7C1-79B351537BAA}"/>
              </a:ext>
            </a:extLst>
          </p:cNvPr>
          <p:cNvSpPr>
            <a:spLocks/>
          </p:cNvSpPr>
          <p:nvPr/>
        </p:nvSpPr>
        <p:spPr bwMode="auto">
          <a:xfrm>
            <a:off x="3675063" y="5916613"/>
            <a:ext cx="222250" cy="177800"/>
          </a:xfrm>
          <a:custGeom>
            <a:avLst/>
            <a:gdLst>
              <a:gd name="T0" fmla="*/ 14 w 759"/>
              <a:gd name="T1" fmla="*/ 596 h 609"/>
              <a:gd name="T2" fmla="*/ 82 w 759"/>
              <a:gd name="T3" fmla="*/ 555 h 609"/>
              <a:gd name="T4" fmla="*/ 190 w 759"/>
              <a:gd name="T5" fmla="*/ 487 h 609"/>
              <a:gd name="T6" fmla="*/ 556 w 759"/>
              <a:gd name="T7" fmla="*/ 230 h 609"/>
              <a:gd name="T8" fmla="*/ 637 w 759"/>
              <a:gd name="T9" fmla="*/ 149 h 609"/>
              <a:gd name="T10" fmla="*/ 529 w 759"/>
              <a:gd name="T11" fmla="*/ 176 h 609"/>
              <a:gd name="T12" fmla="*/ 68 w 759"/>
              <a:gd name="T13" fmla="*/ 514 h 609"/>
              <a:gd name="T14" fmla="*/ 14 w 759"/>
              <a:gd name="T15" fmla="*/ 569 h 609"/>
              <a:gd name="T16" fmla="*/ 14 w 759"/>
              <a:gd name="T17" fmla="*/ 596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9" h="609">
                <a:moveTo>
                  <a:pt x="14" y="596"/>
                </a:moveTo>
                <a:cubicBezTo>
                  <a:pt x="68" y="609"/>
                  <a:pt x="41" y="596"/>
                  <a:pt x="82" y="555"/>
                </a:cubicBezTo>
                <a:cubicBezTo>
                  <a:pt x="122" y="528"/>
                  <a:pt x="149" y="514"/>
                  <a:pt x="190" y="487"/>
                </a:cubicBezTo>
                <a:cubicBezTo>
                  <a:pt x="258" y="420"/>
                  <a:pt x="434" y="352"/>
                  <a:pt x="556" y="230"/>
                </a:cubicBezTo>
                <a:cubicBezTo>
                  <a:pt x="596" y="203"/>
                  <a:pt x="610" y="176"/>
                  <a:pt x="637" y="149"/>
                </a:cubicBezTo>
                <a:cubicBezTo>
                  <a:pt x="759" y="54"/>
                  <a:pt x="678" y="0"/>
                  <a:pt x="529" y="176"/>
                </a:cubicBezTo>
                <a:cubicBezTo>
                  <a:pt x="366" y="352"/>
                  <a:pt x="217" y="379"/>
                  <a:pt x="68" y="514"/>
                </a:cubicBezTo>
                <a:lnTo>
                  <a:pt x="14" y="569"/>
                </a:lnTo>
                <a:cubicBezTo>
                  <a:pt x="0" y="596"/>
                  <a:pt x="0" y="582"/>
                  <a:pt x="14" y="59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FEC70A11-CA2B-4F02-ADBC-709167F93323}"/>
              </a:ext>
            </a:extLst>
          </p:cNvPr>
          <p:cNvSpPr>
            <a:spLocks/>
          </p:cNvSpPr>
          <p:nvPr/>
        </p:nvSpPr>
        <p:spPr bwMode="auto">
          <a:xfrm>
            <a:off x="4992688" y="3473450"/>
            <a:ext cx="139700" cy="177800"/>
          </a:xfrm>
          <a:custGeom>
            <a:avLst/>
            <a:gdLst>
              <a:gd name="T0" fmla="*/ 475 w 475"/>
              <a:gd name="T1" fmla="*/ 610 h 610"/>
              <a:gd name="T2" fmla="*/ 434 w 475"/>
              <a:gd name="T3" fmla="*/ 569 h 610"/>
              <a:gd name="T4" fmla="*/ 217 w 475"/>
              <a:gd name="T5" fmla="*/ 353 h 610"/>
              <a:gd name="T6" fmla="*/ 149 w 475"/>
              <a:gd name="T7" fmla="*/ 0 h 610"/>
              <a:gd name="T8" fmla="*/ 163 w 475"/>
              <a:gd name="T9" fmla="*/ 353 h 610"/>
              <a:gd name="T10" fmla="*/ 475 w 475"/>
              <a:gd name="T11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" h="610">
                <a:moveTo>
                  <a:pt x="475" y="610"/>
                </a:moveTo>
                <a:cubicBezTo>
                  <a:pt x="448" y="569"/>
                  <a:pt x="461" y="597"/>
                  <a:pt x="434" y="569"/>
                </a:cubicBezTo>
                <a:cubicBezTo>
                  <a:pt x="366" y="515"/>
                  <a:pt x="299" y="515"/>
                  <a:pt x="217" y="353"/>
                </a:cubicBezTo>
                <a:cubicBezTo>
                  <a:pt x="82" y="68"/>
                  <a:pt x="190" y="95"/>
                  <a:pt x="149" y="0"/>
                </a:cubicBezTo>
                <a:cubicBezTo>
                  <a:pt x="0" y="55"/>
                  <a:pt x="136" y="285"/>
                  <a:pt x="163" y="353"/>
                </a:cubicBezTo>
                <a:cubicBezTo>
                  <a:pt x="217" y="488"/>
                  <a:pt x="299" y="583"/>
                  <a:pt x="475" y="61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28624F54-EC17-4F9D-8628-DCBAA75E1DC5}"/>
              </a:ext>
            </a:extLst>
          </p:cNvPr>
          <p:cNvSpPr>
            <a:spLocks/>
          </p:cNvSpPr>
          <p:nvPr/>
        </p:nvSpPr>
        <p:spPr bwMode="auto">
          <a:xfrm>
            <a:off x="4687888" y="2946400"/>
            <a:ext cx="103187" cy="198437"/>
          </a:xfrm>
          <a:custGeom>
            <a:avLst/>
            <a:gdLst>
              <a:gd name="T0" fmla="*/ 0 w 352"/>
              <a:gd name="T1" fmla="*/ 623 h 678"/>
              <a:gd name="T2" fmla="*/ 122 w 352"/>
              <a:gd name="T3" fmla="*/ 569 h 678"/>
              <a:gd name="T4" fmla="*/ 244 w 352"/>
              <a:gd name="T5" fmla="*/ 569 h 678"/>
              <a:gd name="T6" fmla="*/ 298 w 352"/>
              <a:gd name="T7" fmla="*/ 529 h 678"/>
              <a:gd name="T8" fmla="*/ 203 w 352"/>
              <a:gd name="T9" fmla="*/ 542 h 678"/>
              <a:gd name="T10" fmla="*/ 352 w 352"/>
              <a:gd name="T11" fmla="*/ 95 h 678"/>
              <a:gd name="T12" fmla="*/ 312 w 352"/>
              <a:gd name="T13" fmla="*/ 14 h 678"/>
              <a:gd name="T14" fmla="*/ 298 w 352"/>
              <a:gd name="T15" fmla="*/ 54 h 678"/>
              <a:gd name="T16" fmla="*/ 230 w 352"/>
              <a:gd name="T17" fmla="*/ 271 h 678"/>
              <a:gd name="T18" fmla="*/ 0 w 352"/>
              <a:gd name="T19" fmla="*/ 623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2" h="678">
                <a:moveTo>
                  <a:pt x="0" y="623"/>
                </a:moveTo>
                <a:cubicBezTo>
                  <a:pt x="68" y="610"/>
                  <a:pt x="54" y="623"/>
                  <a:pt x="122" y="569"/>
                </a:cubicBezTo>
                <a:cubicBezTo>
                  <a:pt x="190" y="515"/>
                  <a:pt x="163" y="529"/>
                  <a:pt x="244" y="569"/>
                </a:cubicBezTo>
                <a:cubicBezTo>
                  <a:pt x="352" y="542"/>
                  <a:pt x="258" y="569"/>
                  <a:pt x="298" y="529"/>
                </a:cubicBezTo>
                <a:lnTo>
                  <a:pt x="203" y="542"/>
                </a:lnTo>
                <a:lnTo>
                  <a:pt x="352" y="95"/>
                </a:lnTo>
                <a:cubicBezTo>
                  <a:pt x="352" y="0"/>
                  <a:pt x="325" y="27"/>
                  <a:pt x="312" y="14"/>
                </a:cubicBezTo>
                <a:cubicBezTo>
                  <a:pt x="298" y="27"/>
                  <a:pt x="298" y="27"/>
                  <a:pt x="298" y="54"/>
                </a:cubicBezTo>
                <a:lnTo>
                  <a:pt x="230" y="271"/>
                </a:lnTo>
                <a:cubicBezTo>
                  <a:pt x="108" y="678"/>
                  <a:pt x="203" y="461"/>
                  <a:pt x="0" y="62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B9D2B93B-A085-4F6C-A6F8-53FA468B0FD3}"/>
              </a:ext>
            </a:extLst>
          </p:cNvPr>
          <p:cNvSpPr>
            <a:spLocks/>
          </p:cNvSpPr>
          <p:nvPr/>
        </p:nvSpPr>
        <p:spPr bwMode="auto">
          <a:xfrm>
            <a:off x="463550" y="5753100"/>
            <a:ext cx="150812" cy="142875"/>
          </a:xfrm>
          <a:custGeom>
            <a:avLst/>
            <a:gdLst>
              <a:gd name="T0" fmla="*/ 420 w 515"/>
              <a:gd name="T1" fmla="*/ 488 h 488"/>
              <a:gd name="T2" fmla="*/ 393 w 515"/>
              <a:gd name="T3" fmla="*/ 366 h 488"/>
              <a:gd name="T4" fmla="*/ 461 w 515"/>
              <a:gd name="T5" fmla="*/ 339 h 488"/>
              <a:gd name="T6" fmla="*/ 149 w 515"/>
              <a:gd name="T7" fmla="*/ 81 h 488"/>
              <a:gd name="T8" fmla="*/ 41 w 515"/>
              <a:gd name="T9" fmla="*/ 0 h 488"/>
              <a:gd name="T10" fmla="*/ 190 w 515"/>
              <a:gd name="T11" fmla="*/ 217 h 488"/>
              <a:gd name="T12" fmla="*/ 420 w 515"/>
              <a:gd name="T13" fmla="*/ 407 h 488"/>
              <a:gd name="T14" fmla="*/ 420 w 515"/>
              <a:gd name="T15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5" h="488">
                <a:moveTo>
                  <a:pt x="420" y="488"/>
                </a:moveTo>
                <a:cubicBezTo>
                  <a:pt x="474" y="407"/>
                  <a:pt x="447" y="420"/>
                  <a:pt x="393" y="366"/>
                </a:cubicBezTo>
                <a:cubicBezTo>
                  <a:pt x="515" y="366"/>
                  <a:pt x="434" y="366"/>
                  <a:pt x="461" y="339"/>
                </a:cubicBezTo>
                <a:cubicBezTo>
                  <a:pt x="352" y="325"/>
                  <a:pt x="230" y="163"/>
                  <a:pt x="149" y="81"/>
                </a:cubicBezTo>
                <a:cubicBezTo>
                  <a:pt x="108" y="27"/>
                  <a:pt x="108" y="14"/>
                  <a:pt x="41" y="0"/>
                </a:cubicBezTo>
                <a:cubicBezTo>
                  <a:pt x="0" y="68"/>
                  <a:pt x="54" y="81"/>
                  <a:pt x="190" y="217"/>
                </a:cubicBezTo>
                <a:cubicBezTo>
                  <a:pt x="257" y="285"/>
                  <a:pt x="339" y="352"/>
                  <a:pt x="420" y="407"/>
                </a:cubicBezTo>
                <a:lnTo>
                  <a:pt x="420" y="48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EE626D68-873F-4FFE-9482-647342695B8A}"/>
              </a:ext>
            </a:extLst>
          </p:cNvPr>
          <p:cNvSpPr>
            <a:spLocks/>
          </p:cNvSpPr>
          <p:nvPr/>
        </p:nvSpPr>
        <p:spPr bwMode="auto">
          <a:xfrm>
            <a:off x="3382963" y="2178050"/>
            <a:ext cx="209550" cy="147637"/>
          </a:xfrm>
          <a:custGeom>
            <a:avLst/>
            <a:gdLst>
              <a:gd name="T0" fmla="*/ 0 w 718"/>
              <a:gd name="T1" fmla="*/ 352 h 501"/>
              <a:gd name="T2" fmla="*/ 447 w 718"/>
              <a:gd name="T3" fmla="*/ 365 h 501"/>
              <a:gd name="T4" fmla="*/ 596 w 718"/>
              <a:gd name="T5" fmla="*/ 189 h 501"/>
              <a:gd name="T6" fmla="*/ 718 w 718"/>
              <a:gd name="T7" fmla="*/ 0 h 501"/>
              <a:gd name="T8" fmla="*/ 447 w 718"/>
              <a:gd name="T9" fmla="*/ 311 h 501"/>
              <a:gd name="T10" fmla="*/ 0 w 718"/>
              <a:gd name="T11" fmla="*/ 352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8" h="501">
                <a:moveTo>
                  <a:pt x="0" y="352"/>
                </a:moveTo>
                <a:cubicBezTo>
                  <a:pt x="94" y="447"/>
                  <a:pt x="311" y="487"/>
                  <a:pt x="447" y="365"/>
                </a:cubicBezTo>
                <a:cubicBezTo>
                  <a:pt x="514" y="311"/>
                  <a:pt x="542" y="257"/>
                  <a:pt x="596" y="189"/>
                </a:cubicBezTo>
                <a:lnTo>
                  <a:pt x="718" y="0"/>
                </a:lnTo>
                <a:cubicBezTo>
                  <a:pt x="609" y="54"/>
                  <a:pt x="542" y="230"/>
                  <a:pt x="447" y="311"/>
                </a:cubicBezTo>
                <a:cubicBezTo>
                  <a:pt x="243" y="501"/>
                  <a:pt x="94" y="311"/>
                  <a:pt x="0" y="35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D9109D8A-3D8F-4AAA-80AF-A7234BE8B50E}"/>
              </a:ext>
            </a:extLst>
          </p:cNvPr>
          <p:cNvSpPr>
            <a:spLocks noEditPoints="1"/>
          </p:cNvSpPr>
          <p:nvPr/>
        </p:nvSpPr>
        <p:spPr bwMode="auto">
          <a:xfrm>
            <a:off x="4546600" y="2020888"/>
            <a:ext cx="130175" cy="146050"/>
          </a:xfrm>
          <a:custGeom>
            <a:avLst/>
            <a:gdLst>
              <a:gd name="T0" fmla="*/ 136 w 447"/>
              <a:gd name="T1" fmla="*/ 365 h 501"/>
              <a:gd name="T2" fmla="*/ 231 w 447"/>
              <a:gd name="T3" fmla="*/ 284 h 501"/>
              <a:gd name="T4" fmla="*/ 298 w 447"/>
              <a:gd name="T5" fmla="*/ 189 h 501"/>
              <a:gd name="T6" fmla="*/ 366 w 447"/>
              <a:gd name="T7" fmla="*/ 108 h 501"/>
              <a:gd name="T8" fmla="*/ 447 w 447"/>
              <a:gd name="T9" fmla="*/ 0 h 501"/>
              <a:gd name="T10" fmla="*/ 258 w 447"/>
              <a:gd name="T11" fmla="*/ 135 h 501"/>
              <a:gd name="T12" fmla="*/ 109 w 447"/>
              <a:gd name="T13" fmla="*/ 311 h 501"/>
              <a:gd name="T14" fmla="*/ 95 w 447"/>
              <a:gd name="T15" fmla="*/ 352 h 501"/>
              <a:gd name="T16" fmla="*/ 82 w 447"/>
              <a:gd name="T17" fmla="*/ 365 h 501"/>
              <a:gd name="T18" fmla="*/ 68 w 447"/>
              <a:gd name="T19" fmla="*/ 392 h 501"/>
              <a:gd name="T20" fmla="*/ 54 w 447"/>
              <a:gd name="T21" fmla="*/ 420 h 501"/>
              <a:gd name="T22" fmla="*/ 41 w 447"/>
              <a:gd name="T23" fmla="*/ 447 h 501"/>
              <a:gd name="T24" fmla="*/ 14 w 447"/>
              <a:gd name="T25" fmla="*/ 474 h 501"/>
              <a:gd name="T26" fmla="*/ 41 w 447"/>
              <a:gd name="T27" fmla="*/ 447 h 501"/>
              <a:gd name="T28" fmla="*/ 54 w 447"/>
              <a:gd name="T29" fmla="*/ 420 h 501"/>
              <a:gd name="T30" fmla="*/ 68 w 447"/>
              <a:gd name="T31" fmla="*/ 392 h 501"/>
              <a:gd name="T32" fmla="*/ 82 w 447"/>
              <a:gd name="T33" fmla="*/ 365 h 501"/>
              <a:gd name="T34" fmla="*/ 95 w 447"/>
              <a:gd name="T35" fmla="*/ 352 h 501"/>
              <a:gd name="T36" fmla="*/ 109 w 447"/>
              <a:gd name="T37" fmla="*/ 311 h 501"/>
              <a:gd name="T38" fmla="*/ 149 w 447"/>
              <a:gd name="T39" fmla="*/ 298 h 501"/>
              <a:gd name="T40" fmla="*/ 190 w 447"/>
              <a:gd name="T41" fmla="*/ 271 h 501"/>
              <a:gd name="T42" fmla="*/ 136 w 447"/>
              <a:gd name="T43" fmla="*/ 365 h 501"/>
              <a:gd name="T44" fmla="*/ 149 w 447"/>
              <a:gd name="T45" fmla="*/ 365 h 501"/>
              <a:gd name="T46" fmla="*/ 122 w 447"/>
              <a:gd name="T47" fmla="*/ 392 h 501"/>
              <a:gd name="T48" fmla="*/ 149 w 447"/>
              <a:gd name="T49" fmla="*/ 365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7" h="501">
                <a:moveTo>
                  <a:pt x="136" y="365"/>
                </a:moveTo>
                <a:cubicBezTo>
                  <a:pt x="190" y="338"/>
                  <a:pt x="163" y="365"/>
                  <a:pt x="231" y="284"/>
                </a:cubicBezTo>
                <a:cubicBezTo>
                  <a:pt x="258" y="230"/>
                  <a:pt x="271" y="243"/>
                  <a:pt x="298" y="189"/>
                </a:cubicBezTo>
                <a:cubicBezTo>
                  <a:pt x="325" y="135"/>
                  <a:pt x="312" y="149"/>
                  <a:pt x="366" y="108"/>
                </a:cubicBezTo>
                <a:cubicBezTo>
                  <a:pt x="434" y="54"/>
                  <a:pt x="420" y="94"/>
                  <a:pt x="447" y="0"/>
                </a:cubicBezTo>
                <a:cubicBezTo>
                  <a:pt x="380" y="27"/>
                  <a:pt x="298" y="94"/>
                  <a:pt x="258" y="135"/>
                </a:cubicBezTo>
                <a:lnTo>
                  <a:pt x="109" y="311"/>
                </a:lnTo>
                <a:cubicBezTo>
                  <a:pt x="95" y="325"/>
                  <a:pt x="95" y="284"/>
                  <a:pt x="95" y="352"/>
                </a:cubicBezTo>
                <a:cubicBezTo>
                  <a:pt x="68" y="338"/>
                  <a:pt x="68" y="338"/>
                  <a:pt x="82" y="365"/>
                </a:cubicBezTo>
                <a:cubicBezTo>
                  <a:pt x="41" y="365"/>
                  <a:pt x="54" y="352"/>
                  <a:pt x="68" y="392"/>
                </a:cubicBezTo>
                <a:cubicBezTo>
                  <a:pt x="27" y="392"/>
                  <a:pt x="41" y="379"/>
                  <a:pt x="54" y="420"/>
                </a:cubicBezTo>
                <a:cubicBezTo>
                  <a:pt x="14" y="406"/>
                  <a:pt x="27" y="406"/>
                  <a:pt x="41" y="447"/>
                </a:cubicBezTo>
                <a:cubicBezTo>
                  <a:pt x="0" y="447"/>
                  <a:pt x="14" y="420"/>
                  <a:pt x="14" y="474"/>
                </a:cubicBezTo>
                <a:cubicBezTo>
                  <a:pt x="41" y="460"/>
                  <a:pt x="41" y="501"/>
                  <a:pt x="41" y="447"/>
                </a:cubicBezTo>
                <a:cubicBezTo>
                  <a:pt x="68" y="447"/>
                  <a:pt x="54" y="447"/>
                  <a:pt x="54" y="420"/>
                </a:cubicBezTo>
                <a:cubicBezTo>
                  <a:pt x="82" y="420"/>
                  <a:pt x="68" y="433"/>
                  <a:pt x="68" y="392"/>
                </a:cubicBezTo>
                <a:cubicBezTo>
                  <a:pt x="95" y="392"/>
                  <a:pt x="82" y="406"/>
                  <a:pt x="82" y="365"/>
                </a:cubicBezTo>
                <a:cubicBezTo>
                  <a:pt x="122" y="379"/>
                  <a:pt x="109" y="392"/>
                  <a:pt x="95" y="352"/>
                </a:cubicBezTo>
                <a:cubicBezTo>
                  <a:pt x="122" y="352"/>
                  <a:pt x="136" y="379"/>
                  <a:pt x="109" y="311"/>
                </a:cubicBezTo>
                <a:cubicBezTo>
                  <a:pt x="149" y="298"/>
                  <a:pt x="122" y="311"/>
                  <a:pt x="149" y="298"/>
                </a:cubicBezTo>
                <a:cubicBezTo>
                  <a:pt x="163" y="284"/>
                  <a:pt x="176" y="284"/>
                  <a:pt x="190" y="271"/>
                </a:cubicBezTo>
                <a:lnTo>
                  <a:pt x="136" y="365"/>
                </a:lnTo>
                <a:close/>
                <a:moveTo>
                  <a:pt x="149" y="365"/>
                </a:moveTo>
                <a:cubicBezTo>
                  <a:pt x="109" y="365"/>
                  <a:pt x="122" y="352"/>
                  <a:pt x="122" y="392"/>
                </a:cubicBezTo>
                <a:cubicBezTo>
                  <a:pt x="176" y="392"/>
                  <a:pt x="163" y="406"/>
                  <a:pt x="149" y="36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35C0027E-E4B4-426F-8C05-BDEDAA2C0C51}"/>
              </a:ext>
            </a:extLst>
          </p:cNvPr>
          <p:cNvSpPr>
            <a:spLocks/>
          </p:cNvSpPr>
          <p:nvPr/>
        </p:nvSpPr>
        <p:spPr bwMode="auto">
          <a:xfrm>
            <a:off x="139700" y="4202113"/>
            <a:ext cx="106362" cy="31750"/>
          </a:xfrm>
          <a:custGeom>
            <a:avLst/>
            <a:gdLst>
              <a:gd name="T0" fmla="*/ 0 w 366"/>
              <a:gd name="T1" fmla="*/ 109 h 109"/>
              <a:gd name="T2" fmla="*/ 257 w 366"/>
              <a:gd name="T3" fmla="*/ 109 h 109"/>
              <a:gd name="T4" fmla="*/ 366 w 366"/>
              <a:gd name="T5" fmla="*/ 41 h 109"/>
              <a:gd name="T6" fmla="*/ 312 w 366"/>
              <a:gd name="T7" fmla="*/ 28 h 109"/>
              <a:gd name="T8" fmla="*/ 0 w 366"/>
              <a:gd name="T9" fmla="*/ 0 h 109"/>
              <a:gd name="T10" fmla="*/ 0 w 366"/>
              <a:gd name="T11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6" h="109">
                <a:moveTo>
                  <a:pt x="0" y="109"/>
                </a:moveTo>
                <a:lnTo>
                  <a:pt x="257" y="109"/>
                </a:lnTo>
                <a:lnTo>
                  <a:pt x="366" y="41"/>
                </a:lnTo>
                <a:cubicBezTo>
                  <a:pt x="312" y="41"/>
                  <a:pt x="339" y="68"/>
                  <a:pt x="312" y="28"/>
                </a:cubicBezTo>
                <a:lnTo>
                  <a:pt x="0" y="0"/>
                </a:lnTo>
                <a:lnTo>
                  <a:pt x="0" y="109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BAD058B8-3466-41AC-ACA1-7FCFD36DD0AA}"/>
              </a:ext>
            </a:extLst>
          </p:cNvPr>
          <p:cNvSpPr>
            <a:spLocks/>
          </p:cNvSpPr>
          <p:nvPr/>
        </p:nvSpPr>
        <p:spPr bwMode="auto">
          <a:xfrm>
            <a:off x="3529013" y="3306763"/>
            <a:ext cx="95250" cy="177800"/>
          </a:xfrm>
          <a:custGeom>
            <a:avLst/>
            <a:gdLst>
              <a:gd name="T0" fmla="*/ 54 w 325"/>
              <a:gd name="T1" fmla="*/ 610 h 610"/>
              <a:gd name="T2" fmla="*/ 122 w 325"/>
              <a:gd name="T3" fmla="*/ 474 h 610"/>
              <a:gd name="T4" fmla="*/ 190 w 325"/>
              <a:gd name="T5" fmla="*/ 312 h 610"/>
              <a:gd name="T6" fmla="*/ 230 w 325"/>
              <a:gd name="T7" fmla="*/ 0 h 610"/>
              <a:gd name="T8" fmla="*/ 149 w 325"/>
              <a:gd name="T9" fmla="*/ 312 h 610"/>
              <a:gd name="T10" fmla="*/ 81 w 325"/>
              <a:gd name="T11" fmla="*/ 461 h 610"/>
              <a:gd name="T12" fmla="*/ 54 w 325"/>
              <a:gd name="T13" fmla="*/ 61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5" h="610">
                <a:moveTo>
                  <a:pt x="54" y="610"/>
                </a:moveTo>
                <a:cubicBezTo>
                  <a:pt x="108" y="569"/>
                  <a:pt x="81" y="542"/>
                  <a:pt x="122" y="474"/>
                </a:cubicBezTo>
                <a:cubicBezTo>
                  <a:pt x="176" y="393"/>
                  <a:pt x="162" y="380"/>
                  <a:pt x="190" y="312"/>
                </a:cubicBezTo>
                <a:cubicBezTo>
                  <a:pt x="217" y="258"/>
                  <a:pt x="325" y="68"/>
                  <a:pt x="230" y="0"/>
                </a:cubicBezTo>
                <a:cubicBezTo>
                  <a:pt x="203" y="285"/>
                  <a:pt x="230" y="95"/>
                  <a:pt x="149" y="312"/>
                </a:cubicBezTo>
                <a:cubicBezTo>
                  <a:pt x="108" y="393"/>
                  <a:pt x="135" y="393"/>
                  <a:pt x="81" y="461"/>
                </a:cubicBezTo>
                <a:cubicBezTo>
                  <a:pt x="27" y="529"/>
                  <a:pt x="0" y="542"/>
                  <a:pt x="54" y="61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4B23571F-EEC6-4685-8EDC-B9CEE311D708}"/>
              </a:ext>
            </a:extLst>
          </p:cNvPr>
          <p:cNvSpPr>
            <a:spLocks/>
          </p:cNvSpPr>
          <p:nvPr/>
        </p:nvSpPr>
        <p:spPr bwMode="auto">
          <a:xfrm>
            <a:off x="3563938" y="4443413"/>
            <a:ext cx="74612" cy="142875"/>
          </a:xfrm>
          <a:custGeom>
            <a:avLst/>
            <a:gdLst>
              <a:gd name="T0" fmla="*/ 230 w 257"/>
              <a:gd name="T1" fmla="*/ 474 h 488"/>
              <a:gd name="T2" fmla="*/ 217 w 257"/>
              <a:gd name="T3" fmla="*/ 352 h 488"/>
              <a:gd name="T4" fmla="*/ 0 w 257"/>
              <a:gd name="T5" fmla="*/ 0 h 488"/>
              <a:gd name="T6" fmla="*/ 162 w 257"/>
              <a:gd name="T7" fmla="*/ 366 h 488"/>
              <a:gd name="T8" fmla="*/ 230 w 257"/>
              <a:gd name="T9" fmla="*/ 474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7" h="488">
                <a:moveTo>
                  <a:pt x="230" y="474"/>
                </a:moveTo>
                <a:cubicBezTo>
                  <a:pt x="257" y="434"/>
                  <a:pt x="257" y="488"/>
                  <a:pt x="217" y="352"/>
                </a:cubicBezTo>
                <a:cubicBezTo>
                  <a:pt x="176" y="244"/>
                  <a:pt x="108" y="41"/>
                  <a:pt x="0" y="0"/>
                </a:cubicBezTo>
                <a:cubicBezTo>
                  <a:pt x="13" y="81"/>
                  <a:pt x="81" y="54"/>
                  <a:pt x="162" y="366"/>
                </a:cubicBezTo>
                <a:cubicBezTo>
                  <a:pt x="176" y="447"/>
                  <a:pt x="162" y="447"/>
                  <a:pt x="230" y="47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A919F7BC-ECC2-4A8D-8D70-0CFC7E049166}"/>
              </a:ext>
            </a:extLst>
          </p:cNvPr>
          <p:cNvSpPr>
            <a:spLocks/>
          </p:cNvSpPr>
          <p:nvPr/>
        </p:nvSpPr>
        <p:spPr bwMode="auto">
          <a:xfrm>
            <a:off x="4862513" y="2230438"/>
            <a:ext cx="119062" cy="106362"/>
          </a:xfrm>
          <a:custGeom>
            <a:avLst/>
            <a:gdLst>
              <a:gd name="T0" fmla="*/ 0 w 407"/>
              <a:gd name="T1" fmla="*/ 67 h 366"/>
              <a:gd name="T2" fmla="*/ 190 w 407"/>
              <a:gd name="T3" fmla="*/ 230 h 366"/>
              <a:gd name="T4" fmla="*/ 407 w 407"/>
              <a:gd name="T5" fmla="*/ 366 h 366"/>
              <a:gd name="T6" fmla="*/ 109 w 407"/>
              <a:gd name="T7" fmla="*/ 108 h 366"/>
              <a:gd name="T8" fmla="*/ 0 w 407"/>
              <a:gd name="T9" fmla="*/ 67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366">
                <a:moveTo>
                  <a:pt x="0" y="67"/>
                </a:moveTo>
                <a:cubicBezTo>
                  <a:pt x="95" y="135"/>
                  <a:pt x="68" y="176"/>
                  <a:pt x="190" y="230"/>
                </a:cubicBezTo>
                <a:cubicBezTo>
                  <a:pt x="298" y="271"/>
                  <a:pt x="325" y="352"/>
                  <a:pt x="407" y="366"/>
                </a:cubicBezTo>
                <a:cubicBezTo>
                  <a:pt x="339" y="203"/>
                  <a:pt x="258" y="271"/>
                  <a:pt x="109" y="108"/>
                </a:cubicBezTo>
                <a:cubicBezTo>
                  <a:pt x="14" y="0"/>
                  <a:pt x="0" y="67"/>
                  <a:pt x="0" y="6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214165D8-A001-4577-9559-4FBA75616143}"/>
              </a:ext>
            </a:extLst>
          </p:cNvPr>
          <p:cNvSpPr>
            <a:spLocks/>
          </p:cNvSpPr>
          <p:nvPr/>
        </p:nvSpPr>
        <p:spPr bwMode="auto">
          <a:xfrm>
            <a:off x="1117600" y="1252538"/>
            <a:ext cx="47625" cy="90487"/>
          </a:xfrm>
          <a:custGeom>
            <a:avLst/>
            <a:gdLst>
              <a:gd name="T0" fmla="*/ 0 w 162"/>
              <a:gd name="T1" fmla="*/ 298 h 312"/>
              <a:gd name="T2" fmla="*/ 27 w 162"/>
              <a:gd name="T3" fmla="*/ 271 h 312"/>
              <a:gd name="T4" fmla="*/ 27 w 162"/>
              <a:gd name="T5" fmla="*/ 312 h 312"/>
              <a:gd name="T6" fmla="*/ 81 w 162"/>
              <a:gd name="T7" fmla="*/ 230 h 312"/>
              <a:gd name="T8" fmla="*/ 108 w 162"/>
              <a:gd name="T9" fmla="*/ 162 h 312"/>
              <a:gd name="T10" fmla="*/ 135 w 162"/>
              <a:gd name="T11" fmla="*/ 0 h 312"/>
              <a:gd name="T12" fmla="*/ 0 w 162"/>
              <a:gd name="T13" fmla="*/ 298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" h="312">
                <a:moveTo>
                  <a:pt x="0" y="298"/>
                </a:moveTo>
                <a:cubicBezTo>
                  <a:pt x="27" y="284"/>
                  <a:pt x="27" y="312"/>
                  <a:pt x="27" y="271"/>
                </a:cubicBezTo>
                <a:lnTo>
                  <a:pt x="27" y="312"/>
                </a:lnTo>
                <a:lnTo>
                  <a:pt x="81" y="230"/>
                </a:lnTo>
                <a:cubicBezTo>
                  <a:pt x="95" y="203"/>
                  <a:pt x="95" y="203"/>
                  <a:pt x="108" y="162"/>
                </a:cubicBezTo>
                <a:cubicBezTo>
                  <a:pt x="135" y="81"/>
                  <a:pt x="162" y="41"/>
                  <a:pt x="135" y="0"/>
                </a:cubicBezTo>
                <a:cubicBezTo>
                  <a:pt x="54" y="27"/>
                  <a:pt x="0" y="230"/>
                  <a:pt x="0" y="29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40C3F198-FB9F-4651-9477-4CD91EF9FA87}"/>
              </a:ext>
            </a:extLst>
          </p:cNvPr>
          <p:cNvSpPr>
            <a:spLocks/>
          </p:cNvSpPr>
          <p:nvPr/>
        </p:nvSpPr>
        <p:spPr bwMode="auto">
          <a:xfrm>
            <a:off x="4411663" y="2286000"/>
            <a:ext cx="82550" cy="74612"/>
          </a:xfrm>
          <a:custGeom>
            <a:avLst/>
            <a:gdLst>
              <a:gd name="T0" fmla="*/ 176 w 284"/>
              <a:gd name="T1" fmla="*/ 41 h 258"/>
              <a:gd name="T2" fmla="*/ 135 w 284"/>
              <a:gd name="T3" fmla="*/ 95 h 258"/>
              <a:gd name="T4" fmla="*/ 122 w 284"/>
              <a:gd name="T5" fmla="*/ 122 h 258"/>
              <a:gd name="T6" fmla="*/ 108 w 284"/>
              <a:gd name="T7" fmla="*/ 136 h 258"/>
              <a:gd name="T8" fmla="*/ 81 w 284"/>
              <a:gd name="T9" fmla="*/ 149 h 258"/>
              <a:gd name="T10" fmla="*/ 54 w 284"/>
              <a:gd name="T11" fmla="*/ 163 h 258"/>
              <a:gd name="T12" fmla="*/ 0 w 284"/>
              <a:gd name="T13" fmla="*/ 231 h 258"/>
              <a:gd name="T14" fmla="*/ 162 w 284"/>
              <a:gd name="T15" fmla="*/ 258 h 258"/>
              <a:gd name="T16" fmla="*/ 203 w 284"/>
              <a:gd name="T17" fmla="*/ 244 h 258"/>
              <a:gd name="T18" fmla="*/ 135 w 284"/>
              <a:gd name="T19" fmla="*/ 244 h 258"/>
              <a:gd name="T20" fmla="*/ 149 w 284"/>
              <a:gd name="T21" fmla="*/ 190 h 258"/>
              <a:gd name="T22" fmla="*/ 162 w 284"/>
              <a:gd name="T23" fmla="*/ 163 h 258"/>
              <a:gd name="T24" fmla="*/ 176 w 284"/>
              <a:gd name="T25" fmla="*/ 136 h 258"/>
              <a:gd name="T26" fmla="*/ 203 w 284"/>
              <a:gd name="T27" fmla="*/ 122 h 258"/>
              <a:gd name="T28" fmla="*/ 216 w 284"/>
              <a:gd name="T29" fmla="*/ 109 h 258"/>
              <a:gd name="T30" fmla="*/ 230 w 284"/>
              <a:gd name="T31" fmla="*/ 95 h 258"/>
              <a:gd name="T32" fmla="*/ 284 w 284"/>
              <a:gd name="T33" fmla="*/ 55 h 258"/>
              <a:gd name="T34" fmla="*/ 257 w 284"/>
              <a:gd name="T35" fmla="*/ 27 h 258"/>
              <a:gd name="T36" fmla="*/ 216 w 284"/>
              <a:gd name="T37" fmla="*/ 0 h 258"/>
              <a:gd name="T38" fmla="*/ 176 w 284"/>
              <a:gd name="T39" fmla="*/ 41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4" h="258">
                <a:moveTo>
                  <a:pt x="176" y="41"/>
                </a:moveTo>
                <a:lnTo>
                  <a:pt x="135" y="95"/>
                </a:lnTo>
                <a:cubicBezTo>
                  <a:pt x="149" y="136"/>
                  <a:pt x="162" y="136"/>
                  <a:pt x="122" y="122"/>
                </a:cubicBezTo>
                <a:cubicBezTo>
                  <a:pt x="135" y="163"/>
                  <a:pt x="135" y="149"/>
                  <a:pt x="108" y="136"/>
                </a:cubicBezTo>
                <a:cubicBezTo>
                  <a:pt x="108" y="177"/>
                  <a:pt x="108" y="163"/>
                  <a:pt x="81" y="149"/>
                </a:cubicBezTo>
                <a:lnTo>
                  <a:pt x="54" y="163"/>
                </a:lnTo>
                <a:cubicBezTo>
                  <a:pt x="0" y="217"/>
                  <a:pt x="40" y="163"/>
                  <a:pt x="0" y="231"/>
                </a:cubicBezTo>
                <a:cubicBezTo>
                  <a:pt x="81" y="231"/>
                  <a:pt x="108" y="217"/>
                  <a:pt x="162" y="258"/>
                </a:cubicBezTo>
                <a:lnTo>
                  <a:pt x="203" y="244"/>
                </a:lnTo>
                <a:lnTo>
                  <a:pt x="135" y="244"/>
                </a:lnTo>
                <a:cubicBezTo>
                  <a:pt x="135" y="177"/>
                  <a:pt x="135" y="231"/>
                  <a:pt x="149" y="190"/>
                </a:cubicBezTo>
                <a:lnTo>
                  <a:pt x="162" y="163"/>
                </a:lnTo>
                <a:cubicBezTo>
                  <a:pt x="149" y="136"/>
                  <a:pt x="149" y="136"/>
                  <a:pt x="176" y="136"/>
                </a:cubicBezTo>
                <a:cubicBezTo>
                  <a:pt x="176" y="109"/>
                  <a:pt x="162" y="122"/>
                  <a:pt x="203" y="122"/>
                </a:cubicBezTo>
                <a:cubicBezTo>
                  <a:pt x="189" y="95"/>
                  <a:pt x="189" y="95"/>
                  <a:pt x="216" y="109"/>
                </a:cubicBezTo>
                <a:cubicBezTo>
                  <a:pt x="203" y="68"/>
                  <a:pt x="203" y="82"/>
                  <a:pt x="230" y="95"/>
                </a:cubicBezTo>
                <a:cubicBezTo>
                  <a:pt x="257" y="55"/>
                  <a:pt x="189" y="68"/>
                  <a:pt x="284" y="55"/>
                </a:cubicBezTo>
                <a:cubicBezTo>
                  <a:pt x="243" y="41"/>
                  <a:pt x="257" y="41"/>
                  <a:pt x="257" y="27"/>
                </a:cubicBezTo>
                <a:cubicBezTo>
                  <a:pt x="216" y="0"/>
                  <a:pt x="257" y="55"/>
                  <a:pt x="216" y="0"/>
                </a:cubicBezTo>
                <a:cubicBezTo>
                  <a:pt x="203" y="68"/>
                  <a:pt x="216" y="14"/>
                  <a:pt x="176" y="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052F54A0-DE9E-412A-A86E-0277B9097F69}"/>
              </a:ext>
            </a:extLst>
          </p:cNvPr>
          <p:cNvSpPr>
            <a:spLocks/>
          </p:cNvSpPr>
          <p:nvPr/>
        </p:nvSpPr>
        <p:spPr bwMode="auto">
          <a:xfrm>
            <a:off x="3960813" y="2787650"/>
            <a:ext cx="114300" cy="68262"/>
          </a:xfrm>
          <a:custGeom>
            <a:avLst/>
            <a:gdLst>
              <a:gd name="T0" fmla="*/ 27 w 393"/>
              <a:gd name="T1" fmla="*/ 190 h 231"/>
              <a:gd name="T2" fmla="*/ 68 w 393"/>
              <a:gd name="T3" fmla="*/ 217 h 231"/>
              <a:gd name="T4" fmla="*/ 27 w 393"/>
              <a:gd name="T5" fmla="*/ 231 h 231"/>
              <a:gd name="T6" fmla="*/ 230 w 393"/>
              <a:gd name="T7" fmla="*/ 122 h 231"/>
              <a:gd name="T8" fmla="*/ 393 w 393"/>
              <a:gd name="T9" fmla="*/ 0 h 231"/>
              <a:gd name="T10" fmla="*/ 54 w 393"/>
              <a:gd name="T11" fmla="*/ 176 h 231"/>
              <a:gd name="T12" fmla="*/ 27 w 393"/>
              <a:gd name="T13" fmla="*/ 19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3" h="231">
                <a:moveTo>
                  <a:pt x="27" y="190"/>
                </a:moveTo>
                <a:lnTo>
                  <a:pt x="68" y="217"/>
                </a:lnTo>
                <a:cubicBezTo>
                  <a:pt x="0" y="217"/>
                  <a:pt x="40" y="203"/>
                  <a:pt x="27" y="231"/>
                </a:cubicBezTo>
                <a:cubicBezTo>
                  <a:pt x="149" y="217"/>
                  <a:pt x="149" y="176"/>
                  <a:pt x="230" y="122"/>
                </a:cubicBezTo>
                <a:cubicBezTo>
                  <a:pt x="284" y="82"/>
                  <a:pt x="366" y="54"/>
                  <a:pt x="393" y="0"/>
                </a:cubicBezTo>
                <a:cubicBezTo>
                  <a:pt x="339" y="0"/>
                  <a:pt x="135" y="122"/>
                  <a:pt x="54" y="176"/>
                </a:cubicBezTo>
                <a:lnTo>
                  <a:pt x="27" y="19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A1C51545-C22D-47E7-8718-2BD7B94CC80A}"/>
              </a:ext>
            </a:extLst>
          </p:cNvPr>
          <p:cNvSpPr>
            <a:spLocks/>
          </p:cNvSpPr>
          <p:nvPr/>
        </p:nvSpPr>
        <p:spPr bwMode="auto">
          <a:xfrm>
            <a:off x="1144588" y="1544638"/>
            <a:ext cx="87312" cy="63500"/>
          </a:xfrm>
          <a:custGeom>
            <a:avLst/>
            <a:gdLst>
              <a:gd name="T0" fmla="*/ 176 w 298"/>
              <a:gd name="T1" fmla="*/ 216 h 216"/>
              <a:gd name="T2" fmla="*/ 203 w 298"/>
              <a:gd name="T3" fmla="*/ 203 h 216"/>
              <a:gd name="T4" fmla="*/ 216 w 298"/>
              <a:gd name="T5" fmla="*/ 216 h 216"/>
              <a:gd name="T6" fmla="*/ 244 w 298"/>
              <a:gd name="T7" fmla="*/ 203 h 216"/>
              <a:gd name="T8" fmla="*/ 257 w 298"/>
              <a:gd name="T9" fmla="*/ 189 h 216"/>
              <a:gd name="T10" fmla="*/ 298 w 298"/>
              <a:gd name="T11" fmla="*/ 162 h 216"/>
              <a:gd name="T12" fmla="*/ 122 w 298"/>
              <a:gd name="T13" fmla="*/ 108 h 216"/>
              <a:gd name="T14" fmla="*/ 95 w 298"/>
              <a:gd name="T15" fmla="*/ 94 h 216"/>
              <a:gd name="T16" fmla="*/ 81 w 298"/>
              <a:gd name="T17" fmla="*/ 81 h 216"/>
              <a:gd name="T18" fmla="*/ 54 w 298"/>
              <a:gd name="T19" fmla="*/ 54 h 216"/>
              <a:gd name="T20" fmla="*/ 40 w 298"/>
              <a:gd name="T21" fmla="*/ 40 h 216"/>
              <a:gd name="T22" fmla="*/ 27 w 298"/>
              <a:gd name="T23" fmla="*/ 94 h 216"/>
              <a:gd name="T24" fmla="*/ 122 w 298"/>
              <a:gd name="T25" fmla="*/ 216 h 216"/>
              <a:gd name="T26" fmla="*/ 176 w 298"/>
              <a:gd name="T27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8" h="216">
                <a:moveTo>
                  <a:pt x="176" y="216"/>
                </a:moveTo>
                <a:cubicBezTo>
                  <a:pt x="162" y="189"/>
                  <a:pt x="162" y="203"/>
                  <a:pt x="203" y="203"/>
                </a:cubicBezTo>
                <a:lnTo>
                  <a:pt x="216" y="216"/>
                </a:lnTo>
                <a:lnTo>
                  <a:pt x="244" y="203"/>
                </a:lnTo>
                <a:cubicBezTo>
                  <a:pt x="244" y="189"/>
                  <a:pt x="257" y="189"/>
                  <a:pt x="257" y="189"/>
                </a:cubicBezTo>
                <a:cubicBezTo>
                  <a:pt x="284" y="176"/>
                  <a:pt x="271" y="189"/>
                  <a:pt x="298" y="162"/>
                </a:cubicBezTo>
                <a:cubicBezTo>
                  <a:pt x="271" y="122"/>
                  <a:pt x="189" y="149"/>
                  <a:pt x="122" y="108"/>
                </a:cubicBezTo>
                <a:cubicBezTo>
                  <a:pt x="95" y="108"/>
                  <a:pt x="95" y="122"/>
                  <a:pt x="95" y="94"/>
                </a:cubicBezTo>
                <a:lnTo>
                  <a:pt x="81" y="81"/>
                </a:lnTo>
                <a:cubicBezTo>
                  <a:pt x="40" y="94"/>
                  <a:pt x="54" y="94"/>
                  <a:pt x="54" y="54"/>
                </a:cubicBezTo>
                <a:cubicBezTo>
                  <a:pt x="27" y="54"/>
                  <a:pt x="40" y="67"/>
                  <a:pt x="40" y="40"/>
                </a:cubicBezTo>
                <a:cubicBezTo>
                  <a:pt x="13" y="67"/>
                  <a:pt x="0" y="0"/>
                  <a:pt x="27" y="94"/>
                </a:cubicBezTo>
                <a:cubicBezTo>
                  <a:pt x="40" y="149"/>
                  <a:pt x="108" y="122"/>
                  <a:pt x="122" y="216"/>
                </a:cubicBezTo>
                <a:lnTo>
                  <a:pt x="176" y="216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FB201609-75C7-4677-A3A7-44248278B656}"/>
              </a:ext>
            </a:extLst>
          </p:cNvPr>
          <p:cNvSpPr>
            <a:spLocks/>
          </p:cNvSpPr>
          <p:nvPr/>
        </p:nvSpPr>
        <p:spPr bwMode="auto">
          <a:xfrm>
            <a:off x="2233613" y="685800"/>
            <a:ext cx="74612" cy="87312"/>
          </a:xfrm>
          <a:custGeom>
            <a:avLst/>
            <a:gdLst>
              <a:gd name="T0" fmla="*/ 27 w 257"/>
              <a:gd name="T1" fmla="*/ 231 h 298"/>
              <a:gd name="T2" fmla="*/ 68 w 257"/>
              <a:gd name="T3" fmla="*/ 217 h 298"/>
              <a:gd name="T4" fmla="*/ 68 w 257"/>
              <a:gd name="T5" fmla="*/ 217 h 298"/>
              <a:gd name="T6" fmla="*/ 54 w 257"/>
              <a:gd name="T7" fmla="*/ 244 h 298"/>
              <a:gd name="T8" fmla="*/ 41 w 257"/>
              <a:gd name="T9" fmla="*/ 258 h 298"/>
              <a:gd name="T10" fmla="*/ 14 w 257"/>
              <a:gd name="T11" fmla="*/ 285 h 298"/>
              <a:gd name="T12" fmla="*/ 41 w 257"/>
              <a:gd name="T13" fmla="*/ 258 h 298"/>
              <a:gd name="T14" fmla="*/ 54 w 257"/>
              <a:gd name="T15" fmla="*/ 244 h 298"/>
              <a:gd name="T16" fmla="*/ 68 w 257"/>
              <a:gd name="T17" fmla="*/ 217 h 298"/>
              <a:gd name="T18" fmla="*/ 122 w 257"/>
              <a:gd name="T19" fmla="*/ 190 h 298"/>
              <a:gd name="T20" fmla="*/ 257 w 257"/>
              <a:gd name="T21" fmla="*/ 0 h 298"/>
              <a:gd name="T22" fmla="*/ 27 w 257"/>
              <a:gd name="T23" fmla="*/ 231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7" h="298">
                <a:moveTo>
                  <a:pt x="27" y="231"/>
                </a:moveTo>
                <a:cubicBezTo>
                  <a:pt x="54" y="217"/>
                  <a:pt x="68" y="231"/>
                  <a:pt x="68" y="217"/>
                </a:cubicBezTo>
                <a:lnTo>
                  <a:pt x="68" y="217"/>
                </a:lnTo>
                <a:cubicBezTo>
                  <a:pt x="41" y="217"/>
                  <a:pt x="41" y="204"/>
                  <a:pt x="54" y="244"/>
                </a:cubicBezTo>
                <a:cubicBezTo>
                  <a:pt x="14" y="231"/>
                  <a:pt x="27" y="217"/>
                  <a:pt x="41" y="258"/>
                </a:cubicBezTo>
                <a:cubicBezTo>
                  <a:pt x="0" y="244"/>
                  <a:pt x="0" y="244"/>
                  <a:pt x="14" y="285"/>
                </a:cubicBezTo>
                <a:cubicBezTo>
                  <a:pt x="54" y="285"/>
                  <a:pt x="54" y="298"/>
                  <a:pt x="41" y="258"/>
                </a:cubicBezTo>
                <a:cubicBezTo>
                  <a:pt x="68" y="271"/>
                  <a:pt x="68" y="271"/>
                  <a:pt x="54" y="244"/>
                </a:cubicBezTo>
                <a:cubicBezTo>
                  <a:pt x="95" y="258"/>
                  <a:pt x="81" y="258"/>
                  <a:pt x="68" y="217"/>
                </a:cubicBezTo>
                <a:cubicBezTo>
                  <a:pt x="95" y="204"/>
                  <a:pt x="95" y="217"/>
                  <a:pt x="122" y="190"/>
                </a:cubicBezTo>
                <a:cubicBezTo>
                  <a:pt x="135" y="176"/>
                  <a:pt x="257" y="41"/>
                  <a:pt x="257" y="0"/>
                </a:cubicBezTo>
                <a:cubicBezTo>
                  <a:pt x="190" y="0"/>
                  <a:pt x="54" y="176"/>
                  <a:pt x="27" y="23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D2ABF39D-3867-4952-A38B-72800090AFFB}"/>
              </a:ext>
            </a:extLst>
          </p:cNvPr>
          <p:cNvSpPr>
            <a:spLocks/>
          </p:cNvSpPr>
          <p:nvPr/>
        </p:nvSpPr>
        <p:spPr bwMode="auto">
          <a:xfrm>
            <a:off x="5389563" y="1957388"/>
            <a:ext cx="103187" cy="98425"/>
          </a:xfrm>
          <a:custGeom>
            <a:avLst/>
            <a:gdLst>
              <a:gd name="T0" fmla="*/ 0 w 353"/>
              <a:gd name="T1" fmla="*/ 339 h 339"/>
              <a:gd name="T2" fmla="*/ 190 w 353"/>
              <a:gd name="T3" fmla="*/ 176 h 339"/>
              <a:gd name="T4" fmla="*/ 353 w 353"/>
              <a:gd name="T5" fmla="*/ 0 h 339"/>
              <a:gd name="T6" fmla="*/ 0 w 353"/>
              <a:gd name="T7" fmla="*/ 284 h 339"/>
              <a:gd name="T8" fmla="*/ 136 w 353"/>
              <a:gd name="T9" fmla="*/ 203 h 339"/>
              <a:gd name="T10" fmla="*/ 82 w 353"/>
              <a:gd name="T11" fmla="*/ 257 h 339"/>
              <a:gd name="T12" fmla="*/ 28 w 353"/>
              <a:gd name="T13" fmla="*/ 298 h 339"/>
              <a:gd name="T14" fmla="*/ 14 w 353"/>
              <a:gd name="T15" fmla="*/ 311 h 339"/>
              <a:gd name="T16" fmla="*/ 0 w 353"/>
              <a:gd name="T17" fmla="*/ 325 h 339"/>
              <a:gd name="T18" fmla="*/ 0 w 353"/>
              <a:gd name="T19" fmla="*/ 339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3" h="339">
                <a:moveTo>
                  <a:pt x="0" y="339"/>
                </a:moveTo>
                <a:cubicBezTo>
                  <a:pt x="82" y="298"/>
                  <a:pt x="122" y="244"/>
                  <a:pt x="190" y="176"/>
                </a:cubicBezTo>
                <a:cubicBezTo>
                  <a:pt x="244" y="122"/>
                  <a:pt x="353" y="81"/>
                  <a:pt x="353" y="0"/>
                </a:cubicBezTo>
                <a:lnTo>
                  <a:pt x="0" y="284"/>
                </a:lnTo>
                <a:cubicBezTo>
                  <a:pt x="122" y="244"/>
                  <a:pt x="68" y="230"/>
                  <a:pt x="136" y="203"/>
                </a:cubicBezTo>
                <a:cubicBezTo>
                  <a:pt x="109" y="230"/>
                  <a:pt x="109" y="230"/>
                  <a:pt x="82" y="257"/>
                </a:cubicBezTo>
                <a:lnTo>
                  <a:pt x="28" y="298"/>
                </a:lnTo>
                <a:cubicBezTo>
                  <a:pt x="28" y="298"/>
                  <a:pt x="14" y="311"/>
                  <a:pt x="14" y="311"/>
                </a:cubicBezTo>
                <a:cubicBezTo>
                  <a:pt x="14" y="311"/>
                  <a:pt x="0" y="311"/>
                  <a:pt x="0" y="325"/>
                </a:cubicBezTo>
                <a:cubicBezTo>
                  <a:pt x="0" y="325"/>
                  <a:pt x="0" y="325"/>
                  <a:pt x="0" y="33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F3304401-20F2-49E8-9499-CFC67769BFFB}"/>
              </a:ext>
            </a:extLst>
          </p:cNvPr>
          <p:cNvSpPr>
            <a:spLocks/>
          </p:cNvSpPr>
          <p:nvPr/>
        </p:nvSpPr>
        <p:spPr bwMode="auto">
          <a:xfrm>
            <a:off x="3706813" y="5376863"/>
            <a:ext cx="79375" cy="92075"/>
          </a:xfrm>
          <a:custGeom>
            <a:avLst/>
            <a:gdLst>
              <a:gd name="T0" fmla="*/ 176 w 271"/>
              <a:gd name="T1" fmla="*/ 27 h 311"/>
              <a:gd name="T2" fmla="*/ 27 w 271"/>
              <a:gd name="T3" fmla="*/ 257 h 311"/>
              <a:gd name="T4" fmla="*/ 0 w 271"/>
              <a:gd name="T5" fmla="*/ 298 h 311"/>
              <a:gd name="T6" fmla="*/ 40 w 271"/>
              <a:gd name="T7" fmla="*/ 311 h 311"/>
              <a:gd name="T8" fmla="*/ 108 w 271"/>
              <a:gd name="T9" fmla="*/ 230 h 311"/>
              <a:gd name="T10" fmla="*/ 122 w 271"/>
              <a:gd name="T11" fmla="*/ 203 h 311"/>
              <a:gd name="T12" fmla="*/ 135 w 271"/>
              <a:gd name="T13" fmla="*/ 189 h 311"/>
              <a:gd name="T14" fmla="*/ 162 w 271"/>
              <a:gd name="T15" fmla="*/ 162 h 311"/>
              <a:gd name="T16" fmla="*/ 176 w 271"/>
              <a:gd name="T17" fmla="*/ 122 h 311"/>
              <a:gd name="T18" fmla="*/ 189 w 271"/>
              <a:gd name="T19" fmla="*/ 95 h 311"/>
              <a:gd name="T20" fmla="*/ 216 w 271"/>
              <a:gd name="T21" fmla="*/ 81 h 311"/>
              <a:gd name="T22" fmla="*/ 230 w 271"/>
              <a:gd name="T23" fmla="*/ 68 h 311"/>
              <a:gd name="T24" fmla="*/ 257 w 271"/>
              <a:gd name="T25" fmla="*/ 40 h 311"/>
              <a:gd name="T26" fmla="*/ 271 w 271"/>
              <a:gd name="T27" fmla="*/ 27 h 311"/>
              <a:gd name="T28" fmla="*/ 216 w 271"/>
              <a:gd name="T29" fmla="*/ 0 h 311"/>
              <a:gd name="T30" fmla="*/ 176 w 271"/>
              <a:gd name="T31" fmla="*/ 27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1" h="311">
                <a:moveTo>
                  <a:pt x="176" y="27"/>
                </a:moveTo>
                <a:cubicBezTo>
                  <a:pt x="135" y="176"/>
                  <a:pt x="40" y="162"/>
                  <a:pt x="27" y="257"/>
                </a:cubicBezTo>
                <a:lnTo>
                  <a:pt x="0" y="298"/>
                </a:lnTo>
                <a:lnTo>
                  <a:pt x="40" y="311"/>
                </a:lnTo>
                <a:lnTo>
                  <a:pt x="108" y="230"/>
                </a:lnTo>
                <a:cubicBezTo>
                  <a:pt x="94" y="189"/>
                  <a:pt x="81" y="203"/>
                  <a:pt x="122" y="203"/>
                </a:cubicBezTo>
                <a:cubicBezTo>
                  <a:pt x="108" y="176"/>
                  <a:pt x="94" y="176"/>
                  <a:pt x="135" y="189"/>
                </a:cubicBezTo>
                <a:cubicBezTo>
                  <a:pt x="135" y="122"/>
                  <a:pt x="135" y="176"/>
                  <a:pt x="162" y="162"/>
                </a:cubicBezTo>
                <a:lnTo>
                  <a:pt x="176" y="122"/>
                </a:lnTo>
                <a:cubicBezTo>
                  <a:pt x="162" y="81"/>
                  <a:pt x="149" y="81"/>
                  <a:pt x="189" y="95"/>
                </a:cubicBezTo>
                <a:cubicBezTo>
                  <a:pt x="176" y="68"/>
                  <a:pt x="176" y="68"/>
                  <a:pt x="216" y="81"/>
                </a:cubicBezTo>
                <a:cubicBezTo>
                  <a:pt x="203" y="40"/>
                  <a:pt x="189" y="54"/>
                  <a:pt x="230" y="68"/>
                </a:cubicBezTo>
                <a:cubicBezTo>
                  <a:pt x="216" y="27"/>
                  <a:pt x="216" y="40"/>
                  <a:pt x="257" y="40"/>
                </a:cubicBezTo>
                <a:cubicBezTo>
                  <a:pt x="244" y="13"/>
                  <a:pt x="230" y="13"/>
                  <a:pt x="271" y="27"/>
                </a:cubicBezTo>
                <a:cubicBezTo>
                  <a:pt x="135" y="40"/>
                  <a:pt x="244" y="40"/>
                  <a:pt x="216" y="0"/>
                </a:cubicBezTo>
                <a:cubicBezTo>
                  <a:pt x="203" y="40"/>
                  <a:pt x="230" y="13"/>
                  <a:pt x="176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Freeform 74">
            <a:extLst>
              <a:ext uri="{FF2B5EF4-FFF2-40B4-BE49-F238E27FC236}">
                <a16:creationId xmlns:a16="http://schemas.microsoft.com/office/drawing/2014/main" id="{E850C3DA-C5AB-4A41-B3E4-BA39F7643DCC}"/>
              </a:ext>
            </a:extLst>
          </p:cNvPr>
          <p:cNvSpPr>
            <a:spLocks/>
          </p:cNvSpPr>
          <p:nvPr/>
        </p:nvSpPr>
        <p:spPr bwMode="auto">
          <a:xfrm>
            <a:off x="3251200" y="1687513"/>
            <a:ext cx="23812" cy="71437"/>
          </a:xfrm>
          <a:custGeom>
            <a:avLst/>
            <a:gdLst>
              <a:gd name="T0" fmla="*/ 27 w 82"/>
              <a:gd name="T1" fmla="*/ 244 h 244"/>
              <a:gd name="T2" fmla="*/ 82 w 82"/>
              <a:gd name="T3" fmla="*/ 41 h 244"/>
              <a:gd name="T4" fmla="*/ 41 w 82"/>
              <a:gd name="T5" fmla="*/ 41 h 244"/>
              <a:gd name="T6" fmla="*/ 0 w 82"/>
              <a:gd name="T7" fmla="*/ 0 h 244"/>
              <a:gd name="T8" fmla="*/ 27 w 82"/>
              <a:gd name="T9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" h="244">
                <a:moveTo>
                  <a:pt x="27" y="244"/>
                </a:moveTo>
                <a:cubicBezTo>
                  <a:pt x="55" y="190"/>
                  <a:pt x="55" y="122"/>
                  <a:pt x="82" y="41"/>
                </a:cubicBezTo>
                <a:lnTo>
                  <a:pt x="41" y="41"/>
                </a:lnTo>
                <a:cubicBezTo>
                  <a:pt x="14" y="27"/>
                  <a:pt x="14" y="27"/>
                  <a:pt x="0" y="0"/>
                </a:cubicBezTo>
                <a:cubicBezTo>
                  <a:pt x="0" y="82"/>
                  <a:pt x="0" y="163"/>
                  <a:pt x="27" y="24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Freeform 75">
            <a:extLst>
              <a:ext uri="{FF2B5EF4-FFF2-40B4-BE49-F238E27FC236}">
                <a16:creationId xmlns:a16="http://schemas.microsoft.com/office/drawing/2014/main" id="{0BA51246-02CF-4C2A-91AB-057AF7A18248}"/>
              </a:ext>
            </a:extLst>
          </p:cNvPr>
          <p:cNvSpPr>
            <a:spLocks/>
          </p:cNvSpPr>
          <p:nvPr/>
        </p:nvSpPr>
        <p:spPr bwMode="auto">
          <a:xfrm>
            <a:off x="5503863" y="2827338"/>
            <a:ext cx="60325" cy="28575"/>
          </a:xfrm>
          <a:custGeom>
            <a:avLst/>
            <a:gdLst>
              <a:gd name="T0" fmla="*/ 28 w 204"/>
              <a:gd name="T1" fmla="*/ 67 h 95"/>
              <a:gd name="T2" fmla="*/ 82 w 204"/>
              <a:gd name="T3" fmla="*/ 95 h 95"/>
              <a:gd name="T4" fmla="*/ 149 w 204"/>
              <a:gd name="T5" fmla="*/ 67 h 95"/>
              <a:gd name="T6" fmla="*/ 95 w 204"/>
              <a:gd name="T7" fmla="*/ 13 h 95"/>
              <a:gd name="T8" fmla="*/ 28 w 204"/>
              <a:gd name="T9" fmla="*/ 67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95">
                <a:moveTo>
                  <a:pt x="28" y="67"/>
                </a:moveTo>
                <a:cubicBezTo>
                  <a:pt x="55" y="81"/>
                  <a:pt x="0" y="95"/>
                  <a:pt x="82" y="95"/>
                </a:cubicBezTo>
                <a:cubicBezTo>
                  <a:pt x="204" y="95"/>
                  <a:pt x="95" y="95"/>
                  <a:pt x="149" y="67"/>
                </a:cubicBezTo>
                <a:cubicBezTo>
                  <a:pt x="122" y="0"/>
                  <a:pt x="149" y="13"/>
                  <a:pt x="95" y="13"/>
                </a:cubicBezTo>
                <a:cubicBezTo>
                  <a:pt x="55" y="13"/>
                  <a:pt x="41" y="40"/>
                  <a:pt x="28" y="6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C115877D-2913-4408-91A2-A6690A5C0106}"/>
              </a:ext>
            </a:extLst>
          </p:cNvPr>
          <p:cNvSpPr>
            <a:spLocks/>
          </p:cNvSpPr>
          <p:nvPr/>
        </p:nvSpPr>
        <p:spPr bwMode="auto">
          <a:xfrm>
            <a:off x="4859338" y="4279900"/>
            <a:ext cx="47625" cy="44450"/>
          </a:xfrm>
          <a:custGeom>
            <a:avLst/>
            <a:gdLst>
              <a:gd name="T0" fmla="*/ 27 w 162"/>
              <a:gd name="T1" fmla="*/ 95 h 150"/>
              <a:gd name="T2" fmla="*/ 13 w 162"/>
              <a:gd name="T3" fmla="*/ 122 h 150"/>
              <a:gd name="T4" fmla="*/ 54 w 162"/>
              <a:gd name="T5" fmla="*/ 136 h 150"/>
              <a:gd name="T6" fmla="*/ 54 w 162"/>
              <a:gd name="T7" fmla="*/ 136 h 150"/>
              <a:gd name="T8" fmla="*/ 67 w 162"/>
              <a:gd name="T9" fmla="*/ 122 h 150"/>
              <a:gd name="T10" fmla="*/ 95 w 162"/>
              <a:gd name="T11" fmla="*/ 95 h 150"/>
              <a:gd name="T12" fmla="*/ 108 w 162"/>
              <a:gd name="T13" fmla="*/ 82 h 150"/>
              <a:gd name="T14" fmla="*/ 162 w 162"/>
              <a:gd name="T15" fmla="*/ 28 h 150"/>
              <a:gd name="T16" fmla="*/ 95 w 162"/>
              <a:gd name="T17" fmla="*/ 28 h 150"/>
              <a:gd name="T18" fmla="*/ 81 w 162"/>
              <a:gd name="T19" fmla="*/ 0 h 150"/>
              <a:gd name="T20" fmla="*/ 40 w 162"/>
              <a:gd name="T21" fmla="*/ 0 h 150"/>
              <a:gd name="T22" fmla="*/ 27 w 162"/>
              <a:gd name="T23" fmla="*/ 9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2" h="150">
                <a:moveTo>
                  <a:pt x="27" y="95"/>
                </a:moveTo>
                <a:lnTo>
                  <a:pt x="13" y="122"/>
                </a:lnTo>
                <a:cubicBezTo>
                  <a:pt x="40" y="150"/>
                  <a:pt x="0" y="150"/>
                  <a:pt x="54" y="136"/>
                </a:cubicBezTo>
                <a:lnTo>
                  <a:pt x="54" y="136"/>
                </a:lnTo>
                <a:cubicBezTo>
                  <a:pt x="54" y="109"/>
                  <a:pt x="40" y="109"/>
                  <a:pt x="67" y="122"/>
                </a:cubicBezTo>
                <a:cubicBezTo>
                  <a:pt x="67" y="82"/>
                  <a:pt x="54" y="95"/>
                  <a:pt x="95" y="95"/>
                </a:cubicBezTo>
                <a:cubicBezTo>
                  <a:pt x="81" y="68"/>
                  <a:pt x="81" y="68"/>
                  <a:pt x="108" y="82"/>
                </a:cubicBezTo>
                <a:cubicBezTo>
                  <a:pt x="135" y="41"/>
                  <a:pt x="81" y="68"/>
                  <a:pt x="162" y="28"/>
                </a:cubicBezTo>
                <a:cubicBezTo>
                  <a:pt x="27" y="82"/>
                  <a:pt x="122" y="41"/>
                  <a:pt x="95" y="28"/>
                </a:cubicBezTo>
                <a:cubicBezTo>
                  <a:pt x="54" y="41"/>
                  <a:pt x="67" y="41"/>
                  <a:pt x="81" y="0"/>
                </a:cubicBezTo>
                <a:lnTo>
                  <a:pt x="40" y="0"/>
                </a:lnTo>
                <a:lnTo>
                  <a:pt x="27" y="95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7" name="Freeform 77">
            <a:extLst>
              <a:ext uri="{FF2B5EF4-FFF2-40B4-BE49-F238E27FC236}">
                <a16:creationId xmlns:a16="http://schemas.microsoft.com/office/drawing/2014/main" id="{A660B7D5-564F-423F-A19C-9BE2E69F5B39}"/>
              </a:ext>
            </a:extLst>
          </p:cNvPr>
          <p:cNvSpPr>
            <a:spLocks/>
          </p:cNvSpPr>
          <p:nvPr/>
        </p:nvSpPr>
        <p:spPr bwMode="auto">
          <a:xfrm>
            <a:off x="5013325" y="900113"/>
            <a:ext cx="39687" cy="31750"/>
          </a:xfrm>
          <a:custGeom>
            <a:avLst/>
            <a:gdLst>
              <a:gd name="T0" fmla="*/ 0 w 136"/>
              <a:gd name="T1" fmla="*/ 27 h 108"/>
              <a:gd name="T2" fmla="*/ 0 w 136"/>
              <a:gd name="T3" fmla="*/ 81 h 108"/>
              <a:gd name="T4" fmla="*/ 68 w 136"/>
              <a:gd name="T5" fmla="*/ 108 h 108"/>
              <a:gd name="T6" fmla="*/ 81 w 136"/>
              <a:gd name="T7" fmla="*/ 108 h 108"/>
              <a:gd name="T8" fmla="*/ 136 w 136"/>
              <a:gd name="T9" fmla="*/ 108 h 108"/>
              <a:gd name="T10" fmla="*/ 109 w 136"/>
              <a:gd name="T11" fmla="*/ 68 h 108"/>
              <a:gd name="T12" fmla="*/ 95 w 136"/>
              <a:gd name="T13" fmla="*/ 54 h 108"/>
              <a:gd name="T14" fmla="*/ 68 w 136"/>
              <a:gd name="T15" fmla="*/ 41 h 108"/>
              <a:gd name="T16" fmla="*/ 41 w 136"/>
              <a:gd name="T17" fmla="*/ 27 h 108"/>
              <a:gd name="T18" fmla="*/ 27 w 136"/>
              <a:gd name="T19" fmla="*/ 14 h 108"/>
              <a:gd name="T20" fmla="*/ 14 w 136"/>
              <a:gd name="T21" fmla="*/ 14 h 108"/>
              <a:gd name="T22" fmla="*/ 0 w 136"/>
              <a:gd name="T23" fmla="*/ 27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6" h="108">
                <a:moveTo>
                  <a:pt x="0" y="27"/>
                </a:moveTo>
                <a:lnTo>
                  <a:pt x="0" y="81"/>
                </a:lnTo>
                <a:cubicBezTo>
                  <a:pt x="95" y="95"/>
                  <a:pt x="41" y="95"/>
                  <a:pt x="68" y="108"/>
                </a:cubicBezTo>
                <a:lnTo>
                  <a:pt x="81" y="108"/>
                </a:lnTo>
                <a:lnTo>
                  <a:pt x="136" y="108"/>
                </a:lnTo>
                <a:cubicBezTo>
                  <a:pt x="122" y="95"/>
                  <a:pt x="122" y="81"/>
                  <a:pt x="109" y="68"/>
                </a:cubicBezTo>
                <a:cubicBezTo>
                  <a:pt x="81" y="81"/>
                  <a:pt x="81" y="95"/>
                  <a:pt x="95" y="54"/>
                </a:cubicBezTo>
                <a:cubicBezTo>
                  <a:pt x="54" y="68"/>
                  <a:pt x="68" y="68"/>
                  <a:pt x="68" y="41"/>
                </a:cubicBezTo>
                <a:cubicBezTo>
                  <a:pt x="68" y="41"/>
                  <a:pt x="54" y="27"/>
                  <a:pt x="41" y="27"/>
                </a:cubicBezTo>
                <a:cubicBezTo>
                  <a:pt x="41" y="14"/>
                  <a:pt x="27" y="27"/>
                  <a:pt x="27" y="14"/>
                </a:cubicBezTo>
                <a:cubicBezTo>
                  <a:pt x="27" y="0"/>
                  <a:pt x="14" y="14"/>
                  <a:pt x="14" y="14"/>
                </a:cubicBezTo>
                <a:cubicBezTo>
                  <a:pt x="14" y="41"/>
                  <a:pt x="27" y="41"/>
                  <a:pt x="0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8" name="Freeform 78">
            <a:extLst>
              <a:ext uri="{FF2B5EF4-FFF2-40B4-BE49-F238E27FC236}">
                <a16:creationId xmlns:a16="http://schemas.microsoft.com/office/drawing/2014/main" id="{D5D8D615-922E-4E3E-8B4B-9AB9586E9C6E}"/>
              </a:ext>
            </a:extLst>
          </p:cNvPr>
          <p:cNvSpPr>
            <a:spLocks/>
          </p:cNvSpPr>
          <p:nvPr/>
        </p:nvSpPr>
        <p:spPr bwMode="auto">
          <a:xfrm>
            <a:off x="895350" y="2143125"/>
            <a:ext cx="31750" cy="34925"/>
          </a:xfrm>
          <a:custGeom>
            <a:avLst/>
            <a:gdLst>
              <a:gd name="T0" fmla="*/ 0 w 108"/>
              <a:gd name="T1" fmla="*/ 122 h 122"/>
              <a:gd name="T2" fmla="*/ 108 w 108"/>
              <a:gd name="T3" fmla="*/ 40 h 122"/>
              <a:gd name="T4" fmla="*/ 14 w 108"/>
              <a:gd name="T5" fmla="*/ 0 h 122"/>
              <a:gd name="T6" fmla="*/ 0 w 108"/>
              <a:gd name="T7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122">
                <a:moveTo>
                  <a:pt x="0" y="122"/>
                </a:moveTo>
                <a:cubicBezTo>
                  <a:pt x="27" y="94"/>
                  <a:pt x="81" y="81"/>
                  <a:pt x="108" y="40"/>
                </a:cubicBezTo>
                <a:lnTo>
                  <a:pt x="14" y="0"/>
                </a:lnTo>
                <a:lnTo>
                  <a:pt x="0" y="12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9" name="Freeform 79">
            <a:extLst>
              <a:ext uri="{FF2B5EF4-FFF2-40B4-BE49-F238E27FC236}">
                <a16:creationId xmlns:a16="http://schemas.microsoft.com/office/drawing/2014/main" id="{C8BE5651-2F20-4980-932B-6444F8C1DF53}"/>
              </a:ext>
            </a:extLst>
          </p:cNvPr>
          <p:cNvSpPr>
            <a:spLocks/>
          </p:cNvSpPr>
          <p:nvPr/>
        </p:nvSpPr>
        <p:spPr bwMode="auto">
          <a:xfrm>
            <a:off x="954088" y="5187950"/>
            <a:ext cx="31750" cy="34925"/>
          </a:xfrm>
          <a:custGeom>
            <a:avLst/>
            <a:gdLst>
              <a:gd name="T0" fmla="*/ 0 w 109"/>
              <a:gd name="T1" fmla="*/ 122 h 122"/>
              <a:gd name="T2" fmla="*/ 109 w 109"/>
              <a:gd name="T3" fmla="*/ 82 h 122"/>
              <a:gd name="T4" fmla="*/ 54 w 109"/>
              <a:gd name="T5" fmla="*/ 27 h 122"/>
              <a:gd name="T6" fmla="*/ 0 w 109"/>
              <a:gd name="T7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" h="122">
                <a:moveTo>
                  <a:pt x="0" y="122"/>
                </a:moveTo>
                <a:lnTo>
                  <a:pt x="109" y="82"/>
                </a:lnTo>
                <a:cubicBezTo>
                  <a:pt x="68" y="0"/>
                  <a:pt x="109" y="41"/>
                  <a:pt x="54" y="27"/>
                </a:cubicBezTo>
                <a:cubicBezTo>
                  <a:pt x="14" y="41"/>
                  <a:pt x="0" y="68"/>
                  <a:pt x="0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4AA9C47E-181F-4314-B91E-86FD8A7AFA62}"/>
              </a:ext>
            </a:extLst>
          </p:cNvPr>
          <p:cNvSpPr>
            <a:spLocks/>
          </p:cNvSpPr>
          <p:nvPr/>
        </p:nvSpPr>
        <p:spPr bwMode="auto">
          <a:xfrm>
            <a:off x="4510088" y="860425"/>
            <a:ext cx="31750" cy="26987"/>
          </a:xfrm>
          <a:custGeom>
            <a:avLst/>
            <a:gdLst>
              <a:gd name="T0" fmla="*/ 0 w 109"/>
              <a:gd name="T1" fmla="*/ 95 h 95"/>
              <a:gd name="T2" fmla="*/ 109 w 109"/>
              <a:gd name="T3" fmla="*/ 95 h 95"/>
              <a:gd name="T4" fmla="*/ 82 w 109"/>
              <a:gd name="T5" fmla="*/ 41 h 95"/>
              <a:gd name="T6" fmla="*/ 41 w 109"/>
              <a:gd name="T7" fmla="*/ 0 h 95"/>
              <a:gd name="T8" fmla="*/ 0 w 109"/>
              <a:gd name="T9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95">
                <a:moveTo>
                  <a:pt x="0" y="95"/>
                </a:moveTo>
                <a:lnTo>
                  <a:pt x="109" y="95"/>
                </a:lnTo>
                <a:cubicBezTo>
                  <a:pt x="82" y="28"/>
                  <a:pt x="109" y="82"/>
                  <a:pt x="82" y="41"/>
                </a:cubicBezTo>
                <a:cubicBezTo>
                  <a:pt x="68" y="28"/>
                  <a:pt x="55" y="14"/>
                  <a:pt x="41" y="0"/>
                </a:cubicBezTo>
                <a:lnTo>
                  <a:pt x="0" y="95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1" name="Freeform 81">
            <a:extLst>
              <a:ext uri="{FF2B5EF4-FFF2-40B4-BE49-F238E27FC236}">
                <a16:creationId xmlns:a16="http://schemas.microsoft.com/office/drawing/2014/main" id="{09D172D4-C3B6-4922-A174-C697E5F95650}"/>
              </a:ext>
            </a:extLst>
          </p:cNvPr>
          <p:cNvSpPr>
            <a:spLocks/>
          </p:cNvSpPr>
          <p:nvPr/>
        </p:nvSpPr>
        <p:spPr bwMode="auto">
          <a:xfrm>
            <a:off x="1438275" y="1549400"/>
            <a:ext cx="39687" cy="31750"/>
          </a:xfrm>
          <a:custGeom>
            <a:avLst/>
            <a:gdLst>
              <a:gd name="T0" fmla="*/ 27 w 136"/>
              <a:gd name="T1" fmla="*/ 68 h 109"/>
              <a:gd name="T2" fmla="*/ 95 w 136"/>
              <a:gd name="T3" fmla="*/ 68 h 109"/>
              <a:gd name="T4" fmla="*/ 136 w 136"/>
              <a:gd name="T5" fmla="*/ 27 h 109"/>
              <a:gd name="T6" fmla="*/ 41 w 136"/>
              <a:gd name="T7" fmla="*/ 0 h 109"/>
              <a:gd name="T8" fmla="*/ 27 w 136"/>
              <a:gd name="T9" fmla="*/ 6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109">
                <a:moveTo>
                  <a:pt x="27" y="68"/>
                </a:moveTo>
                <a:cubicBezTo>
                  <a:pt x="41" y="68"/>
                  <a:pt x="0" y="109"/>
                  <a:pt x="95" y="68"/>
                </a:cubicBezTo>
                <a:cubicBezTo>
                  <a:pt x="122" y="54"/>
                  <a:pt x="122" y="41"/>
                  <a:pt x="136" y="27"/>
                </a:cubicBezTo>
                <a:lnTo>
                  <a:pt x="41" y="0"/>
                </a:lnTo>
                <a:lnTo>
                  <a:pt x="27" y="6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152BDF2F-1BC9-4EF5-96F6-B4D11D81A4F3}"/>
              </a:ext>
            </a:extLst>
          </p:cNvPr>
          <p:cNvSpPr>
            <a:spLocks/>
          </p:cNvSpPr>
          <p:nvPr/>
        </p:nvSpPr>
        <p:spPr bwMode="auto">
          <a:xfrm>
            <a:off x="519113" y="2638425"/>
            <a:ext cx="31750" cy="34925"/>
          </a:xfrm>
          <a:custGeom>
            <a:avLst/>
            <a:gdLst>
              <a:gd name="T0" fmla="*/ 108 w 108"/>
              <a:gd name="T1" fmla="*/ 122 h 122"/>
              <a:gd name="T2" fmla="*/ 27 w 108"/>
              <a:gd name="T3" fmla="*/ 0 h 122"/>
              <a:gd name="T4" fmla="*/ 108 w 108"/>
              <a:gd name="T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8" h="122">
                <a:moveTo>
                  <a:pt x="108" y="122"/>
                </a:moveTo>
                <a:cubicBezTo>
                  <a:pt x="95" y="68"/>
                  <a:pt x="95" y="55"/>
                  <a:pt x="27" y="0"/>
                </a:cubicBezTo>
                <a:cubicBezTo>
                  <a:pt x="0" y="68"/>
                  <a:pt x="40" y="95"/>
                  <a:pt x="108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Freeform 83">
            <a:extLst>
              <a:ext uri="{FF2B5EF4-FFF2-40B4-BE49-F238E27FC236}">
                <a16:creationId xmlns:a16="http://schemas.microsoft.com/office/drawing/2014/main" id="{200CE9D8-D4B9-4167-9359-8A051D638063}"/>
              </a:ext>
            </a:extLst>
          </p:cNvPr>
          <p:cNvSpPr>
            <a:spLocks/>
          </p:cNvSpPr>
          <p:nvPr/>
        </p:nvSpPr>
        <p:spPr bwMode="auto">
          <a:xfrm>
            <a:off x="2047875" y="1106488"/>
            <a:ext cx="39687" cy="34925"/>
          </a:xfrm>
          <a:custGeom>
            <a:avLst/>
            <a:gdLst>
              <a:gd name="T0" fmla="*/ 0 w 136"/>
              <a:gd name="T1" fmla="*/ 121 h 121"/>
              <a:gd name="T2" fmla="*/ 136 w 136"/>
              <a:gd name="T3" fmla="*/ 27 h 121"/>
              <a:gd name="T4" fmla="*/ 68 w 136"/>
              <a:gd name="T5" fmla="*/ 0 h 121"/>
              <a:gd name="T6" fmla="*/ 14 w 136"/>
              <a:gd name="T7" fmla="*/ 67 h 121"/>
              <a:gd name="T8" fmla="*/ 0 w 136"/>
              <a:gd name="T9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121">
                <a:moveTo>
                  <a:pt x="0" y="121"/>
                </a:moveTo>
                <a:cubicBezTo>
                  <a:pt x="68" y="108"/>
                  <a:pt x="41" y="54"/>
                  <a:pt x="136" y="27"/>
                </a:cubicBezTo>
                <a:cubicBezTo>
                  <a:pt x="81" y="40"/>
                  <a:pt x="95" y="27"/>
                  <a:pt x="68" y="0"/>
                </a:cubicBezTo>
                <a:lnTo>
                  <a:pt x="14" y="67"/>
                </a:lnTo>
                <a:cubicBezTo>
                  <a:pt x="0" y="94"/>
                  <a:pt x="0" y="81"/>
                  <a:pt x="0" y="12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9E3C957A-489C-4B3C-886D-1A2628EF3ED4}"/>
              </a:ext>
            </a:extLst>
          </p:cNvPr>
          <p:cNvSpPr>
            <a:spLocks/>
          </p:cNvSpPr>
          <p:nvPr/>
        </p:nvSpPr>
        <p:spPr bwMode="auto">
          <a:xfrm>
            <a:off x="4252913" y="974725"/>
            <a:ext cx="23812" cy="42862"/>
          </a:xfrm>
          <a:custGeom>
            <a:avLst/>
            <a:gdLst>
              <a:gd name="T0" fmla="*/ 27 w 81"/>
              <a:gd name="T1" fmla="*/ 82 h 149"/>
              <a:gd name="T2" fmla="*/ 0 w 81"/>
              <a:gd name="T3" fmla="*/ 149 h 149"/>
              <a:gd name="T4" fmla="*/ 81 w 81"/>
              <a:gd name="T5" fmla="*/ 82 h 149"/>
              <a:gd name="T6" fmla="*/ 67 w 81"/>
              <a:gd name="T7" fmla="*/ 55 h 149"/>
              <a:gd name="T8" fmla="*/ 27 w 81"/>
              <a:gd name="T9" fmla="*/ 8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149">
                <a:moveTo>
                  <a:pt x="27" y="82"/>
                </a:moveTo>
                <a:cubicBezTo>
                  <a:pt x="0" y="122"/>
                  <a:pt x="13" y="109"/>
                  <a:pt x="0" y="149"/>
                </a:cubicBezTo>
                <a:cubicBezTo>
                  <a:pt x="40" y="122"/>
                  <a:pt x="81" y="136"/>
                  <a:pt x="81" y="82"/>
                </a:cubicBezTo>
                <a:lnTo>
                  <a:pt x="67" y="55"/>
                </a:lnTo>
                <a:cubicBezTo>
                  <a:pt x="67" y="55"/>
                  <a:pt x="67" y="0"/>
                  <a:pt x="27" y="8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9B23EE2C-7A3C-444D-8466-79F5BAD87F16}"/>
              </a:ext>
            </a:extLst>
          </p:cNvPr>
          <p:cNvSpPr>
            <a:spLocks/>
          </p:cNvSpPr>
          <p:nvPr/>
        </p:nvSpPr>
        <p:spPr bwMode="auto">
          <a:xfrm>
            <a:off x="1541463" y="2447925"/>
            <a:ext cx="39687" cy="26987"/>
          </a:xfrm>
          <a:custGeom>
            <a:avLst/>
            <a:gdLst>
              <a:gd name="T0" fmla="*/ 13 w 135"/>
              <a:gd name="T1" fmla="*/ 27 h 95"/>
              <a:gd name="T2" fmla="*/ 27 w 135"/>
              <a:gd name="T3" fmla="*/ 95 h 95"/>
              <a:gd name="T4" fmla="*/ 54 w 135"/>
              <a:gd name="T5" fmla="*/ 81 h 95"/>
              <a:gd name="T6" fmla="*/ 95 w 135"/>
              <a:gd name="T7" fmla="*/ 54 h 95"/>
              <a:gd name="T8" fmla="*/ 95 w 135"/>
              <a:gd name="T9" fmla="*/ 68 h 95"/>
              <a:gd name="T10" fmla="*/ 135 w 135"/>
              <a:gd name="T11" fmla="*/ 41 h 95"/>
              <a:gd name="T12" fmla="*/ 54 w 135"/>
              <a:gd name="T13" fmla="*/ 0 h 95"/>
              <a:gd name="T14" fmla="*/ 27 w 135"/>
              <a:gd name="T15" fmla="*/ 27 h 95"/>
              <a:gd name="T16" fmla="*/ 13 w 135"/>
              <a:gd name="T17" fmla="*/ 27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95">
                <a:moveTo>
                  <a:pt x="13" y="27"/>
                </a:moveTo>
                <a:lnTo>
                  <a:pt x="27" y="95"/>
                </a:lnTo>
                <a:cubicBezTo>
                  <a:pt x="13" y="54"/>
                  <a:pt x="0" y="68"/>
                  <a:pt x="54" y="81"/>
                </a:cubicBezTo>
                <a:cubicBezTo>
                  <a:pt x="54" y="54"/>
                  <a:pt x="13" y="54"/>
                  <a:pt x="95" y="54"/>
                </a:cubicBezTo>
                <a:lnTo>
                  <a:pt x="95" y="68"/>
                </a:lnTo>
                <a:cubicBezTo>
                  <a:pt x="95" y="27"/>
                  <a:pt x="81" y="27"/>
                  <a:pt x="135" y="41"/>
                </a:cubicBezTo>
                <a:cubicBezTo>
                  <a:pt x="95" y="27"/>
                  <a:pt x="67" y="13"/>
                  <a:pt x="54" y="0"/>
                </a:cubicBezTo>
                <a:lnTo>
                  <a:pt x="27" y="27"/>
                </a:lnTo>
                <a:cubicBezTo>
                  <a:pt x="27" y="27"/>
                  <a:pt x="27" y="27"/>
                  <a:pt x="13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id="{D41EC266-F60F-49E5-B94B-4EC4C77000D3}"/>
              </a:ext>
            </a:extLst>
          </p:cNvPr>
          <p:cNvSpPr>
            <a:spLocks/>
          </p:cNvSpPr>
          <p:nvPr/>
        </p:nvSpPr>
        <p:spPr bwMode="auto">
          <a:xfrm>
            <a:off x="3041650" y="4775200"/>
            <a:ext cx="34925" cy="23812"/>
          </a:xfrm>
          <a:custGeom>
            <a:avLst/>
            <a:gdLst>
              <a:gd name="T0" fmla="*/ 54 w 122"/>
              <a:gd name="T1" fmla="*/ 54 h 82"/>
              <a:gd name="T2" fmla="*/ 81 w 122"/>
              <a:gd name="T3" fmla="*/ 54 h 82"/>
              <a:gd name="T4" fmla="*/ 41 w 122"/>
              <a:gd name="T5" fmla="*/ 82 h 82"/>
              <a:gd name="T6" fmla="*/ 122 w 122"/>
              <a:gd name="T7" fmla="*/ 14 h 82"/>
              <a:gd name="T8" fmla="*/ 81 w 122"/>
              <a:gd name="T9" fmla="*/ 14 h 82"/>
              <a:gd name="T10" fmla="*/ 54 w 122"/>
              <a:gd name="T11" fmla="*/ 5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2" h="82">
                <a:moveTo>
                  <a:pt x="54" y="54"/>
                </a:moveTo>
                <a:lnTo>
                  <a:pt x="81" y="54"/>
                </a:lnTo>
                <a:cubicBezTo>
                  <a:pt x="0" y="68"/>
                  <a:pt x="81" y="41"/>
                  <a:pt x="41" y="82"/>
                </a:cubicBezTo>
                <a:cubicBezTo>
                  <a:pt x="109" y="68"/>
                  <a:pt x="122" y="68"/>
                  <a:pt x="122" y="14"/>
                </a:cubicBezTo>
                <a:cubicBezTo>
                  <a:pt x="95" y="14"/>
                  <a:pt x="122" y="0"/>
                  <a:pt x="81" y="14"/>
                </a:cubicBezTo>
                <a:cubicBezTo>
                  <a:pt x="54" y="41"/>
                  <a:pt x="68" y="27"/>
                  <a:pt x="54" y="5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7" name="Rectangle 87">
            <a:extLst>
              <a:ext uri="{FF2B5EF4-FFF2-40B4-BE49-F238E27FC236}">
                <a16:creationId xmlns:a16="http://schemas.microsoft.com/office/drawing/2014/main" id="{A653AA68-2217-4B11-A7ED-8F684325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619125"/>
            <a:ext cx="5880100" cy="596265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B43ACF-0C57-4CAE-B214-7887262D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11" y="2827191"/>
            <a:ext cx="3233611" cy="11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3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6">
            <a:extLst>
              <a:ext uri="{FF2B5EF4-FFF2-40B4-BE49-F238E27FC236}">
                <a16:creationId xmlns:a16="http://schemas.microsoft.com/office/drawing/2014/main" id="{FC6C3249-E5C1-42C5-BBD3-FF2992D817AD}"/>
              </a:ext>
            </a:extLst>
          </p:cNvPr>
          <p:cNvSpPr>
            <a:spLocks noEditPoints="1"/>
          </p:cNvSpPr>
          <p:nvPr/>
        </p:nvSpPr>
        <p:spPr bwMode="auto">
          <a:xfrm>
            <a:off x="104775" y="3638551"/>
            <a:ext cx="4852988" cy="2206625"/>
          </a:xfrm>
          <a:custGeom>
            <a:avLst/>
            <a:gdLst>
              <a:gd name="T0" fmla="*/ 6585 w 15135"/>
              <a:gd name="T1" fmla="*/ 447 h 6883"/>
              <a:gd name="T2" fmla="*/ 6693 w 15135"/>
              <a:gd name="T3" fmla="*/ 162 h 6883"/>
              <a:gd name="T4" fmla="*/ 6626 w 15135"/>
              <a:gd name="T5" fmla="*/ 162 h 6883"/>
              <a:gd name="T6" fmla="*/ 6151 w 15135"/>
              <a:gd name="T7" fmla="*/ 718 h 6883"/>
              <a:gd name="T8" fmla="*/ 4851 w 15135"/>
              <a:gd name="T9" fmla="*/ 1097 h 6883"/>
              <a:gd name="T10" fmla="*/ 4742 w 15135"/>
              <a:gd name="T11" fmla="*/ 1138 h 6883"/>
              <a:gd name="T12" fmla="*/ 4160 w 15135"/>
              <a:gd name="T13" fmla="*/ 2371 h 6883"/>
              <a:gd name="T14" fmla="*/ 4051 w 15135"/>
              <a:gd name="T15" fmla="*/ 2574 h 6883"/>
              <a:gd name="T16" fmla="*/ 3916 w 15135"/>
              <a:gd name="T17" fmla="*/ 2764 h 6883"/>
              <a:gd name="T18" fmla="*/ 3712 w 15135"/>
              <a:gd name="T19" fmla="*/ 2913 h 6883"/>
              <a:gd name="T20" fmla="*/ 3143 w 15135"/>
              <a:gd name="T21" fmla="*/ 3672 h 6883"/>
              <a:gd name="T22" fmla="*/ 2507 w 15135"/>
              <a:gd name="T23" fmla="*/ 935 h 6883"/>
              <a:gd name="T24" fmla="*/ 2371 w 15135"/>
              <a:gd name="T25" fmla="*/ 4187 h 6883"/>
              <a:gd name="T26" fmla="*/ 1775 w 15135"/>
              <a:gd name="T27" fmla="*/ 4905 h 6883"/>
              <a:gd name="T28" fmla="*/ 1517 w 15135"/>
              <a:gd name="T29" fmla="*/ 5135 h 6883"/>
              <a:gd name="T30" fmla="*/ 1368 w 15135"/>
              <a:gd name="T31" fmla="*/ 5298 h 6883"/>
              <a:gd name="T32" fmla="*/ 1219 w 15135"/>
              <a:gd name="T33" fmla="*/ 5447 h 6883"/>
              <a:gd name="T34" fmla="*/ 1084 w 15135"/>
              <a:gd name="T35" fmla="*/ 5582 h 6883"/>
              <a:gd name="T36" fmla="*/ 921 w 15135"/>
              <a:gd name="T37" fmla="*/ 5745 h 6883"/>
              <a:gd name="T38" fmla="*/ 0 w 15135"/>
              <a:gd name="T39" fmla="*/ 6856 h 6883"/>
              <a:gd name="T40" fmla="*/ 4173 w 15135"/>
              <a:gd name="T41" fmla="*/ 5216 h 6883"/>
              <a:gd name="T42" fmla="*/ 5393 w 15135"/>
              <a:gd name="T43" fmla="*/ 5921 h 6883"/>
              <a:gd name="T44" fmla="*/ 5569 w 15135"/>
              <a:gd name="T45" fmla="*/ 5542 h 6883"/>
              <a:gd name="T46" fmla="*/ 4011 w 15135"/>
              <a:gd name="T47" fmla="*/ 4444 h 6883"/>
              <a:gd name="T48" fmla="*/ 8224 w 15135"/>
              <a:gd name="T49" fmla="*/ 6260 h 6883"/>
              <a:gd name="T50" fmla="*/ 8252 w 15135"/>
              <a:gd name="T51" fmla="*/ 6233 h 6883"/>
              <a:gd name="T52" fmla="*/ 6693 w 15135"/>
              <a:gd name="T53" fmla="*/ 4810 h 6883"/>
              <a:gd name="T54" fmla="*/ 4431 w 15135"/>
              <a:gd name="T55" fmla="*/ 4444 h 6883"/>
              <a:gd name="T56" fmla="*/ 4742 w 15135"/>
              <a:gd name="T57" fmla="*/ 4024 h 6883"/>
              <a:gd name="T58" fmla="*/ 5271 w 15135"/>
              <a:gd name="T59" fmla="*/ 4024 h 6883"/>
              <a:gd name="T60" fmla="*/ 4024 w 15135"/>
              <a:gd name="T61" fmla="*/ 3848 h 6883"/>
              <a:gd name="T62" fmla="*/ 6571 w 15135"/>
              <a:gd name="T63" fmla="*/ 3184 h 6883"/>
              <a:gd name="T64" fmla="*/ 8672 w 15135"/>
              <a:gd name="T65" fmla="*/ 3929 h 6883"/>
              <a:gd name="T66" fmla="*/ 8360 w 15135"/>
              <a:gd name="T67" fmla="*/ 3523 h 6883"/>
              <a:gd name="T68" fmla="*/ 11571 w 15135"/>
              <a:gd name="T69" fmla="*/ 4729 h 6883"/>
              <a:gd name="T70" fmla="*/ 10474 w 15135"/>
              <a:gd name="T71" fmla="*/ 4187 h 6883"/>
              <a:gd name="T72" fmla="*/ 8848 w 15135"/>
              <a:gd name="T73" fmla="*/ 3157 h 6883"/>
              <a:gd name="T74" fmla="*/ 8983 w 15135"/>
              <a:gd name="T75" fmla="*/ 3143 h 6883"/>
              <a:gd name="T76" fmla="*/ 10568 w 15135"/>
              <a:gd name="T77" fmla="*/ 2669 h 6883"/>
              <a:gd name="T78" fmla="*/ 12059 w 15135"/>
              <a:gd name="T79" fmla="*/ 2615 h 6883"/>
              <a:gd name="T80" fmla="*/ 7168 w 15135"/>
              <a:gd name="T81" fmla="*/ 3076 h 6883"/>
              <a:gd name="T82" fmla="*/ 6991 w 15135"/>
              <a:gd name="T83" fmla="*/ 2601 h 6883"/>
              <a:gd name="T84" fmla="*/ 11178 w 15135"/>
              <a:gd name="T85" fmla="*/ 2263 h 6883"/>
              <a:gd name="T86" fmla="*/ 12032 w 15135"/>
              <a:gd name="T87" fmla="*/ 1965 h 6883"/>
              <a:gd name="T88" fmla="*/ 8943 w 15135"/>
              <a:gd name="T89" fmla="*/ 1843 h 6883"/>
              <a:gd name="T90" fmla="*/ 13116 w 15135"/>
              <a:gd name="T91" fmla="*/ 1531 h 6883"/>
              <a:gd name="T92" fmla="*/ 14769 w 15135"/>
              <a:gd name="T93" fmla="*/ 1030 h 6883"/>
              <a:gd name="T94" fmla="*/ 13617 w 15135"/>
              <a:gd name="T95" fmla="*/ 1097 h 6883"/>
              <a:gd name="T96" fmla="*/ 9918 w 15135"/>
              <a:gd name="T97" fmla="*/ 1477 h 6883"/>
              <a:gd name="T98" fmla="*/ 10040 w 15135"/>
              <a:gd name="T99" fmla="*/ 718 h 6883"/>
              <a:gd name="T100" fmla="*/ 7479 w 15135"/>
              <a:gd name="T101" fmla="*/ 2344 h 6883"/>
              <a:gd name="T102" fmla="*/ 7425 w 15135"/>
              <a:gd name="T103" fmla="*/ 2168 h 6883"/>
              <a:gd name="T104" fmla="*/ 7249 w 15135"/>
              <a:gd name="T105" fmla="*/ 2303 h 6883"/>
              <a:gd name="T106" fmla="*/ 5393 w 15135"/>
              <a:gd name="T107" fmla="*/ 2872 h 6883"/>
              <a:gd name="T108" fmla="*/ 4105 w 15135"/>
              <a:gd name="T109" fmla="*/ 2886 h 6883"/>
              <a:gd name="T110" fmla="*/ 5962 w 15135"/>
              <a:gd name="T111" fmla="*/ 1788 h 6883"/>
              <a:gd name="T112" fmla="*/ 5257 w 15135"/>
              <a:gd name="T113" fmla="*/ 2073 h 6883"/>
              <a:gd name="T114" fmla="*/ 5853 w 15135"/>
              <a:gd name="T115" fmla="*/ 975 h 6883"/>
              <a:gd name="T116" fmla="*/ 7127 w 15135"/>
              <a:gd name="T117" fmla="*/ 447 h 6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135" h="6883">
                <a:moveTo>
                  <a:pt x="13753" y="1084"/>
                </a:moveTo>
                <a:cubicBezTo>
                  <a:pt x="13780" y="1016"/>
                  <a:pt x="13780" y="1043"/>
                  <a:pt x="13861" y="989"/>
                </a:cubicBezTo>
                <a:cubicBezTo>
                  <a:pt x="13915" y="962"/>
                  <a:pt x="13929" y="948"/>
                  <a:pt x="13983" y="989"/>
                </a:cubicBezTo>
                <a:cubicBezTo>
                  <a:pt x="13969" y="1043"/>
                  <a:pt x="13969" y="1043"/>
                  <a:pt x="13902" y="1070"/>
                </a:cubicBezTo>
                <a:cubicBezTo>
                  <a:pt x="13847" y="1084"/>
                  <a:pt x="13820" y="1097"/>
                  <a:pt x="13753" y="1084"/>
                </a:cubicBezTo>
                <a:close/>
                <a:moveTo>
                  <a:pt x="6531" y="488"/>
                </a:moveTo>
                <a:lnTo>
                  <a:pt x="6558" y="461"/>
                </a:lnTo>
                <a:lnTo>
                  <a:pt x="6585" y="447"/>
                </a:lnTo>
                <a:cubicBezTo>
                  <a:pt x="6626" y="420"/>
                  <a:pt x="6626" y="420"/>
                  <a:pt x="6639" y="406"/>
                </a:cubicBezTo>
                <a:lnTo>
                  <a:pt x="6544" y="406"/>
                </a:lnTo>
                <a:cubicBezTo>
                  <a:pt x="6517" y="339"/>
                  <a:pt x="6544" y="284"/>
                  <a:pt x="6598" y="244"/>
                </a:cubicBezTo>
                <a:cubicBezTo>
                  <a:pt x="6585" y="203"/>
                  <a:pt x="6585" y="217"/>
                  <a:pt x="6612" y="217"/>
                </a:cubicBezTo>
                <a:lnTo>
                  <a:pt x="6639" y="217"/>
                </a:lnTo>
                <a:lnTo>
                  <a:pt x="6653" y="190"/>
                </a:lnTo>
                <a:cubicBezTo>
                  <a:pt x="6653" y="162"/>
                  <a:pt x="6639" y="176"/>
                  <a:pt x="6680" y="176"/>
                </a:cubicBezTo>
                <a:cubicBezTo>
                  <a:pt x="6666" y="149"/>
                  <a:pt x="6666" y="162"/>
                  <a:pt x="6693" y="162"/>
                </a:cubicBezTo>
                <a:lnTo>
                  <a:pt x="6693" y="149"/>
                </a:lnTo>
                <a:cubicBezTo>
                  <a:pt x="6693" y="108"/>
                  <a:pt x="6680" y="122"/>
                  <a:pt x="6707" y="122"/>
                </a:cubicBezTo>
                <a:cubicBezTo>
                  <a:pt x="6707" y="95"/>
                  <a:pt x="6707" y="108"/>
                  <a:pt x="6748" y="122"/>
                </a:cubicBezTo>
                <a:lnTo>
                  <a:pt x="6748" y="81"/>
                </a:lnTo>
                <a:lnTo>
                  <a:pt x="6680" y="122"/>
                </a:lnTo>
                <a:cubicBezTo>
                  <a:pt x="6693" y="149"/>
                  <a:pt x="6693" y="135"/>
                  <a:pt x="6666" y="135"/>
                </a:cubicBezTo>
                <a:cubicBezTo>
                  <a:pt x="6666" y="162"/>
                  <a:pt x="6666" y="149"/>
                  <a:pt x="6639" y="149"/>
                </a:cubicBezTo>
                <a:cubicBezTo>
                  <a:pt x="6653" y="176"/>
                  <a:pt x="6653" y="162"/>
                  <a:pt x="6626" y="162"/>
                </a:cubicBezTo>
                <a:cubicBezTo>
                  <a:pt x="6626" y="190"/>
                  <a:pt x="6639" y="190"/>
                  <a:pt x="6598" y="176"/>
                </a:cubicBezTo>
                <a:cubicBezTo>
                  <a:pt x="6612" y="203"/>
                  <a:pt x="6612" y="203"/>
                  <a:pt x="6585" y="190"/>
                </a:cubicBezTo>
                <a:lnTo>
                  <a:pt x="6571" y="203"/>
                </a:lnTo>
                <a:cubicBezTo>
                  <a:pt x="6585" y="244"/>
                  <a:pt x="6598" y="244"/>
                  <a:pt x="6558" y="230"/>
                </a:cubicBezTo>
                <a:cubicBezTo>
                  <a:pt x="6571" y="271"/>
                  <a:pt x="6571" y="257"/>
                  <a:pt x="6544" y="257"/>
                </a:cubicBezTo>
                <a:cubicBezTo>
                  <a:pt x="6558" y="284"/>
                  <a:pt x="6558" y="271"/>
                  <a:pt x="6517" y="271"/>
                </a:cubicBezTo>
                <a:cubicBezTo>
                  <a:pt x="6449" y="352"/>
                  <a:pt x="6409" y="420"/>
                  <a:pt x="6355" y="515"/>
                </a:cubicBezTo>
                <a:cubicBezTo>
                  <a:pt x="6287" y="610"/>
                  <a:pt x="6246" y="664"/>
                  <a:pt x="6151" y="718"/>
                </a:cubicBezTo>
                <a:lnTo>
                  <a:pt x="5379" y="1138"/>
                </a:lnTo>
                <a:cubicBezTo>
                  <a:pt x="5189" y="1246"/>
                  <a:pt x="5040" y="1477"/>
                  <a:pt x="4824" y="1599"/>
                </a:cubicBezTo>
                <a:cubicBezTo>
                  <a:pt x="4769" y="1612"/>
                  <a:pt x="4729" y="1626"/>
                  <a:pt x="4661" y="1626"/>
                </a:cubicBezTo>
                <a:cubicBezTo>
                  <a:pt x="4674" y="1504"/>
                  <a:pt x="4742" y="1423"/>
                  <a:pt x="4769" y="1314"/>
                </a:cubicBezTo>
                <a:cubicBezTo>
                  <a:pt x="4756" y="1274"/>
                  <a:pt x="4756" y="1287"/>
                  <a:pt x="4783" y="1287"/>
                </a:cubicBezTo>
                <a:cubicBezTo>
                  <a:pt x="4783" y="1260"/>
                  <a:pt x="4783" y="1219"/>
                  <a:pt x="4796" y="1179"/>
                </a:cubicBezTo>
                <a:cubicBezTo>
                  <a:pt x="4810" y="1138"/>
                  <a:pt x="4796" y="1165"/>
                  <a:pt x="4824" y="1124"/>
                </a:cubicBezTo>
                <a:cubicBezTo>
                  <a:pt x="4851" y="1084"/>
                  <a:pt x="4810" y="1124"/>
                  <a:pt x="4851" y="1097"/>
                </a:cubicBezTo>
                <a:cubicBezTo>
                  <a:pt x="4851" y="1070"/>
                  <a:pt x="4851" y="1084"/>
                  <a:pt x="4878" y="1084"/>
                </a:cubicBezTo>
                <a:cubicBezTo>
                  <a:pt x="4918" y="1043"/>
                  <a:pt x="4932" y="1030"/>
                  <a:pt x="4959" y="989"/>
                </a:cubicBezTo>
                <a:lnTo>
                  <a:pt x="4905" y="921"/>
                </a:lnTo>
                <a:lnTo>
                  <a:pt x="4851" y="948"/>
                </a:lnTo>
                <a:cubicBezTo>
                  <a:pt x="4837" y="948"/>
                  <a:pt x="4864" y="962"/>
                  <a:pt x="4810" y="962"/>
                </a:cubicBezTo>
                <a:lnTo>
                  <a:pt x="4783" y="908"/>
                </a:lnTo>
                <a:cubicBezTo>
                  <a:pt x="4769" y="948"/>
                  <a:pt x="4783" y="975"/>
                  <a:pt x="4769" y="1030"/>
                </a:cubicBezTo>
                <a:lnTo>
                  <a:pt x="4742" y="1138"/>
                </a:lnTo>
                <a:cubicBezTo>
                  <a:pt x="4729" y="1246"/>
                  <a:pt x="4742" y="1260"/>
                  <a:pt x="4688" y="1368"/>
                </a:cubicBezTo>
                <a:cubicBezTo>
                  <a:pt x="4647" y="1463"/>
                  <a:pt x="4620" y="1504"/>
                  <a:pt x="4580" y="1599"/>
                </a:cubicBezTo>
                <a:cubicBezTo>
                  <a:pt x="4525" y="1707"/>
                  <a:pt x="4417" y="1910"/>
                  <a:pt x="4390" y="2032"/>
                </a:cubicBezTo>
                <a:cubicBezTo>
                  <a:pt x="4363" y="2154"/>
                  <a:pt x="4254" y="2263"/>
                  <a:pt x="4241" y="2303"/>
                </a:cubicBezTo>
                <a:cubicBezTo>
                  <a:pt x="4254" y="2344"/>
                  <a:pt x="4254" y="2330"/>
                  <a:pt x="4227" y="2330"/>
                </a:cubicBezTo>
                <a:lnTo>
                  <a:pt x="4200" y="2344"/>
                </a:lnTo>
                <a:lnTo>
                  <a:pt x="4187" y="2357"/>
                </a:lnTo>
                <a:cubicBezTo>
                  <a:pt x="4173" y="2371"/>
                  <a:pt x="4187" y="2371"/>
                  <a:pt x="4160" y="2371"/>
                </a:cubicBezTo>
                <a:cubicBezTo>
                  <a:pt x="4160" y="2371"/>
                  <a:pt x="4146" y="2371"/>
                  <a:pt x="4146" y="2371"/>
                </a:cubicBezTo>
                <a:cubicBezTo>
                  <a:pt x="4146" y="2357"/>
                  <a:pt x="4146" y="2357"/>
                  <a:pt x="4132" y="2357"/>
                </a:cubicBezTo>
                <a:lnTo>
                  <a:pt x="4078" y="2317"/>
                </a:lnTo>
                <a:cubicBezTo>
                  <a:pt x="4065" y="2398"/>
                  <a:pt x="4078" y="2371"/>
                  <a:pt x="4092" y="2439"/>
                </a:cubicBezTo>
                <a:cubicBezTo>
                  <a:pt x="4092" y="2466"/>
                  <a:pt x="4092" y="2479"/>
                  <a:pt x="4092" y="2493"/>
                </a:cubicBezTo>
                <a:cubicBezTo>
                  <a:pt x="4092" y="2547"/>
                  <a:pt x="4092" y="2507"/>
                  <a:pt x="4078" y="2534"/>
                </a:cubicBezTo>
                <a:cubicBezTo>
                  <a:pt x="4092" y="2561"/>
                  <a:pt x="4092" y="2561"/>
                  <a:pt x="4065" y="2547"/>
                </a:cubicBezTo>
                <a:cubicBezTo>
                  <a:pt x="4078" y="2588"/>
                  <a:pt x="4078" y="2574"/>
                  <a:pt x="4051" y="2574"/>
                </a:cubicBezTo>
                <a:cubicBezTo>
                  <a:pt x="4051" y="2601"/>
                  <a:pt x="4065" y="2588"/>
                  <a:pt x="4024" y="2588"/>
                </a:cubicBezTo>
                <a:lnTo>
                  <a:pt x="4011" y="2601"/>
                </a:lnTo>
                <a:cubicBezTo>
                  <a:pt x="4011" y="2669"/>
                  <a:pt x="4024" y="2628"/>
                  <a:pt x="3997" y="2642"/>
                </a:cubicBezTo>
                <a:cubicBezTo>
                  <a:pt x="3997" y="2669"/>
                  <a:pt x="4011" y="2669"/>
                  <a:pt x="3970" y="2656"/>
                </a:cubicBezTo>
                <a:lnTo>
                  <a:pt x="3970" y="2683"/>
                </a:lnTo>
                <a:cubicBezTo>
                  <a:pt x="3983" y="2710"/>
                  <a:pt x="3983" y="2710"/>
                  <a:pt x="3956" y="2710"/>
                </a:cubicBezTo>
                <a:cubicBezTo>
                  <a:pt x="3956" y="2710"/>
                  <a:pt x="3956" y="2723"/>
                  <a:pt x="3943" y="2737"/>
                </a:cubicBezTo>
                <a:cubicBezTo>
                  <a:pt x="3929" y="2764"/>
                  <a:pt x="3929" y="2764"/>
                  <a:pt x="3916" y="2764"/>
                </a:cubicBezTo>
                <a:cubicBezTo>
                  <a:pt x="3929" y="2805"/>
                  <a:pt x="3943" y="2791"/>
                  <a:pt x="3902" y="2791"/>
                </a:cubicBezTo>
                <a:cubicBezTo>
                  <a:pt x="3916" y="2818"/>
                  <a:pt x="3916" y="2818"/>
                  <a:pt x="3889" y="2805"/>
                </a:cubicBezTo>
                <a:cubicBezTo>
                  <a:pt x="3889" y="2832"/>
                  <a:pt x="3902" y="2832"/>
                  <a:pt x="3875" y="2832"/>
                </a:cubicBezTo>
                <a:cubicBezTo>
                  <a:pt x="3875" y="2832"/>
                  <a:pt x="3848" y="2859"/>
                  <a:pt x="3848" y="2859"/>
                </a:cubicBezTo>
                <a:cubicBezTo>
                  <a:pt x="3848" y="2859"/>
                  <a:pt x="3848" y="2872"/>
                  <a:pt x="3848" y="2872"/>
                </a:cubicBezTo>
                <a:cubicBezTo>
                  <a:pt x="3834" y="2859"/>
                  <a:pt x="3834" y="2872"/>
                  <a:pt x="3834" y="2872"/>
                </a:cubicBezTo>
                <a:cubicBezTo>
                  <a:pt x="3834" y="2913"/>
                  <a:pt x="3848" y="2899"/>
                  <a:pt x="3807" y="2886"/>
                </a:cubicBezTo>
                <a:lnTo>
                  <a:pt x="3712" y="2913"/>
                </a:lnTo>
                <a:cubicBezTo>
                  <a:pt x="3712" y="2913"/>
                  <a:pt x="3712" y="2913"/>
                  <a:pt x="3712" y="2913"/>
                </a:cubicBezTo>
                <a:cubicBezTo>
                  <a:pt x="3685" y="3021"/>
                  <a:pt x="3712" y="3062"/>
                  <a:pt x="3645" y="3116"/>
                </a:cubicBezTo>
                <a:cubicBezTo>
                  <a:pt x="3645" y="3143"/>
                  <a:pt x="3658" y="3143"/>
                  <a:pt x="3631" y="3143"/>
                </a:cubicBezTo>
                <a:cubicBezTo>
                  <a:pt x="3631" y="3170"/>
                  <a:pt x="3631" y="3157"/>
                  <a:pt x="3604" y="3157"/>
                </a:cubicBezTo>
                <a:cubicBezTo>
                  <a:pt x="3550" y="3184"/>
                  <a:pt x="3496" y="3116"/>
                  <a:pt x="3496" y="3103"/>
                </a:cubicBezTo>
                <a:cubicBezTo>
                  <a:pt x="3482" y="3170"/>
                  <a:pt x="3509" y="3265"/>
                  <a:pt x="3482" y="3320"/>
                </a:cubicBezTo>
                <a:lnTo>
                  <a:pt x="3211" y="3631"/>
                </a:lnTo>
                <a:cubicBezTo>
                  <a:pt x="3143" y="3699"/>
                  <a:pt x="3211" y="3658"/>
                  <a:pt x="3143" y="3672"/>
                </a:cubicBezTo>
                <a:cubicBezTo>
                  <a:pt x="3103" y="3699"/>
                  <a:pt x="2507" y="4390"/>
                  <a:pt x="2398" y="4403"/>
                </a:cubicBezTo>
                <a:cubicBezTo>
                  <a:pt x="2385" y="4282"/>
                  <a:pt x="2479" y="4254"/>
                  <a:pt x="2507" y="3983"/>
                </a:cubicBezTo>
                <a:cubicBezTo>
                  <a:pt x="2520" y="3767"/>
                  <a:pt x="2656" y="3753"/>
                  <a:pt x="2574" y="3536"/>
                </a:cubicBezTo>
                <a:cubicBezTo>
                  <a:pt x="2534" y="3401"/>
                  <a:pt x="2479" y="3265"/>
                  <a:pt x="2466" y="3116"/>
                </a:cubicBezTo>
                <a:cubicBezTo>
                  <a:pt x="2425" y="2845"/>
                  <a:pt x="2534" y="2778"/>
                  <a:pt x="2574" y="2439"/>
                </a:cubicBezTo>
                <a:cubicBezTo>
                  <a:pt x="2588" y="2303"/>
                  <a:pt x="2574" y="2303"/>
                  <a:pt x="2574" y="2181"/>
                </a:cubicBezTo>
                <a:cubicBezTo>
                  <a:pt x="2561" y="1965"/>
                  <a:pt x="2818" y="1707"/>
                  <a:pt x="2588" y="1328"/>
                </a:cubicBezTo>
                <a:cubicBezTo>
                  <a:pt x="2452" y="1111"/>
                  <a:pt x="2547" y="1111"/>
                  <a:pt x="2507" y="935"/>
                </a:cubicBezTo>
                <a:cubicBezTo>
                  <a:pt x="2466" y="813"/>
                  <a:pt x="2534" y="1030"/>
                  <a:pt x="2493" y="908"/>
                </a:cubicBezTo>
                <a:lnTo>
                  <a:pt x="2479" y="881"/>
                </a:lnTo>
                <a:cubicBezTo>
                  <a:pt x="2479" y="1287"/>
                  <a:pt x="2452" y="1138"/>
                  <a:pt x="2574" y="1395"/>
                </a:cubicBezTo>
                <a:cubicBezTo>
                  <a:pt x="2656" y="1558"/>
                  <a:pt x="2642" y="1748"/>
                  <a:pt x="2588" y="1910"/>
                </a:cubicBezTo>
                <a:cubicBezTo>
                  <a:pt x="2425" y="2398"/>
                  <a:pt x="2615" y="2127"/>
                  <a:pt x="2479" y="2683"/>
                </a:cubicBezTo>
                <a:cubicBezTo>
                  <a:pt x="2398" y="2981"/>
                  <a:pt x="2330" y="2994"/>
                  <a:pt x="2466" y="3469"/>
                </a:cubicBezTo>
                <a:cubicBezTo>
                  <a:pt x="2479" y="3536"/>
                  <a:pt x="2534" y="3604"/>
                  <a:pt x="2507" y="3699"/>
                </a:cubicBezTo>
                <a:cubicBezTo>
                  <a:pt x="2412" y="3997"/>
                  <a:pt x="2466" y="3712"/>
                  <a:pt x="2371" y="4187"/>
                </a:cubicBezTo>
                <a:lnTo>
                  <a:pt x="2168" y="4607"/>
                </a:lnTo>
                <a:cubicBezTo>
                  <a:pt x="2154" y="4634"/>
                  <a:pt x="2032" y="4715"/>
                  <a:pt x="1992" y="4729"/>
                </a:cubicBezTo>
                <a:cubicBezTo>
                  <a:pt x="1992" y="4769"/>
                  <a:pt x="2005" y="4756"/>
                  <a:pt x="1978" y="4756"/>
                </a:cubicBezTo>
                <a:lnTo>
                  <a:pt x="1951" y="4769"/>
                </a:lnTo>
                <a:cubicBezTo>
                  <a:pt x="1951" y="4783"/>
                  <a:pt x="1951" y="4783"/>
                  <a:pt x="1924" y="4783"/>
                </a:cubicBezTo>
                <a:cubicBezTo>
                  <a:pt x="1910" y="4796"/>
                  <a:pt x="1924" y="4796"/>
                  <a:pt x="1910" y="4783"/>
                </a:cubicBezTo>
                <a:cubicBezTo>
                  <a:pt x="1816" y="4796"/>
                  <a:pt x="1870" y="4756"/>
                  <a:pt x="1802" y="4837"/>
                </a:cubicBezTo>
                <a:cubicBezTo>
                  <a:pt x="1788" y="4864"/>
                  <a:pt x="1788" y="4878"/>
                  <a:pt x="1775" y="4905"/>
                </a:cubicBezTo>
                <a:cubicBezTo>
                  <a:pt x="1748" y="4945"/>
                  <a:pt x="1707" y="4986"/>
                  <a:pt x="1653" y="5000"/>
                </a:cubicBezTo>
                <a:cubicBezTo>
                  <a:pt x="1653" y="5040"/>
                  <a:pt x="1667" y="5027"/>
                  <a:pt x="1639" y="5027"/>
                </a:cubicBezTo>
                <a:cubicBezTo>
                  <a:pt x="1639" y="5067"/>
                  <a:pt x="1653" y="5040"/>
                  <a:pt x="1612" y="5054"/>
                </a:cubicBezTo>
                <a:cubicBezTo>
                  <a:pt x="1612" y="5067"/>
                  <a:pt x="1612" y="5067"/>
                  <a:pt x="1585" y="5067"/>
                </a:cubicBezTo>
                <a:cubicBezTo>
                  <a:pt x="1599" y="5094"/>
                  <a:pt x="1612" y="5094"/>
                  <a:pt x="1572" y="5081"/>
                </a:cubicBezTo>
                <a:cubicBezTo>
                  <a:pt x="1585" y="5108"/>
                  <a:pt x="1585" y="5108"/>
                  <a:pt x="1545" y="5094"/>
                </a:cubicBezTo>
                <a:cubicBezTo>
                  <a:pt x="1558" y="5122"/>
                  <a:pt x="1558" y="5122"/>
                  <a:pt x="1531" y="5108"/>
                </a:cubicBezTo>
                <a:cubicBezTo>
                  <a:pt x="1545" y="5149"/>
                  <a:pt x="1545" y="5135"/>
                  <a:pt x="1517" y="5135"/>
                </a:cubicBezTo>
                <a:cubicBezTo>
                  <a:pt x="1531" y="5162"/>
                  <a:pt x="1531" y="5162"/>
                  <a:pt x="1504" y="5149"/>
                </a:cubicBezTo>
                <a:cubicBezTo>
                  <a:pt x="1517" y="5176"/>
                  <a:pt x="1517" y="5176"/>
                  <a:pt x="1490" y="5176"/>
                </a:cubicBezTo>
                <a:cubicBezTo>
                  <a:pt x="1490" y="5189"/>
                  <a:pt x="1504" y="5189"/>
                  <a:pt x="1477" y="5189"/>
                </a:cubicBezTo>
                <a:cubicBezTo>
                  <a:pt x="1477" y="5230"/>
                  <a:pt x="1490" y="5216"/>
                  <a:pt x="1450" y="5203"/>
                </a:cubicBezTo>
                <a:cubicBezTo>
                  <a:pt x="1463" y="5230"/>
                  <a:pt x="1463" y="5230"/>
                  <a:pt x="1423" y="5216"/>
                </a:cubicBezTo>
                <a:cubicBezTo>
                  <a:pt x="1423" y="5230"/>
                  <a:pt x="1436" y="5216"/>
                  <a:pt x="1409" y="5244"/>
                </a:cubicBezTo>
                <a:cubicBezTo>
                  <a:pt x="1382" y="5284"/>
                  <a:pt x="1409" y="5257"/>
                  <a:pt x="1382" y="5271"/>
                </a:cubicBezTo>
                <a:lnTo>
                  <a:pt x="1368" y="5298"/>
                </a:lnTo>
                <a:cubicBezTo>
                  <a:pt x="1368" y="5338"/>
                  <a:pt x="1382" y="5325"/>
                  <a:pt x="1341" y="5325"/>
                </a:cubicBezTo>
                <a:cubicBezTo>
                  <a:pt x="1355" y="5352"/>
                  <a:pt x="1355" y="5338"/>
                  <a:pt x="1328" y="5338"/>
                </a:cubicBezTo>
                <a:cubicBezTo>
                  <a:pt x="1328" y="5365"/>
                  <a:pt x="1341" y="5365"/>
                  <a:pt x="1314" y="5365"/>
                </a:cubicBezTo>
                <a:cubicBezTo>
                  <a:pt x="1328" y="5393"/>
                  <a:pt x="1328" y="5393"/>
                  <a:pt x="1301" y="5379"/>
                </a:cubicBezTo>
                <a:cubicBezTo>
                  <a:pt x="1301" y="5406"/>
                  <a:pt x="1301" y="5393"/>
                  <a:pt x="1274" y="5393"/>
                </a:cubicBezTo>
                <a:cubicBezTo>
                  <a:pt x="1274" y="5420"/>
                  <a:pt x="1287" y="5406"/>
                  <a:pt x="1260" y="5406"/>
                </a:cubicBezTo>
                <a:cubicBezTo>
                  <a:pt x="1260" y="5433"/>
                  <a:pt x="1260" y="5433"/>
                  <a:pt x="1233" y="5420"/>
                </a:cubicBezTo>
                <a:cubicBezTo>
                  <a:pt x="1246" y="5447"/>
                  <a:pt x="1246" y="5447"/>
                  <a:pt x="1219" y="5447"/>
                </a:cubicBezTo>
                <a:cubicBezTo>
                  <a:pt x="1219" y="5474"/>
                  <a:pt x="1233" y="5474"/>
                  <a:pt x="1206" y="5460"/>
                </a:cubicBezTo>
                <a:cubicBezTo>
                  <a:pt x="1219" y="5487"/>
                  <a:pt x="1219" y="5487"/>
                  <a:pt x="1192" y="5487"/>
                </a:cubicBezTo>
                <a:cubicBezTo>
                  <a:pt x="1206" y="5515"/>
                  <a:pt x="1206" y="5515"/>
                  <a:pt x="1179" y="5501"/>
                </a:cubicBezTo>
                <a:cubicBezTo>
                  <a:pt x="1179" y="5528"/>
                  <a:pt x="1192" y="5528"/>
                  <a:pt x="1165" y="5515"/>
                </a:cubicBezTo>
                <a:cubicBezTo>
                  <a:pt x="1165" y="5555"/>
                  <a:pt x="1179" y="5542"/>
                  <a:pt x="1138" y="5542"/>
                </a:cubicBezTo>
                <a:cubicBezTo>
                  <a:pt x="1152" y="5569"/>
                  <a:pt x="1152" y="5555"/>
                  <a:pt x="1125" y="5555"/>
                </a:cubicBezTo>
                <a:cubicBezTo>
                  <a:pt x="1125" y="5582"/>
                  <a:pt x="1125" y="5569"/>
                  <a:pt x="1097" y="5569"/>
                </a:cubicBezTo>
                <a:cubicBezTo>
                  <a:pt x="1111" y="5596"/>
                  <a:pt x="1125" y="5596"/>
                  <a:pt x="1084" y="5582"/>
                </a:cubicBezTo>
                <a:cubicBezTo>
                  <a:pt x="1097" y="5609"/>
                  <a:pt x="1097" y="5609"/>
                  <a:pt x="1070" y="5609"/>
                </a:cubicBezTo>
                <a:cubicBezTo>
                  <a:pt x="1084" y="5636"/>
                  <a:pt x="1084" y="5623"/>
                  <a:pt x="1057" y="5623"/>
                </a:cubicBezTo>
                <a:cubicBezTo>
                  <a:pt x="1057" y="5650"/>
                  <a:pt x="1057" y="5650"/>
                  <a:pt x="1030" y="5636"/>
                </a:cubicBezTo>
                <a:cubicBezTo>
                  <a:pt x="1043" y="5664"/>
                  <a:pt x="1043" y="5664"/>
                  <a:pt x="1016" y="5650"/>
                </a:cubicBezTo>
                <a:cubicBezTo>
                  <a:pt x="1003" y="5691"/>
                  <a:pt x="1003" y="5677"/>
                  <a:pt x="975" y="5691"/>
                </a:cubicBezTo>
                <a:cubicBezTo>
                  <a:pt x="989" y="5718"/>
                  <a:pt x="1003" y="5718"/>
                  <a:pt x="962" y="5704"/>
                </a:cubicBezTo>
                <a:cubicBezTo>
                  <a:pt x="975" y="5731"/>
                  <a:pt x="975" y="5731"/>
                  <a:pt x="948" y="5718"/>
                </a:cubicBezTo>
                <a:cubicBezTo>
                  <a:pt x="948" y="5758"/>
                  <a:pt x="962" y="5745"/>
                  <a:pt x="921" y="5745"/>
                </a:cubicBezTo>
                <a:cubicBezTo>
                  <a:pt x="935" y="5772"/>
                  <a:pt x="948" y="5758"/>
                  <a:pt x="908" y="5758"/>
                </a:cubicBezTo>
                <a:cubicBezTo>
                  <a:pt x="921" y="5799"/>
                  <a:pt x="935" y="5786"/>
                  <a:pt x="894" y="5786"/>
                </a:cubicBezTo>
                <a:cubicBezTo>
                  <a:pt x="908" y="5813"/>
                  <a:pt x="908" y="5799"/>
                  <a:pt x="881" y="5799"/>
                </a:cubicBezTo>
                <a:cubicBezTo>
                  <a:pt x="881" y="5826"/>
                  <a:pt x="881" y="5813"/>
                  <a:pt x="854" y="5813"/>
                </a:cubicBezTo>
                <a:cubicBezTo>
                  <a:pt x="691" y="5962"/>
                  <a:pt x="596" y="6002"/>
                  <a:pt x="420" y="6151"/>
                </a:cubicBezTo>
                <a:lnTo>
                  <a:pt x="122" y="6422"/>
                </a:lnTo>
                <a:cubicBezTo>
                  <a:pt x="81" y="6463"/>
                  <a:pt x="54" y="6490"/>
                  <a:pt x="0" y="6517"/>
                </a:cubicBezTo>
                <a:lnTo>
                  <a:pt x="0" y="6856"/>
                </a:lnTo>
                <a:lnTo>
                  <a:pt x="68" y="6883"/>
                </a:lnTo>
                <a:cubicBezTo>
                  <a:pt x="163" y="6734"/>
                  <a:pt x="108" y="6748"/>
                  <a:pt x="312" y="6585"/>
                </a:cubicBezTo>
                <a:lnTo>
                  <a:pt x="2222" y="4905"/>
                </a:lnTo>
                <a:cubicBezTo>
                  <a:pt x="2330" y="4810"/>
                  <a:pt x="2317" y="4756"/>
                  <a:pt x="2642" y="4796"/>
                </a:cubicBezTo>
                <a:cubicBezTo>
                  <a:pt x="2750" y="4810"/>
                  <a:pt x="2778" y="4810"/>
                  <a:pt x="2899" y="4810"/>
                </a:cubicBezTo>
                <a:cubicBezTo>
                  <a:pt x="3170" y="4796"/>
                  <a:pt x="3157" y="4851"/>
                  <a:pt x="3360" y="4918"/>
                </a:cubicBezTo>
                <a:cubicBezTo>
                  <a:pt x="3496" y="4959"/>
                  <a:pt x="3604" y="5027"/>
                  <a:pt x="3753" y="5067"/>
                </a:cubicBezTo>
                <a:cubicBezTo>
                  <a:pt x="3902" y="5135"/>
                  <a:pt x="3956" y="5081"/>
                  <a:pt x="4173" y="5216"/>
                </a:cubicBezTo>
                <a:cubicBezTo>
                  <a:pt x="4336" y="5311"/>
                  <a:pt x="4349" y="5298"/>
                  <a:pt x="4566" y="5338"/>
                </a:cubicBezTo>
                <a:cubicBezTo>
                  <a:pt x="4769" y="5379"/>
                  <a:pt x="4661" y="5433"/>
                  <a:pt x="4851" y="5636"/>
                </a:cubicBezTo>
                <a:cubicBezTo>
                  <a:pt x="4891" y="5677"/>
                  <a:pt x="5122" y="5813"/>
                  <a:pt x="5189" y="5853"/>
                </a:cubicBezTo>
                <a:cubicBezTo>
                  <a:pt x="5393" y="5935"/>
                  <a:pt x="5352" y="5989"/>
                  <a:pt x="5501" y="6070"/>
                </a:cubicBezTo>
                <a:lnTo>
                  <a:pt x="5786" y="6206"/>
                </a:lnTo>
                <a:cubicBezTo>
                  <a:pt x="5867" y="6246"/>
                  <a:pt x="5975" y="6341"/>
                  <a:pt x="6016" y="6355"/>
                </a:cubicBezTo>
                <a:cubicBezTo>
                  <a:pt x="5935" y="6314"/>
                  <a:pt x="5948" y="6246"/>
                  <a:pt x="5704" y="6138"/>
                </a:cubicBezTo>
                <a:cubicBezTo>
                  <a:pt x="5515" y="6043"/>
                  <a:pt x="5515" y="6029"/>
                  <a:pt x="5393" y="5921"/>
                </a:cubicBezTo>
                <a:cubicBezTo>
                  <a:pt x="5311" y="5853"/>
                  <a:pt x="4905" y="5636"/>
                  <a:pt x="4878" y="5623"/>
                </a:cubicBezTo>
                <a:cubicBezTo>
                  <a:pt x="4837" y="5582"/>
                  <a:pt x="4796" y="5487"/>
                  <a:pt x="4824" y="5433"/>
                </a:cubicBezTo>
                <a:cubicBezTo>
                  <a:pt x="5081" y="5352"/>
                  <a:pt x="5406" y="5501"/>
                  <a:pt x="5623" y="5609"/>
                </a:cubicBezTo>
                <a:cubicBezTo>
                  <a:pt x="5731" y="5664"/>
                  <a:pt x="5867" y="5718"/>
                  <a:pt x="5962" y="5786"/>
                </a:cubicBezTo>
                <a:cubicBezTo>
                  <a:pt x="6043" y="5853"/>
                  <a:pt x="6151" y="5935"/>
                  <a:pt x="6273" y="5962"/>
                </a:cubicBezTo>
                <a:lnTo>
                  <a:pt x="5975" y="5772"/>
                </a:lnTo>
                <a:cubicBezTo>
                  <a:pt x="5907" y="5731"/>
                  <a:pt x="5935" y="5745"/>
                  <a:pt x="5880" y="5704"/>
                </a:cubicBezTo>
                <a:lnTo>
                  <a:pt x="5569" y="5542"/>
                </a:lnTo>
                <a:cubicBezTo>
                  <a:pt x="5325" y="5433"/>
                  <a:pt x="5338" y="5406"/>
                  <a:pt x="4945" y="5393"/>
                </a:cubicBezTo>
                <a:cubicBezTo>
                  <a:pt x="4810" y="5393"/>
                  <a:pt x="4796" y="5365"/>
                  <a:pt x="4688" y="5338"/>
                </a:cubicBezTo>
                <a:cubicBezTo>
                  <a:pt x="4539" y="5298"/>
                  <a:pt x="4336" y="5284"/>
                  <a:pt x="4200" y="5176"/>
                </a:cubicBezTo>
                <a:cubicBezTo>
                  <a:pt x="4146" y="5135"/>
                  <a:pt x="4078" y="5108"/>
                  <a:pt x="3983" y="5081"/>
                </a:cubicBezTo>
                <a:cubicBezTo>
                  <a:pt x="3821" y="5040"/>
                  <a:pt x="3658" y="5000"/>
                  <a:pt x="3536" y="4905"/>
                </a:cubicBezTo>
                <a:cubicBezTo>
                  <a:pt x="3089" y="4593"/>
                  <a:pt x="2656" y="4769"/>
                  <a:pt x="2534" y="4661"/>
                </a:cubicBezTo>
                <a:cubicBezTo>
                  <a:pt x="2547" y="4607"/>
                  <a:pt x="2805" y="4376"/>
                  <a:pt x="2872" y="4349"/>
                </a:cubicBezTo>
                <a:cubicBezTo>
                  <a:pt x="3116" y="4214"/>
                  <a:pt x="3767" y="4390"/>
                  <a:pt x="4011" y="4444"/>
                </a:cubicBezTo>
                <a:cubicBezTo>
                  <a:pt x="4187" y="4498"/>
                  <a:pt x="4376" y="4525"/>
                  <a:pt x="4553" y="4566"/>
                </a:cubicBezTo>
                <a:cubicBezTo>
                  <a:pt x="4634" y="4593"/>
                  <a:pt x="4742" y="4634"/>
                  <a:pt x="4824" y="4647"/>
                </a:cubicBezTo>
                <a:cubicBezTo>
                  <a:pt x="5054" y="4688"/>
                  <a:pt x="4945" y="4674"/>
                  <a:pt x="5067" y="4729"/>
                </a:cubicBezTo>
                <a:cubicBezTo>
                  <a:pt x="5203" y="4796"/>
                  <a:pt x="5447" y="4810"/>
                  <a:pt x="5623" y="4851"/>
                </a:cubicBezTo>
                <a:cubicBezTo>
                  <a:pt x="6314" y="5013"/>
                  <a:pt x="6327" y="5420"/>
                  <a:pt x="6626" y="5528"/>
                </a:cubicBezTo>
                <a:cubicBezTo>
                  <a:pt x="6693" y="5555"/>
                  <a:pt x="6788" y="5582"/>
                  <a:pt x="6869" y="5609"/>
                </a:cubicBezTo>
                <a:cubicBezTo>
                  <a:pt x="7222" y="5704"/>
                  <a:pt x="7086" y="5704"/>
                  <a:pt x="7290" y="5853"/>
                </a:cubicBezTo>
                <a:cubicBezTo>
                  <a:pt x="7642" y="6111"/>
                  <a:pt x="7845" y="6138"/>
                  <a:pt x="8224" y="6260"/>
                </a:cubicBezTo>
                <a:cubicBezTo>
                  <a:pt x="8590" y="6382"/>
                  <a:pt x="8482" y="6314"/>
                  <a:pt x="8821" y="6341"/>
                </a:cubicBezTo>
                <a:cubicBezTo>
                  <a:pt x="9254" y="6382"/>
                  <a:pt x="10338" y="6761"/>
                  <a:pt x="10433" y="6693"/>
                </a:cubicBezTo>
                <a:cubicBezTo>
                  <a:pt x="10365" y="6653"/>
                  <a:pt x="10297" y="6653"/>
                  <a:pt x="10216" y="6639"/>
                </a:cubicBezTo>
                <a:cubicBezTo>
                  <a:pt x="10148" y="6626"/>
                  <a:pt x="10094" y="6598"/>
                  <a:pt x="9999" y="6585"/>
                </a:cubicBezTo>
                <a:lnTo>
                  <a:pt x="9579" y="6477"/>
                </a:lnTo>
                <a:cubicBezTo>
                  <a:pt x="9430" y="6449"/>
                  <a:pt x="9308" y="6395"/>
                  <a:pt x="9159" y="6355"/>
                </a:cubicBezTo>
                <a:lnTo>
                  <a:pt x="8726" y="6314"/>
                </a:lnTo>
                <a:cubicBezTo>
                  <a:pt x="8536" y="6300"/>
                  <a:pt x="8414" y="6300"/>
                  <a:pt x="8252" y="6233"/>
                </a:cubicBezTo>
                <a:cubicBezTo>
                  <a:pt x="8062" y="6151"/>
                  <a:pt x="7249" y="5935"/>
                  <a:pt x="7208" y="5691"/>
                </a:cubicBezTo>
                <a:cubicBezTo>
                  <a:pt x="7344" y="5677"/>
                  <a:pt x="7588" y="5758"/>
                  <a:pt x="7642" y="5731"/>
                </a:cubicBezTo>
                <a:cubicBezTo>
                  <a:pt x="7574" y="5704"/>
                  <a:pt x="7479" y="5691"/>
                  <a:pt x="7398" y="5664"/>
                </a:cubicBezTo>
                <a:cubicBezTo>
                  <a:pt x="7032" y="5569"/>
                  <a:pt x="7100" y="5677"/>
                  <a:pt x="6693" y="5487"/>
                </a:cubicBezTo>
                <a:cubicBezTo>
                  <a:pt x="6517" y="5406"/>
                  <a:pt x="6449" y="5352"/>
                  <a:pt x="6355" y="5216"/>
                </a:cubicBezTo>
                <a:cubicBezTo>
                  <a:pt x="6314" y="5149"/>
                  <a:pt x="6260" y="5108"/>
                  <a:pt x="6219" y="5040"/>
                </a:cubicBezTo>
                <a:cubicBezTo>
                  <a:pt x="6151" y="4959"/>
                  <a:pt x="6097" y="5000"/>
                  <a:pt x="6084" y="4878"/>
                </a:cubicBezTo>
                <a:cubicBezTo>
                  <a:pt x="6219" y="4824"/>
                  <a:pt x="6531" y="4796"/>
                  <a:pt x="6693" y="4810"/>
                </a:cubicBezTo>
                <a:cubicBezTo>
                  <a:pt x="7493" y="4905"/>
                  <a:pt x="7601" y="5149"/>
                  <a:pt x="8008" y="5189"/>
                </a:cubicBezTo>
                <a:cubicBezTo>
                  <a:pt x="8170" y="5203"/>
                  <a:pt x="8184" y="5257"/>
                  <a:pt x="8265" y="5230"/>
                </a:cubicBezTo>
                <a:cubicBezTo>
                  <a:pt x="8184" y="5162"/>
                  <a:pt x="8130" y="5203"/>
                  <a:pt x="8035" y="5176"/>
                </a:cubicBezTo>
                <a:cubicBezTo>
                  <a:pt x="7791" y="5122"/>
                  <a:pt x="7601" y="5013"/>
                  <a:pt x="7384" y="4932"/>
                </a:cubicBezTo>
                <a:lnTo>
                  <a:pt x="6937" y="4796"/>
                </a:lnTo>
                <a:cubicBezTo>
                  <a:pt x="6626" y="4729"/>
                  <a:pt x="6206" y="4837"/>
                  <a:pt x="5840" y="4810"/>
                </a:cubicBezTo>
                <a:cubicBezTo>
                  <a:pt x="5745" y="4810"/>
                  <a:pt x="4756" y="4539"/>
                  <a:pt x="4525" y="4485"/>
                </a:cubicBezTo>
                <a:cubicBezTo>
                  <a:pt x="4417" y="4471"/>
                  <a:pt x="4431" y="4458"/>
                  <a:pt x="4431" y="4444"/>
                </a:cubicBezTo>
                <a:cubicBezTo>
                  <a:pt x="4349" y="4444"/>
                  <a:pt x="3889" y="4322"/>
                  <a:pt x="3780" y="4295"/>
                </a:cubicBezTo>
                <a:cubicBezTo>
                  <a:pt x="3672" y="4282"/>
                  <a:pt x="3550" y="4254"/>
                  <a:pt x="3441" y="4241"/>
                </a:cubicBezTo>
                <a:cubicBezTo>
                  <a:pt x="3360" y="4227"/>
                  <a:pt x="3103" y="4214"/>
                  <a:pt x="3062" y="4200"/>
                </a:cubicBezTo>
                <a:cubicBezTo>
                  <a:pt x="3049" y="4119"/>
                  <a:pt x="3116" y="4092"/>
                  <a:pt x="3184" y="3997"/>
                </a:cubicBezTo>
                <a:cubicBezTo>
                  <a:pt x="3238" y="3929"/>
                  <a:pt x="3292" y="3889"/>
                  <a:pt x="3333" y="3821"/>
                </a:cubicBezTo>
                <a:cubicBezTo>
                  <a:pt x="3414" y="3821"/>
                  <a:pt x="3631" y="3834"/>
                  <a:pt x="3712" y="3848"/>
                </a:cubicBezTo>
                <a:cubicBezTo>
                  <a:pt x="4282" y="3983"/>
                  <a:pt x="3983" y="3902"/>
                  <a:pt x="4431" y="3929"/>
                </a:cubicBezTo>
                <a:cubicBezTo>
                  <a:pt x="4553" y="3943"/>
                  <a:pt x="4620" y="3997"/>
                  <a:pt x="4742" y="4024"/>
                </a:cubicBezTo>
                <a:cubicBezTo>
                  <a:pt x="5203" y="4105"/>
                  <a:pt x="5081" y="4065"/>
                  <a:pt x="5420" y="4024"/>
                </a:cubicBezTo>
                <a:cubicBezTo>
                  <a:pt x="5609" y="4011"/>
                  <a:pt x="5921" y="4065"/>
                  <a:pt x="6138" y="4078"/>
                </a:cubicBezTo>
                <a:cubicBezTo>
                  <a:pt x="6382" y="4092"/>
                  <a:pt x="6612" y="4065"/>
                  <a:pt x="6802" y="4173"/>
                </a:cubicBezTo>
                <a:cubicBezTo>
                  <a:pt x="6897" y="4214"/>
                  <a:pt x="7276" y="4363"/>
                  <a:pt x="7384" y="4336"/>
                </a:cubicBezTo>
                <a:cubicBezTo>
                  <a:pt x="7276" y="4295"/>
                  <a:pt x="7168" y="4268"/>
                  <a:pt x="7046" y="4241"/>
                </a:cubicBezTo>
                <a:cubicBezTo>
                  <a:pt x="6883" y="4214"/>
                  <a:pt x="6856" y="4160"/>
                  <a:pt x="6761" y="4119"/>
                </a:cubicBezTo>
                <a:cubicBezTo>
                  <a:pt x="6626" y="4051"/>
                  <a:pt x="6192" y="4051"/>
                  <a:pt x="6016" y="4051"/>
                </a:cubicBezTo>
                <a:cubicBezTo>
                  <a:pt x="5758" y="4051"/>
                  <a:pt x="5542" y="3970"/>
                  <a:pt x="5271" y="4024"/>
                </a:cubicBezTo>
                <a:cubicBezTo>
                  <a:pt x="5067" y="4065"/>
                  <a:pt x="4905" y="4024"/>
                  <a:pt x="4715" y="3983"/>
                </a:cubicBezTo>
                <a:cubicBezTo>
                  <a:pt x="4634" y="3970"/>
                  <a:pt x="4607" y="3956"/>
                  <a:pt x="4580" y="3902"/>
                </a:cubicBezTo>
                <a:cubicBezTo>
                  <a:pt x="4607" y="3848"/>
                  <a:pt x="4553" y="3889"/>
                  <a:pt x="4647" y="3861"/>
                </a:cubicBezTo>
                <a:lnTo>
                  <a:pt x="5094" y="3685"/>
                </a:lnTo>
                <a:cubicBezTo>
                  <a:pt x="5271" y="3618"/>
                  <a:pt x="5650" y="3685"/>
                  <a:pt x="5745" y="3645"/>
                </a:cubicBezTo>
                <a:cubicBezTo>
                  <a:pt x="5555" y="3618"/>
                  <a:pt x="5311" y="3604"/>
                  <a:pt x="5122" y="3645"/>
                </a:cubicBezTo>
                <a:cubicBezTo>
                  <a:pt x="4783" y="3712"/>
                  <a:pt x="4783" y="3780"/>
                  <a:pt x="4607" y="3834"/>
                </a:cubicBezTo>
                <a:cubicBezTo>
                  <a:pt x="4295" y="3929"/>
                  <a:pt x="4417" y="3929"/>
                  <a:pt x="4024" y="3848"/>
                </a:cubicBezTo>
                <a:cubicBezTo>
                  <a:pt x="3956" y="3834"/>
                  <a:pt x="3807" y="3807"/>
                  <a:pt x="3740" y="3780"/>
                </a:cubicBezTo>
                <a:cubicBezTo>
                  <a:pt x="3604" y="3740"/>
                  <a:pt x="3550" y="3767"/>
                  <a:pt x="3441" y="3740"/>
                </a:cubicBezTo>
                <a:cubicBezTo>
                  <a:pt x="3455" y="3672"/>
                  <a:pt x="3509" y="3604"/>
                  <a:pt x="3550" y="3550"/>
                </a:cubicBezTo>
                <a:lnTo>
                  <a:pt x="3712" y="3414"/>
                </a:lnTo>
                <a:cubicBezTo>
                  <a:pt x="3889" y="3306"/>
                  <a:pt x="3943" y="3252"/>
                  <a:pt x="4092" y="3211"/>
                </a:cubicBezTo>
                <a:cubicBezTo>
                  <a:pt x="4607" y="3076"/>
                  <a:pt x="4498" y="3062"/>
                  <a:pt x="5094" y="3035"/>
                </a:cubicBezTo>
                <a:cubicBezTo>
                  <a:pt x="5542" y="3008"/>
                  <a:pt x="5636" y="2872"/>
                  <a:pt x="6084" y="3076"/>
                </a:cubicBezTo>
                <a:cubicBezTo>
                  <a:pt x="6233" y="3143"/>
                  <a:pt x="6382" y="3184"/>
                  <a:pt x="6571" y="3184"/>
                </a:cubicBezTo>
                <a:cubicBezTo>
                  <a:pt x="6815" y="3198"/>
                  <a:pt x="6842" y="3306"/>
                  <a:pt x="6964" y="3374"/>
                </a:cubicBezTo>
                <a:cubicBezTo>
                  <a:pt x="6964" y="3238"/>
                  <a:pt x="6937" y="3306"/>
                  <a:pt x="6897" y="3211"/>
                </a:cubicBezTo>
                <a:cubicBezTo>
                  <a:pt x="6978" y="3157"/>
                  <a:pt x="7384" y="3198"/>
                  <a:pt x="7520" y="3184"/>
                </a:cubicBezTo>
                <a:cubicBezTo>
                  <a:pt x="7615" y="3170"/>
                  <a:pt x="7655" y="3238"/>
                  <a:pt x="7710" y="3292"/>
                </a:cubicBezTo>
                <a:lnTo>
                  <a:pt x="7940" y="3563"/>
                </a:lnTo>
                <a:cubicBezTo>
                  <a:pt x="8008" y="3618"/>
                  <a:pt x="8089" y="3618"/>
                  <a:pt x="8224" y="3767"/>
                </a:cubicBezTo>
                <a:cubicBezTo>
                  <a:pt x="8306" y="3848"/>
                  <a:pt x="8306" y="3834"/>
                  <a:pt x="8441" y="3875"/>
                </a:cubicBezTo>
                <a:cubicBezTo>
                  <a:pt x="8522" y="3889"/>
                  <a:pt x="8604" y="3929"/>
                  <a:pt x="8672" y="3929"/>
                </a:cubicBezTo>
                <a:cubicBezTo>
                  <a:pt x="8617" y="3929"/>
                  <a:pt x="8455" y="3848"/>
                  <a:pt x="8360" y="3821"/>
                </a:cubicBezTo>
                <a:cubicBezTo>
                  <a:pt x="8197" y="3753"/>
                  <a:pt x="8224" y="3712"/>
                  <a:pt x="8102" y="3618"/>
                </a:cubicBezTo>
                <a:cubicBezTo>
                  <a:pt x="8048" y="3590"/>
                  <a:pt x="8008" y="3563"/>
                  <a:pt x="7967" y="3536"/>
                </a:cubicBezTo>
                <a:cubicBezTo>
                  <a:pt x="7899" y="3496"/>
                  <a:pt x="7913" y="3469"/>
                  <a:pt x="7859" y="3414"/>
                </a:cubicBezTo>
                <a:cubicBezTo>
                  <a:pt x="7804" y="3333"/>
                  <a:pt x="7737" y="3306"/>
                  <a:pt x="7710" y="3238"/>
                </a:cubicBezTo>
                <a:cubicBezTo>
                  <a:pt x="7669" y="3170"/>
                  <a:pt x="7696" y="3198"/>
                  <a:pt x="7710" y="3184"/>
                </a:cubicBezTo>
                <a:cubicBezTo>
                  <a:pt x="7764" y="3130"/>
                  <a:pt x="7926" y="3170"/>
                  <a:pt x="7981" y="3211"/>
                </a:cubicBezTo>
                <a:lnTo>
                  <a:pt x="8360" y="3523"/>
                </a:lnTo>
                <a:cubicBezTo>
                  <a:pt x="8550" y="3726"/>
                  <a:pt x="8739" y="3672"/>
                  <a:pt x="9064" y="3861"/>
                </a:cubicBezTo>
                <a:cubicBezTo>
                  <a:pt x="9227" y="3943"/>
                  <a:pt x="9417" y="3983"/>
                  <a:pt x="9620" y="3983"/>
                </a:cubicBezTo>
                <a:cubicBezTo>
                  <a:pt x="9634" y="4038"/>
                  <a:pt x="9647" y="4065"/>
                  <a:pt x="9674" y="4105"/>
                </a:cubicBezTo>
                <a:cubicBezTo>
                  <a:pt x="9999" y="4485"/>
                  <a:pt x="10623" y="4512"/>
                  <a:pt x="11056" y="4620"/>
                </a:cubicBezTo>
                <a:cubicBezTo>
                  <a:pt x="11151" y="4647"/>
                  <a:pt x="11192" y="4634"/>
                  <a:pt x="11314" y="4674"/>
                </a:cubicBezTo>
                <a:cubicBezTo>
                  <a:pt x="11368" y="4702"/>
                  <a:pt x="11409" y="4715"/>
                  <a:pt x="11449" y="4729"/>
                </a:cubicBezTo>
                <a:lnTo>
                  <a:pt x="11558" y="4729"/>
                </a:lnTo>
                <a:cubicBezTo>
                  <a:pt x="11558" y="4729"/>
                  <a:pt x="11571" y="4729"/>
                  <a:pt x="11571" y="4729"/>
                </a:cubicBezTo>
                <a:cubicBezTo>
                  <a:pt x="11490" y="4702"/>
                  <a:pt x="11395" y="4674"/>
                  <a:pt x="11314" y="4647"/>
                </a:cubicBezTo>
                <a:lnTo>
                  <a:pt x="10799" y="4525"/>
                </a:lnTo>
                <a:cubicBezTo>
                  <a:pt x="10677" y="4512"/>
                  <a:pt x="10636" y="4525"/>
                  <a:pt x="10528" y="4485"/>
                </a:cubicBezTo>
                <a:cubicBezTo>
                  <a:pt x="10365" y="4444"/>
                  <a:pt x="9728" y="4295"/>
                  <a:pt x="9715" y="4024"/>
                </a:cubicBezTo>
                <a:cubicBezTo>
                  <a:pt x="9864" y="3997"/>
                  <a:pt x="9999" y="4092"/>
                  <a:pt x="10135" y="4132"/>
                </a:cubicBezTo>
                <a:cubicBezTo>
                  <a:pt x="10379" y="4200"/>
                  <a:pt x="11314" y="4376"/>
                  <a:pt x="11463" y="4336"/>
                </a:cubicBezTo>
                <a:cubicBezTo>
                  <a:pt x="11395" y="4295"/>
                  <a:pt x="11070" y="4268"/>
                  <a:pt x="10961" y="4268"/>
                </a:cubicBezTo>
                <a:cubicBezTo>
                  <a:pt x="10785" y="4254"/>
                  <a:pt x="10650" y="4214"/>
                  <a:pt x="10474" y="4187"/>
                </a:cubicBezTo>
                <a:cubicBezTo>
                  <a:pt x="10352" y="4160"/>
                  <a:pt x="10176" y="4105"/>
                  <a:pt x="10054" y="4051"/>
                </a:cubicBezTo>
                <a:cubicBezTo>
                  <a:pt x="9986" y="4038"/>
                  <a:pt x="9945" y="4011"/>
                  <a:pt x="9877" y="3983"/>
                </a:cubicBezTo>
                <a:cubicBezTo>
                  <a:pt x="9634" y="3902"/>
                  <a:pt x="9268" y="3889"/>
                  <a:pt x="9173" y="3834"/>
                </a:cubicBezTo>
                <a:cubicBezTo>
                  <a:pt x="9064" y="3767"/>
                  <a:pt x="8943" y="3699"/>
                  <a:pt x="8807" y="3645"/>
                </a:cubicBezTo>
                <a:cubicBezTo>
                  <a:pt x="8631" y="3563"/>
                  <a:pt x="8550" y="3590"/>
                  <a:pt x="8428" y="3469"/>
                </a:cubicBezTo>
                <a:cubicBezTo>
                  <a:pt x="8373" y="3414"/>
                  <a:pt x="8360" y="3374"/>
                  <a:pt x="8306" y="3320"/>
                </a:cubicBezTo>
                <a:cubicBezTo>
                  <a:pt x="8238" y="3265"/>
                  <a:pt x="8197" y="3265"/>
                  <a:pt x="8157" y="3198"/>
                </a:cubicBezTo>
                <a:cubicBezTo>
                  <a:pt x="8360" y="3062"/>
                  <a:pt x="8631" y="3143"/>
                  <a:pt x="8848" y="3157"/>
                </a:cubicBezTo>
                <a:cubicBezTo>
                  <a:pt x="8983" y="3157"/>
                  <a:pt x="8943" y="3198"/>
                  <a:pt x="9037" y="3211"/>
                </a:cubicBezTo>
                <a:cubicBezTo>
                  <a:pt x="9214" y="3252"/>
                  <a:pt x="9078" y="3225"/>
                  <a:pt x="9241" y="3292"/>
                </a:cubicBezTo>
                <a:cubicBezTo>
                  <a:pt x="9335" y="3333"/>
                  <a:pt x="9349" y="3333"/>
                  <a:pt x="9444" y="3360"/>
                </a:cubicBezTo>
                <a:cubicBezTo>
                  <a:pt x="9661" y="3428"/>
                  <a:pt x="9647" y="3441"/>
                  <a:pt x="9823" y="3523"/>
                </a:cubicBezTo>
                <a:lnTo>
                  <a:pt x="9891" y="3523"/>
                </a:lnTo>
                <a:cubicBezTo>
                  <a:pt x="9891" y="3523"/>
                  <a:pt x="9891" y="3523"/>
                  <a:pt x="9891" y="3523"/>
                </a:cubicBezTo>
                <a:lnTo>
                  <a:pt x="9918" y="3428"/>
                </a:lnTo>
                <a:cubicBezTo>
                  <a:pt x="9769" y="3441"/>
                  <a:pt x="9078" y="3252"/>
                  <a:pt x="8983" y="3143"/>
                </a:cubicBezTo>
                <a:cubicBezTo>
                  <a:pt x="8997" y="3143"/>
                  <a:pt x="8997" y="3143"/>
                  <a:pt x="8997" y="3130"/>
                </a:cubicBezTo>
                <a:cubicBezTo>
                  <a:pt x="9010" y="3130"/>
                  <a:pt x="9010" y="3130"/>
                  <a:pt x="9010" y="3130"/>
                </a:cubicBezTo>
                <a:cubicBezTo>
                  <a:pt x="9078" y="3089"/>
                  <a:pt x="9593" y="3021"/>
                  <a:pt x="9769" y="2981"/>
                </a:cubicBezTo>
                <a:cubicBezTo>
                  <a:pt x="9959" y="2940"/>
                  <a:pt x="9959" y="2927"/>
                  <a:pt x="10189" y="2954"/>
                </a:cubicBezTo>
                <a:cubicBezTo>
                  <a:pt x="10243" y="2954"/>
                  <a:pt x="10311" y="2981"/>
                  <a:pt x="10379" y="2981"/>
                </a:cubicBezTo>
                <a:cubicBezTo>
                  <a:pt x="10636" y="3021"/>
                  <a:pt x="10528" y="3008"/>
                  <a:pt x="10568" y="2981"/>
                </a:cubicBezTo>
                <a:cubicBezTo>
                  <a:pt x="10474" y="2940"/>
                  <a:pt x="10203" y="2927"/>
                  <a:pt x="10148" y="2845"/>
                </a:cubicBezTo>
                <a:cubicBezTo>
                  <a:pt x="10203" y="2805"/>
                  <a:pt x="10474" y="2696"/>
                  <a:pt x="10568" y="2669"/>
                </a:cubicBezTo>
                <a:cubicBezTo>
                  <a:pt x="10826" y="2588"/>
                  <a:pt x="11138" y="2601"/>
                  <a:pt x="11395" y="2601"/>
                </a:cubicBezTo>
                <a:cubicBezTo>
                  <a:pt x="11530" y="2601"/>
                  <a:pt x="11503" y="2628"/>
                  <a:pt x="11625" y="2656"/>
                </a:cubicBezTo>
                <a:cubicBezTo>
                  <a:pt x="11774" y="2669"/>
                  <a:pt x="11869" y="2750"/>
                  <a:pt x="11950" y="2778"/>
                </a:cubicBezTo>
                <a:cubicBezTo>
                  <a:pt x="11964" y="2791"/>
                  <a:pt x="11991" y="2791"/>
                  <a:pt x="12005" y="2791"/>
                </a:cubicBezTo>
                <a:cubicBezTo>
                  <a:pt x="12086" y="2791"/>
                  <a:pt x="12018" y="2805"/>
                  <a:pt x="12059" y="2778"/>
                </a:cubicBezTo>
                <a:cubicBezTo>
                  <a:pt x="12018" y="2764"/>
                  <a:pt x="11964" y="2737"/>
                  <a:pt x="11923" y="2723"/>
                </a:cubicBezTo>
                <a:cubicBezTo>
                  <a:pt x="11801" y="2656"/>
                  <a:pt x="11829" y="2669"/>
                  <a:pt x="11801" y="2628"/>
                </a:cubicBezTo>
                <a:cubicBezTo>
                  <a:pt x="11950" y="2656"/>
                  <a:pt x="11937" y="2615"/>
                  <a:pt x="12059" y="2615"/>
                </a:cubicBezTo>
                <a:cubicBezTo>
                  <a:pt x="12208" y="2601"/>
                  <a:pt x="12682" y="2615"/>
                  <a:pt x="12777" y="2561"/>
                </a:cubicBezTo>
                <a:cubicBezTo>
                  <a:pt x="12533" y="2534"/>
                  <a:pt x="12100" y="2615"/>
                  <a:pt x="11856" y="2574"/>
                </a:cubicBezTo>
                <a:cubicBezTo>
                  <a:pt x="11544" y="2520"/>
                  <a:pt x="10880" y="2534"/>
                  <a:pt x="10555" y="2628"/>
                </a:cubicBezTo>
                <a:cubicBezTo>
                  <a:pt x="10392" y="2683"/>
                  <a:pt x="10026" y="2845"/>
                  <a:pt x="9850" y="2899"/>
                </a:cubicBezTo>
                <a:cubicBezTo>
                  <a:pt x="9728" y="2940"/>
                  <a:pt x="9593" y="2954"/>
                  <a:pt x="9471" y="2994"/>
                </a:cubicBezTo>
                <a:cubicBezTo>
                  <a:pt x="9173" y="3062"/>
                  <a:pt x="8861" y="3021"/>
                  <a:pt x="8563" y="3035"/>
                </a:cubicBezTo>
                <a:cubicBezTo>
                  <a:pt x="8414" y="3035"/>
                  <a:pt x="8279" y="3076"/>
                  <a:pt x="8116" y="3076"/>
                </a:cubicBezTo>
                <a:cubicBezTo>
                  <a:pt x="7831" y="3076"/>
                  <a:pt x="7439" y="3049"/>
                  <a:pt x="7168" y="3076"/>
                </a:cubicBezTo>
                <a:cubicBezTo>
                  <a:pt x="7046" y="3089"/>
                  <a:pt x="6869" y="3116"/>
                  <a:pt x="6734" y="3116"/>
                </a:cubicBezTo>
                <a:cubicBezTo>
                  <a:pt x="6409" y="3116"/>
                  <a:pt x="6246" y="2994"/>
                  <a:pt x="6002" y="2899"/>
                </a:cubicBezTo>
                <a:cubicBezTo>
                  <a:pt x="6070" y="2832"/>
                  <a:pt x="6246" y="2805"/>
                  <a:pt x="6368" y="2791"/>
                </a:cubicBezTo>
                <a:cubicBezTo>
                  <a:pt x="6517" y="2750"/>
                  <a:pt x="6571" y="2710"/>
                  <a:pt x="6761" y="2723"/>
                </a:cubicBezTo>
                <a:cubicBezTo>
                  <a:pt x="6951" y="2750"/>
                  <a:pt x="7019" y="2764"/>
                  <a:pt x="7208" y="2723"/>
                </a:cubicBezTo>
                <a:cubicBezTo>
                  <a:pt x="7290" y="2710"/>
                  <a:pt x="7588" y="2696"/>
                  <a:pt x="7628" y="2669"/>
                </a:cubicBezTo>
                <a:cubicBezTo>
                  <a:pt x="7425" y="2615"/>
                  <a:pt x="7140" y="2750"/>
                  <a:pt x="6883" y="2669"/>
                </a:cubicBezTo>
                <a:cubicBezTo>
                  <a:pt x="6910" y="2628"/>
                  <a:pt x="6937" y="2628"/>
                  <a:pt x="6991" y="2601"/>
                </a:cubicBezTo>
                <a:lnTo>
                  <a:pt x="7371" y="2425"/>
                </a:lnTo>
                <a:cubicBezTo>
                  <a:pt x="7479" y="2398"/>
                  <a:pt x="7723" y="2317"/>
                  <a:pt x="7818" y="2317"/>
                </a:cubicBezTo>
                <a:cubicBezTo>
                  <a:pt x="7886" y="2303"/>
                  <a:pt x="7913" y="2303"/>
                  <a:pt x="7981" y="2303"/>
                </a:cubicBezTo>
                <a:cubicBezTo>
                  <a:pt x="8197" y="2276"/>
                  <a:pt x="8428" y="2249"/>
                  <a:pt x="8644" y="2249"/>
                </a:cubicBezTo>
                <a:cubicBezTo>
                  <a:pt x="9064" y="2236"/>
                  <a:pt x="9146" y="2290"/>
                  <a:pt x="9322" y="2290"/>
                </a:cubicBezTo>
                <a:cubicBezTo>
                  <a:pt x="9485" y="2276"/>
                  <a:pt x="9769" y="2168"/>
                  <a:pt x="9918" y="2127"/>
                </a:cubicBezTo>
                <a:cubicBezTo>
                  <a:pt x="10284" y="2032"/>
                  <a:pt x="10623" y="2127"/>
                  <a:pt x="10907" y="2168"/>
                </a:cubicBezTo>
                <a:cubicBezTo>
                  <a:pt x="11070" y="2195"/>
                  <a:pt x="11043" y="2249"/>
                  <a:pt x="11178" y="2263"/>
                </a:cubicBezTo>
                <a:cubicBezTo>
                  <a:pt x="11259" y="2276"/>
                  <a:pt x="11354" y="2263"/>
                  <a:pt x="11490" y="2290"/>
                </a:cubicBezTo>
                <a:cubicBezTo>
                  <a:pt x="11612" y="2303"/>
                  <a:pt x="11707" y="2276"/>
                  <a:pt x="11829" y="2276"/>
                </a:cubicBezTo>
                <a:cubicBezTo>
                  <a:pt x="11788" y="2249"/>
                  <a:pt x="11788" y="2249"/>
                  <a:pt x="11734" y="2249"/>
                </a:cubicBezTo>
                <a:cubicBezTo>
                  <a:pt x="11463" y="2263"/>
                  <a:pt x="11625" y="2249"/>
                  <a:pt x="11409" y="2236"/>
                </a:cubicBezTo>
                <a:cubicBezTo>
                  <a:pt x="11219" y="2222"/>
                  <a:pt x="11138" y="2263"/>
                  <a:pt x="11043" y="2141"/>
                </a:cubicBezTo>
                <a:cubicBezTo>
                  <a:pt x="11043" y="2141"/>
                  <a:pt x="11056" y="2127"/>
                  <a:pt x="11056" y="2127"/>
                </a:cubicBezTo>
                <a:lnTo>
                  <a:pt x="11530" y="2019"/>
                </a:lnTo>
                <a:cubicBezTo>
                  <a:pt x="11639" y="2005"/>
                  <a:pt x="11978" y="2005"/>
                  <a:pt x="12032" y="1965"/>
                </a:cubicBezTo>
                <a:cubicBezTo>
                  <a:pt x="11300" y="1951"/>
                  <a:pt x="11381" y="2059"/>
                  <a:pt x="11070" y="2086"/>
                </a:cubicBezTo>
                <a:cubicBezTo>
                  <a:pt x="10907" y="2100"/>
                  <a:pt x="10718" y="2114"/>
                  <a:pt x="10568" y="2073"/>
                </a:cubicBezTo>
                <a:cubicBezTo>
                  <a:pt x="10460" y="2059"/>
                  <a:pt x="10162" y="2073"/>
                  <a:pt x="10040" y="2086"/>
                </a:cubicBezTo>
                <a:cubicBezTo>
                  <a:pt x="9728" y="2100"/>
                  <a:pt x="9485" y="2303"/>
                  <a:pt x="9132" y="2236"/>
                </a:cubicBezTo>
                <a:cubicBezTo>
                  <a:pt x="9051" y="2222"/>
                  <a:pt x="8997" y="2181"/>
                  <a:pt x="8902" y="2181"/>
                </a:cubicBezTo>
                <a:cubicBezTo>
                  <a:pt x="8739" y="2195"/>
                  <a:pt x="8279" y="2195"/>
                  <a:pt x="8157" y="2154"/>
                </a:cubicBezTo>
                <a:cubicBezTo>
                  <a:pt x="8143" y="2073"/>
                  <a:pt x="8631" y="1924"/>
                  <a:pt x="8631" y="1924"/>
                </a:cubicBezTo>
                <a:cubicBezTo>
                  <a:pt x="8780" y="1897"/>
                  <a:pt x="8834" y="1870"/>
                  <a:pt x="8943" y="1843"/>
                </a:cubicBezTo>
                <a:cubicBezTo>
                  <a:pt x="9051" y="1816"/>
                  <a:pt x="9146" y="1816"/>
                  <a:pt x="9241" y="1775"/>
                </a:cubicBezTo>
                <a:cubicBezTo>
                  <a:pt x="9403" y="1721"/>
                  <a:pt x="9620" y="1599"/>
                  <a:pt x="9783" y="1572"/>
                </a:cubicBezTo>
                <a:cubicBezTo>
                  <a:pt x="10013" y="1517"/>
                  <a:pt x="10934" y="1558"/>
                  <a:pt x="11219" y="1599"/>
                </a:cubicBezTo>
                <a:cubicBezTo>
                  <a:pt x="11327" y="1599"/>
                  <a:pt x="11395" y="1653"/>
                  <a:pt x="11530" y="1653"/>
                </a:cubicBezTo>
                <a:cubicBezTo>
                  <a:pt x="11829" y="1639"/>
                  <a:pt x="12100" y="1558"/>
                  <a:pt x="12181" y="1558"/>
                </a:cubicBezTo>
                <a:cubicBezTo>
                  <a:pt x="12303" y="1545"/>
                  <a:pt x="12398" y="1545"/>
                  <a:pt x="12520" y="1517"/>
                </a:cubicBezTo>
                <a:cubicBezTo>
                  <a:pt x="12696" y="1490"/>
                  <a:pt x="12601" y="1477"/>
                  <a:pt x="12791" y="1517"/>
                </a:cubicBezTo>
                <a:cubicBezTo>
                  <a:pt x="12845" y="1531"/>
                  <a:pt x="13062" y="1545"/>
                  <a:pt x="13116" y="1531"/>
                </a:cubicBezTo>
                <a:cubicBezTo>
                  <a:pt x="13075" y="1450"/>
                  <a:pt x="12885" y="1504"/>
                  <a:pt x="12791" y="1463"/>
                </a:cubicBezTo>
                <a:cubicBezTo>
                  <a:pt x="12791" y="1382"/>
                  <a:pt x="12777" y="1395"/>
                  <a:pt x="12845" y="1355"/>
                </a:cubicBezTo>
                <a:cubicBezTo>
                  <a:pt x="12940" y="1314"/>
                  <a:pt x="13468" y="1246"/>
                  <a:pt x="13590" y="1233"/>
                </a:cubicBezTo>
                <a:lnTo>
                  <a:pt x="13617" y="1165"/>
                </a:lnTo>
                <a:cubicBezTo>
                  <a:pt x="13631" y="1165"/>
                  <a:pt x="13671" y="1152"/>
                  <a:pt x="13685" y="1138"/>
                </a:cubicBezTo>
                <a:cubicBezTo>
                  <a:pt x="13725" y="1124"/>
                  <a:pt x="13780" y="1124"/>
                  <a:pt x="13834" y="1111"/>
                </a:cubicBezTo>
                <a:cubicBezTo>
                  <a:pt x="13969" y="1097"/>
                  <a:pt x="13983" y="1057"/>
                  <a:pt x="14132" y="1070"/>
                </a:cubicBezTo>
                <a:cubicBezTo>
                  <a:pt x="14538" y="1084"/>
                  <a:pt x="14674" y="1016"/>
                  <a:pt x="14769" y="1030"/>
                </a:cubicBezTo>
                <a:cubicBezTo>
                  <a:pt x="14864" y="975"/>
                  <a:pt x="14891" y="1030"/>
                  <a:pt x="14972" y="989"/>
                </a:cubicBezTo>
                <a:cubicBezTo>
                  <a:pt x="14986" y="948"/>
                  <a:pt x="14986" y="1030"/>
                  <a:pt x="14972" y="975"/>
                </a:cubicBezTo>
                <a:cubicBezTo>
                  <a:pt x="14958" y="908"/>
                  <a:pt x="14958" y="935"/>
                  <a:pt x="14999" y="908"/>
                </a:cubicBezTo>
                <a:cubicBezTo>
                  <a:pt x="15040" y="894"/>
                  <a:pt x="15094" y="894"/>
                  <a:pt x="15135" y="867"/>
                </a:cubicBezTo>
                <a:lnTo>
                  <a:pt x="14986" y="894"/>
                </a:lnTo>
                <a:cubicBezTo>
                  <a:pt x="14850" y="948"/>
                  <a:pt x="14674" y="1016"/>
                  <a:pt x="14511" y="1030"/>
                </a:cubicBezTo>
                <a:cubicBezTo>
                  <a:pt x="14010" y="1070"/>
                  <a:pt x="14064" y="989"/>
                  <a:pt x="14037" y="894"/>
                </a:cubicBezTo>
                <a:cubicBezTo>
                  <a:pt x="13956" y="908"/>
                  <a:pt x="13685" y="1043"/>
                  <a:pt x="13617" y="1097"/>
                </a:cubicBezTo>
                <a:cubicBezTo>
                  <a:pt x="13278" y="1328"/>
                  <a:pt x="13143" y="1124"/>
                  <a:pt x="12709" y="1382"/>
                </a:cubicBezTo>
                <a:cubicBezTo>
                  <a:pt x="12547" y="1490"/>
                  <a:pt x="12492" y="1504"/>
                  <a:pt x="12249" y="1504"/>
                </a:cubicBezTo>
                <a:cubicBezTo>
                  <a:pt x="12072" y="1517"/>
                  <a:pt x="11910" y="1572"/>
                  <a:pt x="11707" y="1585"/>
                </a:cubicBezTo>
                <a:cubicBezTo>
                  <a:pt x="11327" y="1626"/>
                  <a:pt x="11476" y="1585"/>
                  <a:pt x="11219" y="1517"/>
                </a:cubicBezTo>
                <a:cubicBezTo>
                  <a:pt x="10975" y="1436"/>
                  <a:pt x="10325" y="1490"/>
                  <a:pt x="10094" y="1490"/>
                </a:cubicBezTo>
                <a:cubicBezTo>
                  <a:pt x="10040" y="1504"/>
                  <a:pt x="10054" y="1490"/>
                  <a:pt x="9986" y="1490"/>
                </a:cubicBezTo>
                <a:cubicBezTo>
                  <a:pt x="9932" y="1423"/>
                  <a:pt x="10013" y="1463"/>
                  <a:pt x="9945" y="1450"/>
                </a:cubicBezTo>
                <a:lnTo>
                  <a:pt x="9918" y="1477"/>
                </a:lnTo>
                <a:lnTo>
                  <a:pt x="9877" y="1477"/>
                </a:lnTo>
                <a:cubicBezTo>
                  <a:pt x="9661" y="1545"/>
                  <a:pt x="9281" y="1734"/>
                  <a:pt x="9159" y="1748"/>
                </a:cubicBezTo>
                <a:lnTo>
                  <a:pt x="8929" y="1788"/>
                </a:lnTo>
                <a:cubicBezTo>
                  <a:pt x="8861" y="1788"/>
                  <a:pt x="8970" y="1788"/>
                  <a:pt x="8902" y="1775"/>
                </a:cubicBezTo>
                <a:lnTo>
                  <a:pt x="8875" y="1775"/>
                </a:lnTo>
                <a:cubicBezTo>
                  <a:pt x="8956" y="1612"/>
                  <a:pt x="9119" y="1531"/>
                  <a:pt x="9268" y="1423"/>
                </a:cubicBezTo>
                <a:lnTo>
                  <a:pt x="9688" y="1097"/>
                </a:lnTo>
                <a:cubicBezTo>
                  <a:pt x="9810" y="1003"/>
                  <a:pt x="9932" y="826"/>
                  <a:pt x="10040" y="718"/>
                </a:cubicBezTo>
                <a:cubicBezTo>
                  <a:pt x="10108" y="664"/>
                  <a:pt x="10148" y="610"/>
                  <a:pt x="10216" y="542"/>
                </a:cubicBezTo>
                <a:cubicBezTo>
                  <a:pt x="10338" y="420"/>
                  <a:pt x="10379" y="447"/>
                  <a:pt x="10406" y="366"/>
                </a:cubicBezTo>
                <a:cubicBezTo>
                  <a:pt x="10243" y="393"/>
                  <a:pt x="9674" y="1097"/>
                  <a:pt x="9444" y="1260"/>
                </a:cubicBezTo>
                <a:cubicBezTo>
                  <a:pt x="9308" y="1355"/>
                  <a:pt x="9200" y="1409"/>
                  <a:pt x="9078" y="1504"/>
                </a:cubicBezTo>
                <a:cubicBezTo>
                  <a:pt x="9051" y="1531"/>
                  <a:pt x="9024" y="1545"/>
                  <a:pt x="8997" y="1572"/>
                </a:cubicBezTo>
                <a:cubicBezTo>
                  <a:pt x="8821" y="1694"/>
                  <a:pt x="8902" y="1761"/>
                  <a:pt x="8333" y="1992"/>
                </a:cubicBezTo>
                <a:cubicBezTo>
                  <a:pt x="8170" y="2059"/>
                  <a:pt x="8075" y="2141"/>
                  <a:pt x="7926" y="2195"/>
                </a:cubicBezTo>
                <a:cubicBezTo>
                  <a:pt x="7777" y="2263"/>
                  <a:pt x="7642" y="2290"/>
                  <a:pt x="7479" y="2344"/>
                </a:cubicBezTo>
                <a:lnTo>
                  <a:pt x="7425" y="2371"/>
                </a:lnTo>
                <a:lnTo>
                  <a:pt x="7357" y="2371"/>
                </a:lnTo>
                <a:lnTo>
                  <a:pt x="7317" y="2344"/>
                </a:lnTo>
                <a:lnTo>
                  <a:pt x="7344" y="2317"/>
                </a:lnTo>
                <a:lnTo>
                  <a:pt x="7357" y="2290"/>
                </a:lnTo>
                <a:lnTo>
                  <a:pt x="7371" y="2249"/>
                </a:lnTo>
                <a:cubicBezTo>
                  <a:pt x="7398" y="2168"/>
                  <a:pt x="7384" y="2222"/>
                  <a:pt x="7411" y="2195"/>
                </a:cubicBezTo>
                <a:cubicBezTo>
                  <a:pt x="7398" y="2168"/>
                  <a:pt x="7398" y="2168"/>
                  <a:pt x="7425" y="2168"/>
                </a:cubicBezTo>
                <a:cubicBezTo>
                  <a:pt x="7411" y="2154"/>
                  <a:pt x="7411" y="2154"/>
                  <a:pt x="7439" y="2154"/>
                </a:cubicBezTo>
                <a:cubicBezTo>
                  <a:pt x="7439" y="2127"/>
                  <a:pt x="7425" y="2141"/>
                  <a:pt x="7452" y="2141"/>
                </a:cubicBezTo>
                <a:cubicBezTo>
                  <a:pt x="7452" y="2100"/>
                  <a:pt x="7466" y="2127"/>
                  <a:pt x="7439" y="2114"/>
                </a:cubicBezTo>
                <a:cubicBezTo>
                  <a:pt x="7439" y="2141"/>
                  <a:pt x="7439" y="2141"/>
                  <a:pt x="7411" y="2127"/>
                </a:cubicBezTo>
                <a:cubicBezTo>
                  <a:pt x="7425" y="2168"/>
                  <a:pt x="7439" y="2168"/>
                  <a:pt x="7398" y="2154"/>
                </a:cubicBezTo>
                <a:cubicBezTo>
                  <a:pt x="7411" y="2181"/>
                  <a:pt x="7411" y="2168"/>
                  <a:pt x="7371" y="2168"/>
                </a:cubicBezTo>
                <a:lnTo>
                  <a:pt x="7032" y="2357"/>
                </a:lnTo>
                <a:cubicBezTo>
                  <a:pt x="7046" y="2371"/>
                  <a:pt x="7195" y="2317"/>
                  <a:pt x="7249" y="2303"/>
                </a:cubicBezTo>
                <a:cubicBezTo>
                  <a:pt x="7235" y="2371"/>
                  <a:pt x="7262" y="2330"/>
                  <a:pt x="7222" y="2371"/>
                </a:cubicBezTo>
                <a:cubicBezTo>
                  <a:pt x="7195" y="2398"/>
                  <a:pt x="7208" y="2385"/>
                  <a:pt x="7181" y="2398"/>
                </a:cubicBezTo>
                <a:cubicBezTo>
                  <a:pt x="6924" y="2547"/>
                  <a:pt x="6951" y="2574"/>
                  <a:pt x="6626" y="2642"/>
                </a:cubicBezTo>
                <a:cubicBezTo>
                  <a:pt x="6504" y="2656"/>
                  <a:pt x="6504" y="2656"/>
                  <a:pt x="6395" y="2696"/>
                </a:cubicBezTo>
                <a:lnTo>
                  <a:pt x="5433" y="2886"/>
                </a:lnTo>
                <a:cubicBezTo>
                  <a:pt x="5433" y="2886"/>
                  <a:pt x="5420" y="2886"/>
                  <a:pt x="5420" y="2886"/>
                </a:cubicBezTo>
                <a:cubicBezTo>
                  <a:pt x="5420" y="2886"/>
                  <a:pt x="5406" y="2872"/>
                  <a:pt x="5406" y="2872"/>
                </a:cubicBezTo>
                <a:cubicBezTo>
                  <a:pt x="5406" y="2872"/>
                  <a:pt x="5393" y="2872"/>
                  <a:pt x="5393" y="2872"/>
                </a:cubicBezTo>
                <a:cubicBezTo>
                  <a:pt x="5393" y="2872"/>
                  <a:pt x="5393" y="2872"/>
                  <a:pt x="5379" y="2872"/>
                </a:cubicBezTo>
                <a:lnTo>
                  <a:pt x="5474" y="2818"/>
                </a:lnTo>
                <a:cubicBezTo>
                  <a:pt x="5447" y="2791"/>
                  <a:pt x="5528" y="2791"/>
                  <a:pt x="5406" y="2791"/>
                </a:cubicBezTo>
                <a:cubicBezTo>
                  <a:pt x="5406" y="2791"/>
                  <a:pt x="5338" y="2818"/>
                  <a:pt x="5338" y="2818"/>
                </a:cubicBezTo>
                <a:cubicBezTo>
                  <a:pt x="5216" y="2886"/>
                  <a:pt x="5352" y="2805"/>
                  <a:pt x="5298" y="2899"/>
                </a:cubicBezTo>
                <a:cubicBezTo>
                  <a:pt x="4769" y="3008"/>
                  <a:pt x="5067" y="2954"/>
                  <a:pt x="4607" y="2994"/>
                </a:cubicBezTo>
                <a:cubicBezTo>
                  <a:pt x="4241" y="3021"/>
                  <a:pt x="4105" y="3116"/>
                  <a:pt x="3943" y="3103"/>
                </a:cubicBezTo>
                <a:cubicBezTo>
                  <a:pt x="3929" y="2981"/>
                  <a:pt x="4011" y="2913"/>
                  <a:pt x="4105" y="2886"/>
                </a:cubicBezTo>
                <a:cubicBezTo>
                  <a:pt x="4092" y="2791"/>
                  <a:pt x="4078" y="2845"/>
                  <a:pt x="4119" y="2764"/>
                </a:cubicBezTo>
                <a:cubicBezTo>
                  <a:pt x="4146" y="2723"/>
                  <a:pt x="4160" y="2683"/>
                  <a:pt x="4187" y="2642"/>
                </a:cubicBezTo>
                <a:cubicBezTo>
                  <a:pt x="4241" y="2547"/>
                  <a:pt x="4295" y="2493"/>
                  <a:pt x="4390" y="2452"/>
                </a:cubicBezTo>
                <a:cubicBezTo>
                  <a:pt x="4783" y="2276"/>
                  <a:pt x="4973" y="2100"/>
                  <a:pt x="5284" y="2141"/>
                </a:cubicBezTo>
                <a:cubicBezTo>
                  <a:pt x="5433" y="2154"/>
                  <a:pt x="5650" y="2100"/>
                  <a:pt x="5758" y="2032"/>
                </a:cubicBezTo>
                <a:cubicBezTo>
                  <a:pt x="5962" y="1924"/>
                  <a:pt x="6097" y="2005"/>
                  <a:pt x="6206" y="1910"/>
                </a:cubicBezTo>
                <a:cubicBezTo>
                  <a:pt x="6070" y="1910"/>
                  <a:pt x="5880" y="1965"/>
                  <a:pt x="5786" y="1965"/>
                </a:cubicBezTo>
                <a:cubicBezTo>
                  <a:pt x="5799" y="1897"/>
                  <a:pt x="5867" y="1856"/>
                  <a:pt x="5962" y="1788"/>
                </a:cubicBezTo>
                <a:cubicBezTo>
                  <a:pt x="5989" y="1761"/>
                  <a:pt x="6029" y="1748"/>
                  <a:pt x="6070" y="1721"/>
                </a:cubicBezTo>
                <a:lnTo>
                  <a:pt x="6612" y="1395"/>
                </a:lnTo>
                <a:cubicBezTo>
                  <a:pt x="6693" y="1341"/>
                  <a:pt x="6748" y="1314"/>
                  <a:pt x="6829" y="1274"/>
                </a:cubicBezTo>
                <a:lnTo>
                  <a:pt x="7140" y="1057"/>
                </a:lnTo>
                <a:cubicBezTo>
                  <a:pt x="7235" y="1003"/>
                  <a:pt x="7262" y="962"/>
                  <a:pt x="7439" y="867"/>
                </a:cubicBezTo>
                <a:cubicBezTo>
                  <a:pt x="7398" y="853"/>
                  <a:pt x="7317" y="935"/>
                  <a:pt x="7276" y="962"/>
                </a:cubicBezTo>
                <a:lnTo>
                  <a:pt x="6029" y="1707"/>
                </a:lnTo>
                <a:cubicBezTo>
                  <a:pt x="5569" y="1937"/>
                  <a:pt x="5718" y="2141"/>
                  <a:pt x="5257" y="2073"/>
                </a:cubicBezTo>
                <a:cubicBezTo>
                  <a:pt x="4905" y="2032"/>
                  <a:pt x="4715" y="2344"/>
                  <a:pt x="4376" y="2330"/>
                </a:cubicBezTo>
                <a:cubicBezTo>
                  <a:pt x="4376" y="2249"/>
                  <a:pt x="4390" y="2249"/>
                  <a:pt x="4417" y="2195"/>
                </a:cubicBezTo>
                <a:cubicBezTo>
                  <a:pt x="4498" y="2046"/>
                  <a:pt x="4458" y="1992"/>
                  <a:pt x="4620" y="1802"/>
                </a:cubicBezTo>
                <a:cubicBezTo>
                  <a:pt x="4688" y="1748"/>
                  <a:pt x="4891" y="1626"/>
                  <a:pt x="4973" y="1585"/>
                </a:cubicBezTo>
                <a:cubicBezTo>
                  <a:pt x="5108" y="1504"/>
                  <a:pt x="5203" y="1368"/>
                  <a:pt x="5311" y="1260"/>
                </a:cubicBezTo>
                <a:cubicBezTo>
                  <a:pt x="5393" y="1206"/>
                  <a:pt x="5433" y="1192"/>
                  <a:pt x="5528" y="1152"/>
                </a:cubicBezTo>
                <a:cubicBezTo>
                  <a:pt x="5609" y="1097"/>
                  <a:pt x="5650" y="1084"/>
                  <a:pt x="5745" y="1030"/>
                </a:cubicBezTo>
                <a:cubicBezTo>
                  <a:pt x="5799" y="1003"/>
                  <a:pt x="5799" y="989"/>
                  <a:pt x="5853" y="975"/>
                </a:cubicBezTo>
                <a:lnTo>
                  <a:pt x="6192" y="799"/>
                </a:lnTo>
                <a:cubicBezTo>
                  <a:pt x="6368" y="704"/>
                  <a:pt x="6314" y="718"/>
                  <a:pt x="6382" y="664"/>
                </a:cubicBezTo>
                <a:cubicBezTo>
                  <a:pt x="6639" y="515"/>
                  <a:pt x="6680" y="704"/>
                  <a:pt x="7181" y="474"/>
                </a:cubicBezTo>
                <a:cubicBezTo>
                  <a:pt x="7276" y="420"/>
                  <a:pt x="7628" y="352"/>
                  <a:pt x="7669" y="312"/>
                </a:cubicBezTo>
                <a:cubicBezTo>
                  <a:pt x="7615" y="284"/>
                  <a:pt x="7520" y="325"/>
                  <a:pt x="7452" y="325"/>
                </a:cubicBezTo>
                <a:cubicBezTo>
                  <a:pt x="7479" y="217"/>
                  <a:pt x="7655" y="95"/>
                  <a:pt x="7723" y="27"/>
                </a:cubicBezTo>
                <a:cubicBezTo>
                  <a:pt x="7628" y="0"/>
                  <a:pt x="7466" y="217"/>
                  <a:pt x="7452" y="244"/>
                </a:cubicBezTo>
                <a:cubicBezTo>
                  <a:pt x="7262" y="433"/>
                  <a:pt x="7303" y="366"/>
                  <a:pt x="7127" y="447"/>
                </a:cubicBezTo>
                <a:cubicBezTo>
                  <a:pt x="6693" y="623"/>
                  <a:pt x="6748" y="542"/>
                  <a:pt x="6598" y="582"/>
                </a:cubicBezTo>
                <a:cubicBezTo>
                  <a:pt x="6395" y="650"/>
                  <a:pt x="6409" y="515"/>
                  <a:pt x="6531" y="48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73CB2A4C-9573-4829-887D-FCC755848358}"/>
              </a:ext>
            </a:extLst>
          </p:cNvPr>
          <p:cNvSpPr>
            <a:spLocks/>
          </p:cNvSpPr>
          <p:nvPr/>
        </p:nvSpPr>
        <p:spPr bwMode="auto">
          <a:xfrm>
            <a:off x="277813" y="2305051"/>
            <a:ext cx="577850" cy="3201988"/>
          </a:xfrm>
          <a:custGeom>
            <a:avLst/>
            <a:gdLst>
              <a:gd name="T0" fmla="*/ 406 w 1802"/>
              <a:gd name="T1" fmla="*/ 4390 h 9986"/>
              <a:gd name="T2" fmla="*/ 393 w 1802"/>
              <a:gd name="T3" fmla="*/ 3428 h 9986"/>
              <a:gd name="T4" fmla="*/ 135 w 1802"/>
              <a:gd name="T5" fmla="*/ 1518 h 9986"/>
              <a:gd name="T6" fmla="*/ 203 w 1802"/>
              <a:gd name="T7" fmla="*/ 2317 h 9986"/>
              <a:gd name="T8" fmla="*/ 352 w 1802"/>
              <a:gd name="T9" fmla="*/ 4051 h 9986"/>
              <a:gd name="T10" fmla="*/ 447 w 1802"/>
              <a:gd name="T11" fmla="*/ 5081 h 9986"/>
              <a:gd name="T12" fmla="*/ 474 w 1802"/>
              <a:gd name="T13" fmla="*/ 5122 h 9986"/>
              <a:gd name="T14" fmla="*/ 474 w 1802"/>
              <a:gd name="T15" fmla="*/ 4878 h 9986"/>
              <a:gd name="T16" fmla="*/ 583 w 1802"/>
              <a:gd name="T17" fmla="*/ 4932 h 9986"/>
              <a:gd name="T18" fmla="*/ 542 w 1802"/>
              <a:gd name="T19" fmla="*/ 5203 h 9986"/>
              <a:gd name="T20" fmla="*/ 501 w 1802"/>
              <a:gd name="T21" fmla="*/ 5190 h 9986"/>
              <a:gd name="T22" fmla="*/ 1084 w 1802"/>
              <a:gd name="T23" fmla="*/ 6531 h 9986"/>
              <a:gd name="T24" fmla="*/ 1328 w 1802"/>
              <a:gd name="T25" fmla="*/ 8726 h 9986"/>
              <a:gd name="T26" fmla="*/ 1097 w 1802"/>
              <a:gd name="T27" fmla="*/ 9187 h 9986"/>
              <a:gd name="T28" fmla="*/ 1030 w 1802"/>
              <a:gd name="T29" fmla="*/ 9241 h 9986"/>
              <a:gd name="T30" fmla="*/ 975 w 1802"/>
              <a:gd name="T31" fmla="*/ 9295 h 9986"/>
              <a:gd name="T32" fmla="*/ 935 w 1802"/>
              <a:gd name="T33" fmla="*/ 9349 h 9986"/>
              <a:gd name="T34" fmla="*/ 840 w 1802"/>
              <a:gd name="T35" fmla="*/ 9431 h 9986"/>
              <a:gd name="T36" fmla="*/ 786 w 1802"/>
              <a:gd name="T37" fmla="*/ 9498 h 9986"/>
              <a:gd name="T38" fmla="*/ 732 w 1802"/>
              <a:gd name="T39" fmla="*/ 9553 h 9986"/>
              <a:gd name="T40" fmla="*/ 677 w 1802"/>
              <a:gd name="T41" fmla="*/ 9607 h 9986"/>
              <a:gd name="T42" fmla="*/ 637 w 1802"/>
              <a:gd name="T43" fmla="*/ 9661 h 9986"/>
              <a:gd name="T44" fmla="*/ 583 w 1802"/>
              <a:gd name="T45" fmla="*/ 9715 h 9986"/>
              <a:gd name="T46" fmla="*/ 528 w 1802"/>
              <a:gd name="T47" fmla="*/ 9769 h 9986"/>
              <a:gd name="T48" fmla="*/ 474 w 1802"/>
              <a:gd name="T49" fmla="*/ 9810 h 9986"/>
              <a:gd name="T50" fmla="*/ 406 w 1802"/>
              <a:gd name="T51" fmla="*/ 9878 h 9986"/>
              <a:gd name="T52" fmla="*/ 352 w 1802"/>
              <a:gd name="T53" fmla="*/ 9946 h 9986"/>
              <a:gd name="T54" fmla="*/ 339 w 1802"/>
              <a:gd name="T55" fmla="*/ 9959 h 9986"/>
              <a:gd name="T56" fmla="*/ 379 w 1802"/>
              <a:gd name="T57" fmla="*/ 9905 h 9986"/>
              <a:gd name="T58" fmla="*/ 433 w 1802"/>
              <a:gd name="T59" fmla="*/ 9851 h 9986"/>
              <a:gd name="T60" fmla="*/ 515 w 1802"/>
              <a:gd name="T61" fmla="*/ 9783 h 9986"/>
              <a:gd name="T62" fmla="*/ 555 w 1802"/>
              <a:gd name="T63" fmla="*/ 9729 h 9986"/>
              <a:gd name="T64" fmla="*/ 623 w 1802"/>
              <a:gd name="T65" fmla="*/ 9675 h 9986"/>
              <a:gd name="T66" fmla="*/ 664 w 1802"/>
              <a:gd name="T67" fmla="*/ 9620 h 9986"/>
              <a:gd name="T68" fmla="*/ 718 w 1802"/>
              <a:gd name="T69" fmla="*/ 9566 h 9986"/>
              <a:gd name="T70" fmla="*/ 772 w 1802"/>
              <a:gd name="T71" fmla="*/ 9525 h 9986"/>
              <a:gd name="T72" fmla="*/ 826 w 1802"/>
              <a:gd name="T73" fmla="*/ 9458 h 9986"/>
              <a:gd name="T74" fmla="*/ 881 w 1802"/>
              <a:gd name="T75" fmla="*/ 9376 h 9986"/>
              <a:gd name="T76" fmla="*/ 948 w 1802"/>
              <a:gd name="T77" fmla="*/ 9336 h 9986"/>
              <a:gd name="T78" fmla="*/ 989 w 1802"/>
              <a:gd name="T79" fmla="*/ 9268 h 9986"/>
              <a:gd name="T80" fmla="*/ 1043 w 1802"/>
              <a:gd name="T81" fmla="*/ 9227 h 9986"/>
              <a:gd name="T82" fmla="*/ 1111 w 1802"/>
              <a:gd name="T83" fmla="*/ 9160 h 9986"/>
              <a:gd name="T84" fmla="*/ 1368 w 1802"/>
              <a:gd name="T85" fmla="*/ 8943 h 9986"/>
              <a:gd name="T86" fmla="*/ 1436 w 1802"/>
              <a:gd name="T87" fmla="*/ 8916 h 9986"/>
              <a:gd name="T88" fmla="*/ 1409 w 1802"/>
              <a:gd name="T89" fmla="*/ 8929 h 9986"/>
              <a:gd name="T90" fmla="*/ 1423 w 1802"/>
              <a:gd name="T91" fmla="*/ 8658 h 9986"/>
              <a:gd name="T92" fmla="*/ 1314 w 1802"/>
              <a:gd name="T93" fmla="*/ 5596 h 9986"/>
              <a:gd name="T94" fmla="*/ 1545 w 1802"/>
              <a:gd name="T95" fmla="*/ 4404 h 9986"/>
              <a:gd name="T96" fmla="*/ 1748 w 1802"/>
              <a:gd name="T97" fmla="*/ 3374 h 9986"/>
              <a:gd name="T98" fmla="*/ 1423 w 1802"/>
              <a:gd name="T99" fmla="*/ 5000 h 9986"/>
              <a:gd name="T100" fmla="*/ 1043 w 1802"/>
              <a:gd name="T101" fmla="*/ 6179 h 9986"/>
              <a:gd name="T102" fmla="*/ 569 w 1802"/>
              <a:gd name="T103" fmla="*/ 4986 h 9986"/>
              <a:gd name="T104" fmla="*/ 623 w 1802"/>
              <a:gd name="T105" fmla="*/ 4878 h 9986"/>
              <a:gd name="T106" fmla="*/ 962 w 1802"/>
              <a:gd name="T107" fmla="*/ 4106 h 9986"/>
              <a:gd name="T108" fmla="*/ 1368 w 1802"/>
              <a:gd name="T109" fmla="*/ 3103 h 9986"/>
              <a:gd name="T110" fmla="*/ 1409 w 1802"/>
              <a:gd name="T111" fmla="*/ 2805 h 9986"/>
              <a:gd name="T112" fmla="*/ 948 w 1802"/>
              <a:gd name="T113" fmla="*/ 3835 h 9986"/>
              <a:gd name="T114" fmla="*/ 826 w 1802"/>
              <a:gd name="T115" fmla="*/ 461 h 9986"/>
              <a:gd name="T116" fmla="*/ 772 w 1802"/>
              <a:gd name="T117" fmla="*/ 325 h 9986"/>
              <a:gd name="T118" fmla="*/ 948 w 1802"/>
              <a:gd name="T119" fmla="*/ 1897 h 9986"/>
              <a:gd name="T120" fmla="*/ 786 w 1802"/>
              <a:gd name="T121" fmla="*/ 4404 h 9986"/>
              <a:gd name="T122" fmla="*/ 474 w 1802"/>
              <a:gd name="T123" fmla="*/ 4878 h 9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02" h="9986">
                <a:moveTo>
                  <a:pt x="474" y="4878"/>
                </a:moveTo>
                <a:cubicBezTo>
                  <a:pt x="461" y="4797"/>
                  <a:pt x="433" y="4742"/>
                  <a:pt x="420" y="4661"/>
                </a:cubicBezTo>
                <a:cubicBezTo>
                  <a:pt x="420" y="4566"/>
                  <a:pt x="420" y="4472"/>
                  <a:pt x="406" y="4390"/>
                </a:cubicBezTo>
                <a:cubicBezTo>
                  <a:pt x="393" y="4282"/>
                  <a:pt x="406" y="4255"/>
                  <a:pt x="420" y="4173"/>
                </a:cubicBezTo>
                <a:cubicBezTo>
                  <a:pt x="447" y="4092"/>
                  <a:pt x="420" y="3984"/>
                  <a:pt x="420" y="3902"/>
                </a:cubicBezTo>
                <a:cubicBezTo>
                  <a:pt x="420" y="3699"/>
                  <a:pt x="515" y="3604"/>
                  <a:pt x="393" y="3428"/>
                </a:cubicBezTo>
                <a:cubicBezTo>
                  <a:pt x="271" y="3252"/>
                  <a:pt x="325" y="3252"/>
                  <a:pt x="352" y="2940"/>
                </a:cubicBezTo>
                <a:cubicBezTo>
                  <a:pt x="366" y="2615"/>
                  <a:pt x="271" y="2426"/>
                  <a:pt x="257" y="2236"/>
                </a:cubicBezTo>
                <a:cubicBezTo>
                  <a:pt x="230" y="1911"/>
                  <a:pt x="203" y="1816"/>
                  <a:pt x="135" y="1518"/>
                </a:cubicBezTo>
                <a:cubicBezTo>
                  <a:pt x="108" y="1369"/>
                  <a:pt x="108" y="1165"/>
                  <a:pt x="0" y="1098"/>
                </a:cubicBezTo>
                <a:lnTo>
                  <a:pt x="95" y="1558"/>
                </a:lnTo>
                <a:cubicBezTo>
                  <a:pt x="176" y="1897"/>
                  <a:pt x="176" y="2114"/>
                  <a:pt x="203" y="2317"/>
                </a:cubicBezTo>
                <a:cubicBezTo>
                  <a:pt x="257" y="2575"/>
                  <a:pt x="325" y="2751"/>
                  <a:pt x="284" y="3103"/>
                </a:cubicBezTo>
                <a:cubicBezTo>
                  <a:pt x="244" y="3482"/>
                  <a:pt x="312" y="3279"/>
                  <a:pt x="393" y="3523"/>
                </a:cubicBezTo>
                <a:cubicBezTo>
                  <a:pt x="447" y="3686"/>
                  <a:pt x="325" y="3659"/>
                  <a:pt x="352" y="4051"/>
                </a:cubicBezTo>
                <a:cubicBezTo>
                  <a:pt x="352" y="4201"/>
                  <a:pt x="298" y="4201"/>
                  <a:pt x="325" y="4539"/>
                </a:cubicBezTo>
                <a:cubicBezTo>
                  <a:pt x="339" y="4675"/>
                  <a:pt x="379" y="4919"/>
                  <a:pt x="447" y="5013"/>
                </a:cubicBezTo>
                <a:cubicBezTo>
                  <a:pt x="447" y="5054"/>
                  <a:pt x="433" y="5041"/>
                  <a:pt x="447" y="5081"/>
                </a:cubicBezTo>
                <a:cubicBezTo>
                  <a:pt x="461" y="5122"/>
                  <a:pt x="461" y="5108"/>
                  <a:pt x="474" y="5122"/>
                </a:cubicBezTo>
                <a:cubicBezTo>
                  <a:pt x="461" y="5163"/>
                  <a:pt x="447" y="5149"/>
                  <a:pt x="488" y="5149"/>
                </a:cubicBezTo>
                <a:cubicBezTo>
                  <a:pt x="501" y="5108"/>
                  <a:pt x="501" y="5108"/>
                  <a:pt x="474" y="5122"/>
                </a:cubicBezTo>
                <a:cubicBezTo>
                  <a:pt x="474" y="5068"/>
                  <a:pt x="474" y="5054"/>
                  <a:pt x="447" y="5013"/>
                </a:cubicBezTo>
                <a:lnTo>
                  <a:pt x="420" y="4864"/>
                </a:lnTo>
                <a:cubicBezTo>
                  <a:pt x="461" y="4878"/>
                  <a:pt x="461" y="4864"/>
                  <a:pt x="474" y="4878"/>
                </a:cubicBezTo>
                <a:cubicBezTo>
                  <a:pt x="488" y="4946"/>
                  <a:pt x="501" y="4892"/>
                  <a:pt x="515" y="4905"/>
                </a:cubicBezTo>
                <a:lnTo>
                  <a:pt x="569" y="4932"/>
                </a:lnTo>
                <a:cubicBezTo>
                  <a:pt x="569" y="4919"/>
                  <a:pt x="569" y="4932"/>
                  <a:pt x="583" y="4932"/>
                </a:cubicBezTo>
                <a:cubicBezTo>
                  <a:pt x="555" y="4946"/>
                  <a:pt x="555" y="4932"/>
                  <a:pt x="569" y="4986"/>
                </a:cubicBezTo>
                <a:lnTo>
                  <a:pt x="515" y="4986"/>
                </a:lnTo>
                <a:cubicBezTo>
                  <a:pt x="555" y="5081"/>
                  <a:pt x="542" y="5041"/>
                  <a:pt x="542" y="5203"/>
                </a:cubicBezTo>
                <a:cubicBezTo>
                  <a:pt x="515" y="5190"/>
                  <a:pt x="515" y="5203"/>
                  <a:pt x="501" y="5190"/>
                </a:cubicBezTo>
                <a:cubicBezTo>
                  <a:pt x="515" y="5149"/>
                  <a:pt x="528" y="5149"/>
                  <a:pt x="488" y="5149"/>
                </a:cubicBezTo>
                <a:lnTo>
                  <a:pt x="501" y="5190"/>
                </a:lnTo>
                <a:cubicBezTo>
                  <a:pt x="501" y="5298"/>
                  <a:pt x="596" y="5569"/>
                  <a:pt x="650" y="5677"/>
                </a:cubicBezTo>
                <a:cubicBezTo>
                  <a:pt x="732" y="5867"/>
                  <a:pt x="718" y="5799"/>
                  <a:pt x="759" y="5894"/>
                </a:cubicBezTo>
                <a:cubicBezTo>
                  <a:pt x="867" y="6097"/>
                  <a:pt x="1070" y="6328"/>
                  <a:pt x="1084" y="6531"/>
                </a:cubicBezTo>
                <a:cubicBezTo>
                  <a:pt x="1111" y="6761"/>
                  <a:pt x="948" y="7087"/>
                  <a:pt x="1057" y="7398"/>
                </a:cubicBezTo>
                <a:cubicBezTo>
                  <a:pt x="1070" y="7439"/>
                  <a:pt x="1084" y="7466"/>
                  <a:pt x="1097" y="7520"/>
                </a:cubicBezTo>
                <a:cubicBezTo>
                  <a:pt x="1152" y="7859"/>
                  <a:pt x="1409" y="8414"/>
                  <a:pt x="1328" y="8726"/>
                </a:cubicBezTo>
                <a:cubicBezTo>
                  <a:pt x="1301" y="8794"/>
                  <a:pt x="1287" y="8929"/>
                  <a:pt x="1260" y="8984"/>
                </a:cubicBezTo>
                <a:cubicBezTo>
                  <a:pt x="1179" y="9146"/>
                  <a:pt x="1152" y="9105"/>
                  <a:pt x="1111" y="9160"/>
                </a:cubicBezTo>
                <a:cubicBezTo>
                  <a:pt x="1084" y="9160"/>
                  <a:pt x="1084" y="9160"/>
                  <a:pt x="1097" y="9187"/>
                </a:cubicBezTo>
                <a:cubicBezTo>
                  <a:pt x="1030" y="9200"/>
                  <a:pt x="1084" y="9173"/>
                  <a:pt x="1070" y="9214"/>
                </a:cubicBezTo>
                <a:cubicBezTo>
                  <a:pt x="1030" y="9200"/>
                  <a:pt x="1043" y="9200"/>
                  <a:pt x="1043" y="9227"/>
                </a:cubicBezTo>
                <a:cubicBezTo>
                  <a:pt x="1016" y="9227"/>
                  <a:pt x="1030" y="9214"/>
                  <a:pt x="1030" y="9241"/>
                </a:cubicBezTo>
                <a:cubicBezTo>
                  <a:pt x="1003" y="9241"/>
                  <a:pt x="1003" y="9227"/>
                  <a:pt x="1003" y="9254"/>
                </a:cubicBezTo>
                <a:cubicBezTo>
                  <a:pt x="975" y="9254"/>
                  <a:pt x="989" y="9241"/>
                  <a:pt x="989" y="9268"/>
                </a:cubicBezTo>
                <a:cubicBezTo>
                  <a:pt x="962" y="9268"/>
                  <a:pt x="962" y="9254"/>
                  <a:pt x="975" y="9295"/>
                </a:cubicBezTo>
                <a:cubicBezTo>
                  <a:pt x="948" y="9282"/>
                  <a:pt x="948" y="9282"/>
                  <a:pt x="962" y="9309"/>
                </a:cubicBezTo>
                <a:cubicBezTo>
                  <a:pt x="935" y="9309"/>
                  <a:pt x="935" y="9295"/>
                  <a:pt x="948" y="9336"/>
                </a:cubicBezTo>
                <a:cubicBezTo>
                  <a:pt x="921" y="9322"/>
                  <a:pt x="921" y="9322"/>
                  <a:pt x="935" y="9349"/>
                </a:cubicBezTo>
                <a:cubicBezTo>
                  <a:pt x="894" y="9349"/>
                  <a:pt x="908" y="9336"/>
                  <a:pt x="908" y="9363"/>
                </a:cubicBezTo>
                <a:cubicBezTo>
                  <a:pt x="881" y="9349"/>
                  <a:pt x="881" y="9349"/>
                  <a:pt x="881" y="9376"/>
                </a:cubicBezTo>
                <a:cubicBezTo>
                  <a:pt x="840" y="9404"/>
                  <a:pt x="854" y="9376"/>
                  <a:pt x="840" y="9431"/>
                </a:cubicBezTo>
                <a:cubicBezTo>
                  <a:pt x="799" y="9431"/>
                  <a:pt x="813" y="9417"/>
                  <a:pt x="826" y="9458"/>
                </a:cubicBezTo>
                <a:cubicBezTo>
                  <a:pt x="799" y="9471"/>
                  <a:pt x="813" y="9417"/>
                  <a:pt x="799" y="9485"/>
                </a:cubicBezTo>
                <a:cubicBezTo>
                  <a:pt x="772" y="9471"/>
                  <a:pt x="772" y="9471"/>
                  <a:pt x="786" y="9498"/>
                </a:cubicBezTo>
                <a:cubicBezTo>
                  <a:pt x="759" y="9485"/>
                  <a:pt x="759" y="9485"/>
                  <a:pt x="772" y="9525"/>
                </a:cubicBezTo>
                <a:cubicBezTo>
                  <a:pt x="745" y="9512"/>
                  <a:pt x="745" y="9512"/>
                  <a:pt x="759" y="9539"/>
                </a:cubicBezTo>
                <a:cubicBezTo>
                  <a:pt x="718" y="9525"/>
                  <a:pt x="718" y="9525"/>
                  <a:pt x="732" y="9553"/>
                </a:cubicBezTo>
                <a:cubicBezTo>
                  <a:pt x="704" y="9539"/>
                  <a:pt x="704" y="9539"/>
                  <a:pt x="718" y="9566"/>
                </a:cubicBezTo>
                <a:cubicBezTo>
                  <a:pt x="691" y="9566"/>
                  <a:pt x="691" y="9553"/>
                  <a:pt x="691" y="9580"/>
                </a:cubicBezTo>
                <a:cubicBezTo>
                  <a:pt x="664" y="9580"/>
                  <a:pt x="677" y="9580"/>
                  <a:pt x="677" y="9607"/>
                </a:cubicBezTo>
                <a:cubicBezTo>
                  <a:pt x="650" y="9593"/>
                  <a:pt x="650" y="9593"/>
                  <a:pt x="664" y="9620"/>
                </a:cubicBezTo>
                <a:cubicBezTo>
                  <a:pt x="637" y="9607"/>
                  <a:pt x="637" y="9607"/>
                  <a:pt x="650" y="9647"/>
                </a:cubicBezTo>
                <a:cubicBezTo>
                  <a:pt x="623" y="9634"/>
                  <a:pt x="623" y="9634"/>
                  <a:pt x="637" y="9661"/>
                </a:cubicBezTo>
                <a:cubicBezTo>
                  <a:pt x="610" y="9661"/>
                  <a:pt x="610" y="9647"/>
                  <a:pt x="623" y="9675"/>
                </a:cubicBezTo>
                <a:cubicBezTo>
                  <a:pt x="583" y="9675"/>
                  <a:pt x="596" y="9661"/>
                  <a:pt x="596" y="9702"/>
                </a:cubicBezTo>
                <a:cubicBezTo>
                  <a:pt x="569" y="9688"/>
                  <a:pt x="583" y="9688"/>
                  <a:pt x="583" y="9715"/>
                </a:cubicBezTo>
                <a:cubicBezTo>
                  <a:pt x="555" y="9702"/>
                  <a:pt x="555" y="9702"/>
                  <a:pt x="555" y="9729"/>
                </a:cubicBezTo>
                <a:cubicBezTo>
                  <a:pt x="528" y="9715"/>
                  <a:pt x="542" y="9715"/>
                  <a:pt x="542" y="9742"/>
                </a:cubicBezTo>
                <a:cubicBezTo>
                  <a:pt x="515" y="9742"/>
                  <a:pt x="528" y="9742"/>
                  <a:pt x="528" y="9769"/>
                </a:cubicBezTo>
                <a:cubicBezTo>
                  <a:pt x="501" y="9756"/>
                  <a:pt x="501" y="9756"/>
                  <a:pt x="515" y="9783"/>
                </a:cubicBezTo>
                <a:cubicBezTo>
                  <a:pt x="474" y="9769"/>
                  <a:pt x="474" y="9769"/>
                  <a:pt x="488" y="9796"/>
                </a:cubicBezTo>
                <a:cubicBezTo>
                  <a:pt x="461" y="9783"/>
                  <a:pt x="461" y="9783"/>
                  <a:pt x="474" y="9810"/>
                </a:cubicBezTo>
                <a:cubicBezTo>
                  <a:pt x="447" y="9824"/>
                  <a:pt x="447" y="9824"/>
                  <a:pt x="433" y="9851"/>
                </a:cubicBezTo>
                <a:cubicBezTo>
                  <a:pt x="406" y="9837"/>
                  <a:pt x="420" y="9837"/>
                  <a:pt x="420" y="9864"/>
                </a:cubicBezTo>
                <a:cubicBezTo>
                  <a:pt x="393" y="9864"/>
                  <a:pt x="393" y="9851"/>
                  <a:pt x="406" y="9878"/>
                </a:cubicBezTo>
                <a:cubicBezTo>
                  <a:pt x="379" y="9878"/>
                  <a:pt x="379" y="9864"/>
                  <a:pt x="379" y="9905"/>
                </a:cubicBezTo>
                <a:cubicBezTo>
                  <a:pt x="352" y="9891"/>
                  <a:pt x="366" y="9891"/>
                  <a:pt x="366" y="9918"/>
                </a:cubicBezTo>
                <a:cubicBezTo>
                  <a:pt x="339" y="9918"/>
                  <a:pt x="352" y="9905"/>
                  <a:pt x="352" y="9946"/>
                </a:cubicBezTo>
                <a:cubicBezTo>
                  <a:pt x="325" y="9932"/>
                  <a:pt x="325" y="9918"/>
                  <a:pt x="339" y="9959"/>
                </a:cubicBezTo>
                <a:cubicBezTo>
                  <a:pt x="298" y="9946"/>
                  <a:pt x="312" y="9932"/>
                  <a:pt x="312" y="9973"/>
                </a:cubicBezTo>
                <a:cubicBezTo>
                  <a:pt x="339" y="9973"/>
                  <a:pt x="339" y="9986"/>
                  <a:pt x="339" y="9959"/>
                </a:cubicBezTo>
                <a:cubicBezTo>
                  <a:pt x="366" y="9959"/>
                  <a:pt x="366" y="9973"/>
                  <a:pt x="352" y="9946"/>
                </a:cubicBezTo>
                <a:cubicBezTo>
                  <a:pt x="393" y="9946"/>
                  <a:pt x="379" y="9959"/>
                  <a:pt x="366" y="9918"/>
                </a:cubicBezTo>
                <a:cubicBezTo>
                  <a:pt x="406" y="9918"/>
                  <a:pt x="393" y="9932"/>
                  <a:pt x="379" y="9905"/>
                </a:cubicBezTo>
                <a:cubicBezTo>
                  <a:pt x="420" y="9905"/>
                  <a:pt x="406" y="9918"/>
                  <a:pt x="406" y="9878"/>
                </a:cubicBezTo>
                <a:cubicBezTo>
                  <a:pt x="433" y="9891"/>
                  <a:pt x="433" y="9891"/>
                  <a:pt x="420" y="9864"/>
                </a:cubicBezTo>
                <a:cubicBezTo>
                  <a:pt x="461" y="9878"/>
                  <a:pt x="447" y="9878"/>
                  <a:pt x="433" y="9851"/>
                </a:cubicBezTo>
                <a:cubicBezTo>
                  <a:pt x="461" y="9837"/>
                  <a:pt x="461" y="9851"/>
                  <a:pt x="474" y="9810"/>
                </a:cubicBezTo>
                <a:cubicBezTo>
                  <a:pt x="501" y="9824"/>
                  <a:pt x="501" y="9824"/>
                  <a:pt x="488" y="9796"/>
                </a:cubicBezTo>
                <a:cubicBezTo>
                  <a:pt x="515" y="9810"/>
                  <a:pt x="515" y="9810"/>
                  <a:pt x="515" y="9783"/>
                </a:cubicBezTo>
                <a:cubicBezTo>
                  <a:pt x="542" y="9783"/>
                  <a:pt x="542" y="9796"/>
                  <a:pt x="528" y="9769"/>
                </a:cubicBezTo>
                <a:cubicBezTo>
                  <a:pt x="555" y="9769"/>
                  <a:pt x="555" y="9769"/>
                  <a:pt x="542" y="9742"/>
                </a:cubicBezTo>
                <a:cubicBezTo>
                  <a:pt x="583" y="9756"/>
                  <a:pt x="569" y="9756"/>
                  <a:pt x="555" y="9729"/>
                </a:cubicBezTo>
                <a:cubicBezTo>
                  <a:pt x="583" y="9729"/>
                  <a:pt x="583" y="9742"/>
                  <a:pt x="583" y="9715"/>
                </a:cubicBezTo>
                <a:cubicBezTo>
                  <a:pt x="610" y="9715"/>
                  <a:pt x="610" y="9729"/>
                  <a:pt x="596" y="9702"/>
                </a:cubicBezTo>
                <a:cubicBezTo>
                  <a:pt x="637" y="9702"/>
                  <a:pt x="623" y="9715"/>
                  <a:pt x="623" y="9675"/>
                </a:cubicBezTo>
                <a:cubicBezTo>
                  <a:pt x="650" y="9688"/>
                  <a:pt x="637" y="9688"/>
                  <a:pt x="637" y="9661"/>
                </a:cubicBezTo>
                <a:cubicBezTo>
                  <a:pt x="664" y="9675"/>
                  <a:pt x="664" y="9675"/>
                  <a:pt x="650" y="9647"/>
                </a:cubicBezTo>
                <a:cubicBezTo>
                  <a:pt x="677" y="9647"/>
                  <a:pt x="677" y="9647"/>
                  <a:pt x="664" y="9620"/>
                </a:cubicBezTo>
                <a:cubicBezTo>
                  <a:pt x="691" y="9634"/>
                  <a:pt x="677" y="9634"/>
                  <a:pt x="677" y="9607"/>
                </a:cubicBezTo>
                <a:cubicBezTo>
                  <a:pt x="704" y="9607"/>
                  <a:pt x="704" y="9607"/>
                  <a:pt x="691" y="9580"/>
                </a:cubicBezTo>
                <a:cubicBezTo>
                  <a:pt x="718" y="9593"/>
                  <a:pt x="718" y="9593"/>
                  <a:pt x="718" y="9566"/>
                </a:cubicBezTo>
                <a:cubicBezTo>
                  <a:pt x="745" y="9566"/>
                  <a:pt x="732" y="9580"/>
                  <a:pt x="732" y="9553"/>
                </a:cubicBezTo>
                <a:cubicBezTo>
                  <a:pt x="759" y="9553"/>
                  <a:pt x="759" y="9566"/>
                  <a:pt x="759" y="9539"/>
                </a:cubicBezTo>
                <a:cubicBezTo>
                  <a:pt x="786" y="9553"/>
                  <a:pt x="786" y="9553"/>
                  <a:pt x="772" y="9525"/>
                </a:cubicBezTo>
                <a:cubicBezTo>
                  <a:pt x="799" y="9525"/>
                  <a:pt x="786" y="9525"/>
                  <a:pt x="786" y="9498"/>
                </a:cubicBezTo>
                <a:cubicBezTo>
                  <a:pt x="813" y="9498"/>
                  <a:pt x="813" y="9512"/>
                  <a:pt x="799" y="9485"/>
                </a:cubicBezTo>
                <a:cubicBezTo>
                  <a:pt x="840" y="9485"/>
                  <a:pt x="826" y="9498"/>
                  <a:pt x="826" y="9458"/>
                </a:cubicBezTo>
                <a:lnTo>
                  <a:pt x="840" y="9431"/>
                </a:lnTo>
                <a:cubicBezTo>
                  <a:pt x="867" y="9417"/>
                  <a:pt x="840" y="9444"/>
                  <a:pt x="867" y="9404"/>
                </a:cubicBezTo>
                <a:cubicBezTo>
                  <a:pt x="894" y="9376"/>
                  <a:pt x="881" y="9390"/>
                  <a:pt x="881" y="9376"/>
                </a:cubicBezTo>
                <a:cubicBezTo>
                  <a:pt x="921" y="9390"/>
                  <a:pt x="921" y="9390"/>
                  <a:pt x="908" y="9363"/>
                </a:cubicBezTo>
                <a:cubicBezTo>
                  <a:pt x="948" y="9376"/>
                  <a:pt x="935" y="9390"/>
                  <a:pt x="935" y="9349"/>
                </a:cubicBezTo>
                <a:cubicBezTo>
                  <a:pt x="962" y="9349"/>
                  <a:pt x="948" y="9349"/>
                  <a:pt x="948" y="9336"/>
                </a:cubicBezTo>
                <a:cubicBezTo>
                  <a:pt x="975" y="9336"/>
                  <a:pt x="975" y="9336"/>
                  <a:pt x="962" y="9309"/>
                </a:cubicBezTo>
                <a:cubicBezTo>
                  <a:pt x="989" y="9322"/>
                  <a:pt x="989" y="9322"/>
                  <a:pt x="975" y="9295"/>
                </a:cubicBezTo>
                <a:cubicBezTo>
                  <a:pt x="1003" y="9295"/>
                  <a:pt x="1003" y="9309"/>
                  <a:pt x="989" y="9268"/>
                </a:cubicBezTo>
                <a:cubicBezTo>
                  <a:pt x="1016" y="9282"/>
                  <a:pt x="1016" y="9282"/>
                  <a:pt x="1003" y="9254"/>
                </a:cubicBezTo>
                <a:cubicBezTo>
                  <a:pt x="1043" y="9268"/>
                  <a:pt x="1043" y="9268"/>
                  <a:pt x="1030" y="9241"/>
                </a:cubicBezTo>
                <a:cubicBezTo>
                  <a:pt x="1070" y="9254"/>
                  <a:pt x="1057" y="9254"/>
                  <a:pt x="1043" y="9227"/>
                </a:cubicBezTo>
                <a:cubicBezTo>
                  <a:pt x="1070" y="9227"/>
                  <a:pt x="1070" y="9227"/>
                  <a:pt x="1070" y="9214"/>
                </a:cubicBezTo>
                <a:cubicBezTo>
                  <a:pt x="1111" y="9200"/>
                  <a:pt x="1097" y="9227"/>
                  <a:pt x="1097" y="9187"/>
                </a:cubicBezTo>
                <a:cubicBezTo>
                  <a:pt x="1125" y="9187"/>
                  <a:pt x="1111" y="9200"/>
                  <a:pt x="1111" y="9160"/>
                </a:cubicBezTo>
                <a:cubicBezTo>
                  <a:pt x="1165" y="9146"/>
                  <a:pt x="1206" y="9105"/>
                  <a:pt x="1233" y="9065"/>
                </a:cubicBezTo>
                <a:cubicBezTo>
                  <a:pt x="1246" y="9038"/>
                  <a:pt x="1246" y="9024"/>
                  <a:pt x="1260" y="8997"/>
                </a:cubicBezTo>
                <a:cubicBezTo>
                  <a:pt x="1328" y="8916"/>
                  <a:pt x="1274" y="8956"/>
                  <a:pt x="1368" y="8943"/>
                </a:cubicBezTo>
                <a:cubicBezTo>
                  <a:pt x="1382" y="8956"/>
                  <a:pt x="1368" y="8956"/>
                  <a:pt x="1382" y="8943"/>
                </a:cubicBezTo>
                <a:cubicBezTo>
                  <a:pt x="1409" y="8943"/>
                  <a:pt x="1409" y="8943"/>
                  <a:pt x="1409" y="8929"/>
                </a:cubicBezTo>
                <a:lnTo>
                  <a:pt x="1436" y="8916"/>
                </a:lnTo>
                <a:cubicBezTo>
                  <a:pt x="1463" y="8916"/>
                  <a:pt x="1450" y="8929"/>
                  <a:pt x="1450" y="8889"/>
                </a:cubicBezTo>
                <a:cubicBezTo>
                  <a:pt x="1423" y="8889"/>
                  <a:pt x="1423" y="8875"/>
                  <a:pt x="1436" y="8916"/>
                </a:cubicBezTo>
                <a:lnTo>
                  <a:pt x="1409" y="8929"/>
                </a:lnTo>
                <a:cubicBezTo>
                  <a:pt x="1382" y="8916"/>
                  <a:pt x="1382" y="8916"/>
                  <a:pt x="1382" y="8943"/>
                </a:cubicBezTo>
                <a:lnTo>
                  <a:pt x="1368" y="8943"/>
                </a:lnTo>
                <a:cubicBezTo>
                  <a:pt x="1341" y="8889"/>
                  <a:pt x="1423" y="8740"/>
                  <a:pt x="1423" y="8658"/>
                </a:cubicBezTo>
                <a:cubicBezTo>
                  <a:pt x="1450" y="8143"/>
                  <a:pt x="1030" y="7493"/>
                  <a:pt x="1125" y="6910"/>
                </a:cubicBezTo>
                <a:cubicBezTo>
                  <a:pt x="1152" y="6707"/>
                  <a:pt x="1179" y="6856"/>
                  <a:pt x="1179" y="6504"/>
                </a:cubicBezTo>
                <a:cubicBezTo>
                  <a:pt x="1165" y="6057"/>
                  <a:pt x="1233" y="5976"/>
                  <a:pt x="1314" y="5596"/>
                </a:cubicBezTo>
                <a:cubicBezTo>
                  <a:pt x="1341" y="5528"/>
                  <a:pt x="1341" y="5474"/>
                  <a:pt x="1355" y="5420"/>
                </a:cubicBezTo>
                <a:cubicBezTo>
                  <a:pt x="1436" y="5190"/>
                  <a:pt x="1558" y="5027"/>
                  <a:pt x="1477" y="4715"/>
                </a:cubicBezTo>
                <a:cubicBezTo>
                  <a:pt x="1450" y="4580"/>
                  <a:pt x="1477" y="4499"/>
                  <a:pt x="1545" y="4404"/>
                </a:cubicBezTo>
                <a:cubicBezTo>
                  <a:pt x="1734" y="4173"/>
                  <a:pt x="1734" y="4255"/>
                  <a:pt x="1748" y="3740"/>
                </a:cubicBezTo>
                <a:cubicBezTo>
                  <a:pt x="1761" y="3645"/>
                  <a:pt x="1748" y="3645"/>
                  <a:pt x="1775" y="3564"/>
                </a:cubicBezTo>
                <a:cubicBezTo>
                  <a:pt x="1802" y="3469"/>
                  <a:pt x="1788" y="3428"/>
                  <a:pt x="1748" y="3374"/>
                </a:cubicBezTo>
                <a:cubicBezTo>
                  <a:pt x="1666" y="3537"/>
                  <a:pt x="1734" y="3984"/>
                  <a:pt x="1639" y="4160"/>
                </a:cubicBezTo>
                <a:lnTo>
                  <a:pt x="1450" y="4417"/>
                </a:lnTo>
                <a:cubicBezTo>
                  <a:pt x="1301" y="4648"/>
                  <a:pt x="1450" y="4661"/>
                  <a:pt x="1423" y="5000"/>
                </a:cubicBezTo>
                <a:cubicBezTo>
                  <a:pt x="1409" y="5108"/>
                  <a:pt x="1287" y="5271"/>
                  <a:pt x="1246" y="5501"/>
                </a:cubicBezTo>
                <a:cubicBezTo>
                  <a:pt x="1233" y="5637"/>
                  <a:pt x="1192" y="5759"/>
                  <a:pt x="1165" y="5881"/>
                </a:cubicBezTo>
                <a:cubicBezTo>
                  <a:pt x="1152" y="5989"/>
                  <a:pt x="1138" y="6152"/>
                  <a:pt x="1043" y="6179"/>
                </a:cubicBezTo>
                <a:cubicBezTo>
                  <a:pt x="962" y="6111"/>
                  <a:pt x="772" y="5745"/>
                  <a:pt x="732" y="5650"/>
                </a:cubicBezTo>
                <a:cubicBezTo>
                  <a:pt x="677" y="5528"/>
                  <a:pt x="596" y="5366"/>
                  <a:pt x="569" y="5190"/>
                </a:cubicBezTo>
                <a:cubicBezTo>
                  <a:pt x="555" y="5135"/>
                  <a:pt x="569" y="5054"/>
                  <a:pt x="569" y="4986"/>
                </a:cubicBezTo>
                <a:cubicBezTo>
                  <a:pt x="583" y="4973"/>
                  <a:pt x="596" y="5027"/>
                  <a:pt x="583" y="4932"/>
                </a:cubicBezTo>
                <a:cubicBezTo>
                  <a:pt x="583" y="4932"/>
                  <a:pt x="583" y="4919"/>
                  <a:pt x="583" y="4932"/>
                </a:cubicBezTo>
                <a:lnTo>
                  <a:pt x="623" y="4878"/>
                </a:lnTo>
                <a:cubicBezTo>
                  <a:pt x="623" y="4851"/>
                  <a:pt x="623" y="4837"/>
                  <a:pt x="637" y="4797"/>
                </a:cubicBezTo>
                <a:cubicBezTo>
                  <a:pt x="704" y="4688"/>
                  <a:pt x="772" y="4648"/>
                  <a:pt x="799" y="4566"/>
                </a:cubicBezTo>
                <a:cubicBezTo>
                  <a:pt x="867" y="4404"/>
                  <a:pt x="948" y="4268"/>
                  <a:pt x="962" y="4106"/>
                </a:cubicBezTo>
                <a:cubicBezTo>
                  <a:pt x="975" y="4011"/>
                  <a:pt x="962" y="4038"/>
                  <a:pt x="1016" y="3957"/>
                </a:cubicBezTo>
                <a:cubicBezTo>
                  <a:pt x="1097" y="3794"/>
                  <a:pt x="1111" y="3604"/>
                  <a:pt x="1165" y="3496"/>
                </a:cubicBezTo>
                <a:lnTo>
                  <a:pt x="1368" y="3103"/>
                </a:lnTo>
                <a:cubicBezTo>
                  <a:pt x="1409" y="3062"/>
                  <a:pt x="1436" y="3022"/>
                  <a:pt x="1463" y="2981"/>
                </a:cubicBezTo>
                <a:cubicBezTo>
                  <a:pt x="1490" y="2913"/>
                  <a:pt x="1477" y="2669"/>
                  <a:pt x="1450" y="2602"/>
                </a:cubicBezTo>
                <a:cubicBezTo>
                  <a:pt x="1395" y="2656"/>
                  <a:pt x="1423" y="2520"/>
                  <a:pt x="1409" y="2805"/>
                </a:cubicBezTo>
                <a:cubicBezTo>
                  <a:pt x="1409" y="2873"/>
                  <a:pt x="1409" y="2927"/>
                  <a:pt x="1368" y="2968"/>
                </a:cubicBezTo>
                <a:cubicBezTo>
                  <a:pt x="1246" y="3144"/>
                  <a:pt x="1233" y="3238"/>
                  <a:pt x="1138" y="3374"/>
                </a:cubicBezTo>
                <a:cubicBezTo>
                  <a:pt x="1030" y="3537"/>
                  <a:pt x="1043" y="3794"/>
                  <a:pt x="948" y="3835"/>
                </a:cubicBezTo>
                <a:cubicBezTo>
                  <a:pt x="867" y="3767"/>
                  <a:pt x="813" y="3130"/>
                  <a:pt x="881" y="2886"/>
                </a:cubicBezTo>
                <a:cubicBezTo>
                  <a:pt x="1030" y="2344"/>
                  <a:pt x="1097" y="2087"/>
                  <a:pt x="881" y="1477"/>
                </a:cubicBezTo>
                <a:cubicBezTo>
                  <a:pt x="732" y="1030"/>
                  <a:pt x="867" y="867"/>
                  <a:pt x="826" y="461"/>
                </a:cubicBezTo>
                <a:lnTo>
                  <a:pt x="799" y="81"/>
                </a:lnTo>
                <a:cubicBezTo>
                  <a:pt x="786" y="27"/>
                  <a:pt x="759" y="0"/>
                  <a:pt x="772" y="41"/>
                </a:cubicBezTo>
                <a:cubicBezTo>
                  <a:pt x="732" y="81"/>
                  <a:pt x="759" y="258"/>
                  <a:pt x="772" y="325"/>
                </a:cubicBezTo>
                <a:cubicBezTo>
                  <a:pt x="799" y="474"/>
                  <a:pt x="799" y="678"/>
                  <a:pt x="786" y="827"/>
                </a:cubicBezTo>
                <a:cubicBezTo>
                  <a:pt x="772" y="1016"/>
                  <a:pt x="732" y="1043"/>
                  <a:pt x="799" y="1328"/>
                </a:cubicBezTo>
                <a:cubicBezTo>
                  <a:pt x="840" y="1531"/>
                  <a:pt x="935" y="1694"/>
                  <a:pt x="948" y="1897"/>
                </a:cubicBezTo>
                <a:cubicBezTo>
                  <a:pt x="1003" y="2859"/>
                  <a:pt x="664" y="2859"/>
                  <a:pt x="813" y="3509"/>
                </a:cubicBezTo>
                <a:cubicBezTo>
                  <a:pt x="840" y="3618"/>
                  <a:pt x="840" y="3713"/>
                  <a:pt x="867" y="3821"/>
                </a:cubicBezTo>
                <a:cubicBezTo>
                  <a:pt x="921" y="4079"/>
                  <a:pt x="867" y="4241"/>
                  <a:pt x="786" y="4404"/>
                </a:cubicBezTo>
                <a:cubicBezTo>
                  <a:pt x="691" y="4566"/>
                  <a:pt x="799" y="4444"/>
                  <a:pt x="650" y="4648"/>
                </a:cubicBezTo>
                <a:cubicBezTo>
                  <a:pt x="623" y="4675"/>
                  <a:pt x="542" y="4851"/>
                  <a:pt x="528" y="4878"/>
                </a:cubicBezTo>
                <a:lnTo>
                  <a:pt x="474" y="487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FB5238D3-D064-41A5-AA0E-FB51AF031BE7}"/>
              </a:ext>
            </a:extLst>
          </p:cNvPr>
          <p:cNvSpPr>
            <a:spLocks noEditPoints="1"/>
          </p:cNvSpPr>
          <p:nvPr/>
        </p:nvSpPr>
        <p:spPr bwMode="auto">
          <a:xfrm>
            <a:off x="1233488" y="1866901"/>
            <a:ext cx="587375" cy="2081213"/>
          </a:xfrm>
          <a:custGeom>
            <a:avLst/>
            <a:gdLst>
              <a:gd name="T0" fmla="*/ 1517 w 1829"/>
              <a:gd name="T1" fmla="*/ 3929 h 6490"/>
              <a:gd name="T2" fmla="*/ 1477 w 1829"/>
              <a:gd name="T3" fmla="*/ 3712 h 6490"/>
              <a:gd name="T4" fmla="*/ 1395 w 1829"/>
              <a:gd name="T5" fmla="*/ 2750 h 6490"/>
              <a:gd name="T6" fmla="*/ 1585 w 1829"/>
              <a:gd name="T7" fmla="*/ 3021 h 6490"/>
              <a:gd name="T8" fmla="*/ 1504 w 1829"/>
              <a:gd name="T9" fmla="*/ 3753 h 6490"/>
              <a:gd name="T10" fmla="*/ 1585 w 1829"/>
              <a:gd name="T11" fmla="*/ 2154 h 6490"/>
              <a:gd name="T12" fmla="*/ 1653 w 1829"/>
              <a:gd name="T13" fmla="*/ 2195 h 6490"/>
              <a:gd name="T14" fmla="*/ 1030 w 1829"/>
              <a:gd name="T15" fmla="*/ 3441 h 6490"/>
              <a:gd name="T16" fmla="*/ 1043 w 1829"/>
              <a:gd name="T17" fmla="*/ 3482 h 6490"/>
              <a:gd name="T18" fmla="*/ 1043 w 1829"/>
              <a:gd name="T19" fmla="*/ 3373 h 6490"/>
              <a:gd name="T20" fmla="*/ 1097 w 1829"/>
              <a:gd name="T21" fmla="*/ 3428 h 6490"/>
              <a:gd name="T22" fmla="*/ 1084 w 1829"/>
              <a:gd name="T23" fmla="*/ 3577 h 6490"/>
              <a:gd name="T24" fmla="*/ 948 w 1829"/>
              <a:gd name="T25" fmla="*/ 5040 h 6490"/>
              <a:gd name="T26" fmla="*/ 406 w 1829"/>
              <a:gd name="T27" fmla="*/ 3536 h 6490"/>
              <a:gd name="T28" fmla="*/ 447 w 1829"/>
              <a:gd name="T29" fmla="*/ 3685 h 6490"/>
              <a:gd name="T30" fmla="*/ 759 w 1829"/>
              <a:gd name="T31" fmla="*/ 4430 h 6490"/>
              <a:gd name="T32" fmla="*/ 813 w 1829"/>
              <a:gd name="T33" fmla="*/ 6490 h 6490"/>
              <a:gd name="T34" fmla="*/ 1002 w 1829"/>
              <a:gd name="T35" fmla="*/ 5894 h 6490"/>
              <a:gd name="T36" fmla="*/ 1192 w 1829"/>
              <a:gd name="T37" fmla="*/ 4173 h 6490"/>
              <a:gd name="T38" fmla="*/ 1260 w 1829"/>
              <a:gd name="T39" fmla="*/ 2926 h 6490"/>
              <a:gd name="T40" fmla="*/ 1192 w 1829"/>
              <a:gd name="T41" fmla="*/ 1585 h 6490"/>
              <a:gd name="T42" fmla="*/ 1382 w 1829"/>
              <a:gd name="T43" fmla="*/ 3157 h 6490"/>
              <a:gd name="T44" fmla="*/ 1355 w 1829"/>
              <a:gd name="T45" fmla="*/ 4363 h 6490"/>
              <a:gd name="T46" fmla="*/ 1477 w 1829"/>
              <a:gd name="T47" fmla="*/ 3943 h 6490"/>
              <a:gd name="T48" fmla="*/ 1626 w 1829"/>
              <a:gd name="T49" fmla="*/ 4403 h 6490"/>
              <a:gd name="T50" fmla="*/ 1504 w 1829"/>
              <a:gd name="T51" fmla="*/ 5623 h 6490"/>
              <a:gd name="T52" fmla="*/ 1571 w 1829"/>
              <a:gd name="T53" fmla="*/ 5636 h 6490"/>
              <a:gd name="T54" fmla="*/ 1680 w 1829"/>
              <a:gd name="T55" fmla="*/ 4756 h 6490"/>
              <a:gd name="T56" fmla="*/ 1585 w 1829"/>
              <a:gd name="T57" fmla="*/ 3685 h 6490"/>
              <a:gd name="T58" fmla="*/ 1680 w 1829"/>
              <a:gd name="T59" fmla="*/ 2818 h 6490"/>
              <a:gd name="T60" fmla="*/ 1721 w 1829"/>
              <a:gd name="T61" fmla="*/ 1422 h 6490"/>
              <a:gd name="T62" fmla="*/ 1490 w 1829"/>
              <a:gd name="T63" fmla="*/ 2249 h 6490"/>
              <a:gd name="T64" fmla="*/ 1314 w 1829"/>
              <a:gd name="T65" fmla="*/ 1897 h 6490"/>
              <a:gd name="T66" fmla="*/ 1233 w 1829"/>
              <a:gd name="T67" fmla="*/ 1490 h 6490"/>
              <a:gd name="T68" fmla="*/ 1165 w 1829"/>
              <a:gd name="T69" fmla="*/ 1111 h 6490"/>
              <a:gd name="T70" fmla="*/ 1151 w 1829"/>
              <a:gd name="T71" fmla="*/ 907 h 6490"/>
              <a:gd name="T72" fmla="*/ 1206 w 1829"/>
              <a:gd name="T73" fmla="*/ 2872 h 6490"/>
              <a:gd name="T74" fmla="*/ 1057 w 1829"/>
              <a:gd name="T75" fmla="*/ 3401 h 6490"/>
              <a:gd name="T76" fmla="*/ 745 w 1829"/>
              <a:gd name="T77" fmla="*/ 2859 h 6490"/>
              <a:gd name="T78" fmla="*/ 257 w 1829"/>
              <a:gd name="T79" fmla="*/ 1151 h 6490"/>
              <a:gd name="T80" fmla="*/ 81 w 1829"/>
              <a:gd name="T81" fmla="*/ 216 h 6490"/>
              <a:gd name="T82" fmla="*/ 162 w 1829"/>
              <a:gd name="T83" fmla="*/ 907 h 6490"/>
              <a:gd name="T84" fmla="*/ 623 w 1829"/>
              <a:gd name="T85" fmla="*/ 2669 h 6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29" h="6490">
                <a:moveTo>
                  <a:pt x="1450" y="3794"/>
                </a:moveTo>
                <a:cubicBezTo>
                  <a:pt x="1504" y="3807"/>
                  <a:pt x="1517" y="3780"/>
                  <a:pt x="1531" y="3848"/>
                </a:cubicBezTo>
                <a:cubicBezTo>
                  <a:pt x="1571" y="3956"/>
                  <a:pt x="1517" y="3929"/>
                  <a:pt x="1517" y="3929"/>
                </a:cubicBezTo>
                <a:cubicBezTo>
                  <a:pt x="1436" y="3915"/>
                  <a:pt x="1450" y="3970"/>
                  <a:pt x="1450" y="3794"/>
                </a:cubicBezTo>
                <a:close/>
                <a:moveTo>
                  <a:pt x="1477" y="3726"/>
                </a:moveTo>
                <a:cubicBezTo>
                  <a:pt x="1477" y="3712"/>
                  <a:pt x="1477" y="3712"/>
                  <a:pt x="1477" y="3712"/>
                </a:cubicBezTo>
                <a:cubicBezTo>
                  <a:pt x="1477" y="3699"/>
                  <a:pt x="1463" y="3685"/>
                  <a:pt x="1463" y="3672"/>
                </a:cubicBezTo>
                <a:cubicBezTo>
                  <a:pt x="1436" y="3577"/>
                  <a:pt x="1409" y="3292"/>
                  <a:pt x="1436" y="3157"/>
                </a:cubicBezTo>
                <a:cubicBezTo>
                  <a:pt x="1490" y="2953"/>
                  <a:pt x="1422" y="2940"/>
                  <a:pt x="1395" y="2750"/>
                </a:cubicBezTo>
                <a:cubicBezTo>
                  <a:pt x="1382" y="2696"/>
                  <a:pt x="1382" y="2588"/>
                  <a:pt x="1395" y="2547"/>
                </a:cubicBezTo>
                <a:cubicBezTo>
                  <a:pt x="1409" y="2452"/>
                  <a:pt x="1504" y="2317"/>
                  <a:pt x="1585" y="2276"/>
                </a:cubicBezTo>
                <a:cubicBezTo>
                  <a:pt x="1585" y="2655"/>
                  <a:pt x="1666" y="2642"/>
                  <a:pt x="1585" y="3021"/>
                </a:cubicBezTo>
                <a:cubicBezTo>
                  <a:pt x="1558" y="3184"/>
                  <a:pt x="1571" y="3265"/>
                  <a:pt x="1585" y="3428"/>
                </a:cubicBezTo>
                <a:cubicBezTo>
                  <a:pt x="1585" y="3550"/>
                  <a:pt x="1558" y="3563"/>
                  <a:pt x="1544" y="3590"/>
                </a:cubicBezTo>
                <a:cubicBezTo>
                  <a:pt x="1517" y="3658"/>
                  <a:pt x="1531" y="3712"/>
                  <a:pt x="1504" y="3753"/>
                </a:cubicBezTo>
                <a:cubicBezTo>
                  <a:pt x="1490" y="3753"/>
                  <a:pt x="1490" y="3753"/>
                  <a:pt x="1490" y="3739"/>
                </a:cubicBezTo>
                <a:lnTo>
                  <a:pt x="1477" y="3726"/>
                </a:lnTo>
                <a:close/>
                <a:moveTo>
                  <a:pt x="1585" y="2154"/>
                </a:moveTo>
                <a:cubicBezTo>
                  <a:pt x="1612" y="2100"/>
                  <a:pt x="1612" y="2127"/>
                  <a:pt x="1639" y="2059"/>
                </a:cubicBezTo>
                <a:cubicBezTo>
                  <a:pt x="1666" y="1937"/>
                  <a:pt x="1653" y="1978"/>
                  <a:pt x="1721" y="1951"/>
                </a:cubicBezTo>
                <a:cubicBezTo>
                  <a:pt x="1721" y="2059"/>
                  <a:pt x="1693" y="2127"/>
                  <a:pt x="1653" y="2195"/>
                </a:cubicBezTo>
                <a:lnTo>
                  <a:pt x="1585" y="2154"/>
                </a:lnTo>
                <a:close/>
                <a:moveTo>
                  <a:pt x="1016" y="3428"/>
                </a:moveTo>
                <a:lnTo>
                  <a:pt x="1030" y="3441"/>
                </a:lnTo>
                <a:lnTo>
                  <a:pt x="1043" y="3482"/>
                </a:lnTo>
                <a:cubicBezTo>
                  <a:pt x="1030" y="3523"/>
                  <a:pt x="1016" y="3509"/>
                  <a:pt x="1057" y="3509"/>
                </a:cubicBezTo>
                <a:lnTo>
                  <a:pt x="1043" y="3482"/>
                </a:lnTo>
                <a:cubicBezTo>
                  <a:pt x="1043" y="3428"/>
                  <a:pt x="1057" y="3455"/>
                  <a:pt x="1030" y="3441"/>
                </a:cubicBezTo>
                <a:cubicBezTo>
                  <a:pt x="1030" y="3414"/>
                  <a:pt x="1043" y="3414"/>
                  <a:pt x="1016" y="3428"/>
                </a:cubicBezTo>
                <a:cubicBezTo>
                  <a:pt x="989" y="3346"/>
                  <a:pt x="989" y="3401"/>
                  <a:pt x="1043" y="3373"/>
                </a:cubicBezTo>
                <a:cubicBezTo>
                  <a:pt x="1030" y="3401"/>
                  <a:pt x="1030" y="3401"/>
                  <a:pt x="1057" y="3401"/>
                </a:cubicBezTo>
                <a:cubicBezTo>
                  <a:pt x="1057" y="3414"/>
                  <a:pt x="1057" y="3414"/>
                  <a:pt x="1084" y="3414"/>
                </a:cubicBezTo>
                <a:cubicBezTo>
                  <a:pt x="1124" y="3468"/>
                  <a:pt x="1016" y="3387"/>
                  <a:pt x="1097" y="3428"/>
                </a:cubicBezTo>
                <a:lnTo>
                  <a:pt x="1151" y="3455"/>
                </a:lnTo>
                <a:cubicBezTo>
                  <a:pt x="1151" y="3685"/>
                  <a:pt x="1165" y="3644"/>
                  <a:pt x="1111" y="3644"/>
                </a:cubicBezTo>
                <a:cubicBezTo>
                  <a:pt x="1111" y="3604"/>
                  <a:pt x="1124" y="3577"/>
                  <a:pt x="1084" y="3577"/>
                </a:cubicBezTo>
                <a:cubicBezTo>
                  <a:pt x="1084" y="3658"/>
                  <a:pt x="1097" y="3631"/>
                  <a:pt x="1111" y="3644"/>
                </a:cubicBezTo>
                <a:cubicBezTo>
                  <a:pt x="1165" y="3794"/>
                  <a:pt x="1151" y="4241"/>
                  <a:pt x="1124" y="4403"/>
                </a:cubicBezTo>
                <a:cubicBezTo>
                  <a:pt x="1111" y="4471"/>
                  <a:pt x="1002" y="5013"/>
                  <a:pt x="948" y="5040"/>
                </a:cubicBezTo>
                <a:cubicBezTo>
                  <a:pt x="745" y="4715"/>
                  <a:pt x="908" y="4674"/>
                  <a:pt x="853" y="4485"/>
                </a:cubicBezTo>
                <a:cubicBezTo>
                  <a:pt x="799" y="4322"/>
                  <a:pt x="650" y="4200"/>
                  <a:pt x="609" y="4024"/>
                </a:cubicBezTo>
                <a:cubicBezTo>
                  <a:pt x="542" y="3726"/>
                  <a:pt x="637" y="3848"/>
                  <a:pt x="406" y="3536"/>
                </a:cubicBezTo>
                <a:cubicBezTo>
                  <a:pt x="298" y="3373"/>
                  <a:pt x="379" y="3035"/>
                  <a:pt x="271" y="2967"/>
                </a:cubicBezTo>
                <a:cubicBezTo>
                  <a:pt x="257" y="2994"/>
                  <a:pt x="257" y="3346"/>
                  <a:pt x="271" y="3373"/>
                </a:cubicBezTo>
                <a:cubicBezTo>
                  <a:pt x="298" y="3495"/>
                  <a:pt x="433" y="3672"/>
                  <a:pt x="447" y="3685"/>
                </a:cubicBezTo>
                <a:cubicBezTo>
                  <a:pt x="555" y="3915"/>
                  <a:pt x="501" y="3888"/>
                  <a:pt x="555" y="4051"/>
                </a:cubicBezTo>
                <a:cubicBezTo>
                  <a:pt x="582" y="4159"/>
                  <a:pt x="664" y="4254"/>
                  <a:pt x="718" y="4376"/>
                </a:cubicBezTo>
                <a:lnTo>
                  <a:pt x="759" y="4430"/>
                </a:lnTo>
                <a:cubicBezTo>
                  <a:pt x="853" y="4579"/>
                  <a:pt x="759" y="4647"/>
                  <a:pt x="813" y="4877"/>
                </a:cubicBezTo>
                <a:cubicBezTo>
                  <a:pt x="867" y="5081"/>
                  <a:pt x="948" y="5162"/>
                  <a:pt x="975" y="5379"/>
                </a:cubicBezTo>
                <a:cubicBezTo>
                  <a:pt x="1043" y="6016"/>
                  <a:pt x="813" y="6151"/>
                  <a:pt x="813" y="6490"/>
                </a:cubicBezTo>
                <a:cubicBezTo>
                  <a:pt x="826" y="6463"/>
                  <a:pt x="826" y="6409"/>
                  <a:pt x="840" y="6354"/>
                </a:cubicBezTo>
                <a:lnTo>
                  <a:pt x="948" y="6029"/>
                </a:lnTo>
                <a:cubicBezTo>
                  <a:pt x="1002" y="5921"/>
                  <a:pt x="975" y="6002"/>
                  <a:pt x="1002" y="5894"/>
                </a:cubicBezTo>
                <a:cubicBezTo>
                  <a:pt x="1043" y="5650"/>
                  <a:pt x="1043" y="5663"/>
                  <a:pt x="989" y="5365"/>
                </a:cubicBezTo>
                <a:cubicBezTo>
                  <a:pt x="975" y="5257"/>
                  <a:pt x="1030" y="4986"/>
                  <a:pt x="1057" y="4905"/>
                </a:cubicBezTo>
                <a:cubicBezTo>
                  <a:pt x="1124" y="4756"/>
                  <a:pt x="1192" y="4349"/>
                  <a:pt x="1192" y="4173"/>
                </a:cubicBezTo>
                <a:lnTo>
                  <a:pt x="1192" y="3739"/>
                </a:lnTo>
                <a:cubicBezTo>
                  <a:pt x="1151" y="3563"/>
                  <a:pt x="1179" y="3726"/>
                  <a:pt x="1165" y="3536"/>
                </a:cubicBezTo>
                <a:cubicBezTo>
                  <a:pt x="1151" y="3170"/>
                  <a:pt x="1246" y="3170"/>
                  <a:pt x="1260" y="2926"/>
                </a:cubicBezTo>
                <a:lnTo>
                  <a:pt x="1206" y="1897"/>
                </a:lnTo>
                <a:cubicBezTo>
                  <a:pt x="1206" y="1842"/>
                  <a:pt x="1192" y="1802"/>
                  <a:pt x="1179" y="1761"/>
                </a:cubicBezTo>
                <a:cubicBezTo>
                  <a:pt x="1179" y="1720"/>
                  <a:pt x="1192" y="1626"/>
                  <a:pt x="1192" y="1585"/>
                </a:cubicBezTo>
                <a:cubicBezTo>
                  <a:pt x="1260" y="1639"/>
                  <a:pt x="1219" y="2073"/>
                  <a:pt x="1314" y="2276"/>
                </a:cubicBezTo>
                <a:cubicBezTo>
                  <a:pt x="1382" y="2398"/>
                  <a:pt x="1341" y="2506"/>
                  <a:pt x="1328" y="2655"/>
                </a:cubicBezTo>
                <a:cubicBezTo>
                  <a:pt x="1328" y="2818"/>
                  <a:pt x="1422" y="3008"/>
                  <a:pt x="1382" y="3157"/>
                </a:cubicBezTo>
                <a:cubicBezTo>
                  <a:pt x="1314" y="3468"/>
                  <a:pt x="1395" y="3360"/>
                  <a:pt x="1382" y="3550"/>
                </a:cubicBezTo>
                <a:cubicBezTo>
                  <a:pt x="1382" y="3658"/>
                  <a:pt x="1382" y="3631"/>
                  <a:pt x="1409" y="3726"/>
                </a:cubicBezTo>
                <a:cubicBezTo>
                  <a:pt x="1504" y="4010"/>
                  <a:pt x="1246" y="4295"/>
                  <a:pt x="1355" y="4363"/>
                </a:cubicBezTo>
                <a:cubicBezTo>
                  <a:pt x="1368" y="4227"/>
                  <a:pt x="1382" y="4241"/>
                  <a:pt x="1409" y="4146"/>
                </a:cubicBezTo>
                <a:lnTo>
                  <a:pt x="1450" y="4037"/>
                </a:lnTo>
                <a:cubicBezTo>
                  <a:pt x="1477" y="3997"/>
                  <a:pt x="1463" y="3997"/>
                  <a:pt x="1477" y="3943"/>
                </a:cubicBezTo>
                <a:cubicBezTo>
                  <a:pt x="1544" y="3997"/>
                  <a:pt x="1490" y="3929"/>
                  <a:pt x="1544" y="4010"/>
                </a:cubicBezTo>
                <a:lnTo>
                  <a:pt x="1558" y="4200"/>
                </a:lnTo>
                <a:cubicBezTo>
                  <a:pt x="1571" y="4254"/>
                  <a:pt x="1612" y="4349"/>
                  <a:pt x="1626" y="4403"/>
                </a:cubicBezTo>
                <a:cubicBezTo>
                  <a:pt x="1707" y="4647"/>
                  <a:pt x="1639" y="4688"/>
                  <a:pt x="1585" y="4877"/>
                </a:cubicBezTo>
                <a:lnTo>
                  <a:pt x="1504" y="5379"/>
                </a:lnTo>
                <a:cubicBezTo>
                  <a:pt x="1490" y="5447"/>
                  <a:pt x="1504" y="5541"/>
                  <a:pt x="1504" y="5623"/>
                </a:cubicBezTo>
                <a:cubicBezTo>
                  <a:pt x="1477" y="5812"/>
                  <a:pt x="1436" y="5690"/>
                  <a:pt x="1436" y="5840"/>
                </a:cubicBezTo>
                <a:cubicBezTo>
                  <a:pt x="1504" y="5840"/>
                  <a:pt x="1517" y="5812"/>
                  <a:pt x="1531" y="5758"/>
                </a:cubicBezTo>
                <a:cubicBezTo>
                  <a:pt x="1544" y="5718"/>
                  <a:pt x="1558" y="5677"/>
                  <a:pt x="1571" y="5636"/>
                </a:cubicBezTo>
                <a:cubicBezTo>
                  <a:pt x="1585" y="5460"/>
                  <a:pt x="1531" y="5352"/>
                  <a:pt x="1585" y="5148"/>
                </a:cubicBezTo>
                <a:cubicBezTo>
                  <a:pt x="1599" y="5081"/>
                  <a:pt x="1599" y="5094"/>
                  <a:pt x="1599" y="5027"/>
                </a:cubicBezTo>
                <a:cubicBezTo>
                  <a:pt x="1612" y="4877"/>
                  <a:pt x="1653" y="4877"/>
                  <a:pt x="1680" y="4756"/>
                </a:cubicBezTo>
                <a:cubicBezTo>
                  <a:pt x="1748" y="4430"/>
                  <a:pt x="1653" y="4498"/>
                  <a:pt x="1612" y="4214"/>
                </a:cubicBezTo>
                <a:cubicBezTo>
                  <a:pt x="1585" y="4119"/>
                  <a:pt x="1571" y="4024"/>
                  <a:pt x="1558" y="3929"/>
                </a:cubicBezTo>
                <a:cubicBezTo>
                  <a:pt x="1517" y="3739"/>
                  <a:pt x="1558" y="3780"/>
                  <a:pt x="1585" y="3685"/>
                </a:cubicBezTo>
                <a:cubicBezTo>
                  <a:pt x="1612" y="3617"/>
                  <a:pt x="1639" y="3482"/>
                  <a:pt x="1639" y="3414"/>
                </a:cubicBezTo>
                <a:cubicBezTo>
                  <a:pt x="1639" y="3238"/>
                  <a:pt x="1612" y="3143"/>
                  <a:pt x="1639" y="2940"/>
                </a:cubicBezTo>
                <a:cubicBezTo>
                  <a:pt x="1653" y="2886"/>
                  <a:pt x="1666" y="2859"/>
                  <a:pt x="1680" y="2818"/>
                </a:cubicBezTo>
                <a:cubicBezTo>
                  <a:pt x="1707" y="2561"/>
                  <a:pt x="1571" y="2601"/>
                  <a:pt x="1680" y="2222"/>
                </a:cubicBezTo>
                <a:cubicBezTo>
                  <a:pt x="1775" y="1856"/>
                  <a:pt x="1748" y="2032"/>
                  <a:pt x="1748" y="1639"/>
                </a:cubicBezTo>
                <a:cubicBezTo>
                  <a:pt x="1748" y="1531"/>
                  <a:pt x="1829" y="1422"/>
                  <a:pt x="1721" y="1422"/>
                </a:cubicBezTo>
                <a:cubicBezTo>
                  <a:pt x="1721" y="1531"/>
                  <a:pt x="1707" y="1598"/>
                  <a:pt x="1721" y="1693"/>
                </a:cubicBezTo>
                <a:cubicBezTo>
                  <a:pt x="1734" y="1802"/>
                  <a:pt x="1721" y="1869"/>
                  <a:pt x="1666" y="1964"/>
                </a:cubicBezTo>
                <a:cubicBezTo>
                  <a:pt x="1544" y="2181"/>
                  <a:pt x="1680" y="2005"/>
                  <a:pt x="1490" y="2249"/>
                </a:cubicBezTo>
                <a:cubicBezTo>
                  <a:pt x="1463" y="2276"/>
                  <a:pt x="1477" y="2276"/>
                  <a:pt x="1450" y="2303"/>
                </a:cubicBezTo>
                <a:cubicBezTo>
                  <a:pt x="1436" y="2317"/>
                  <a:pt x="1436" y="2317"/>
                  <a:pt x="1409" y="2344"/>
                </a:cubicBezTo>
                <a:cubicBezTo>
                  <a:pt x="1314" y="2222"/>
                  <a:pt x="1328" y="2073"/>
                  <a:pt x="1314" y="1897"/>
                </a:cubicBezTo>
                <a:cubicBezTo>
                  <a:pt x="1301" y="1802"/>
                  <a:pt x="1287" y="1544"/>
                  <a:pt x="1233" y="1490"/>
                </a:cubicBezTo>
                <a:lnTo>
                  <a:pt x="1206" y="1436"/>
                </a:lnTo>
                <a:lnTo>
                  <a:pt x="1233" y="1490"/>
                </a:lnTo>
                <a:cubicBezTo>
                  <a:pt x="1219" y="1571"/>
                  <a:pt x="1233" y="1504"/>
                  <a:pt x="1151" y="1544"/>
                </a:cubicBezTo>
                <a:lnTo>
                  <a:pt x="1151" y="1124"/>
                </a:lnTo>
                <a:lnTo>
                  <a:pt x="1165" y="1111"/>
                </a:lnTo>
                <a:cubicBezTo>
                  <a:pt x="1192" y="1029"/>
                  <a:pt x="1179" y="853"/>
                  <a:pt x="1179" y="772"/>
                </a:cubicBezTo>
                <a:lnTo>
                  <a:pt x="1151" y="677"/>
                </a:lnTo>
                <a:cubicBezTo>
                  <a:pt x="1151" y="758"/>
                  <a:pt x="1151" y="826"/>
                  <a:pt x="1151" y="907"/>
                </a:cubicBezTo>
                <a:cubicBezTo>
                  <a:pt x="1151" y="975"/>
                  <a:pt x="1124" y="1057"/>
                  <a:pt x="1151" y="1124"/>
                </a:cubicBezTo>
                <a:cubicBezTo>
                  <a:pt x="1097" y="1178"/>
                  <a:pt x="1124" y="1612"/>
                  <a:pt x="1124" y="1693"/>
                </a:cubicBezTo>
                <a:cubicBezTo>
                  <a:pt x="1138" y="2100"/>
                  <a:pt x="1233" y="2235"/>
                  <a:pt x="1206" y="2872"/>
                </a:cubicBezTo>
                <a:cubicBezTo>
                  <a:pt x="1192" y="3075"/>
                  <a:pt x="1138" y="3197"/>
                  <a:pt x="1111" y="3401"/>
                </a:cubicBezTo>
                <a:lnTo>
                  <a:pt x="1084" y="3414"/>
                </a:lnTo>
                <a:cubicBezTo>
                  <a:pt x="1084" y="3387"/>
                  <a:pt x="1084" y="3387"/>
                  <a:pt x="1057" y="3401"/>
                </a:cubicBezTo>
                <a:cubicBezTo>
                  <a:pt x="1070" y="3360"/>
                  <a:pt x="1070" y="3373"/>
                  <a:pt x="1043" y="3373"/>
                </a:cubicBezTo>
                <a:cubicBezTo>
                  <a:pt x="1016" y="3292"/>
                  <a:pt x="989" y="3306"/>
                  <a:pt x="935" y="3224"/>
                </a:cubicBezTo>
                <a:lnTo>
                  <a:pt x="745" y="2859"/>
                </a:lnTo>
                <a:cubicBezTo>
                  <a:pt x="664" y="2682"/>
                  <a:pt x="731" y="2466"/>
                  <a:pt x="569" y="2222"/>
                </a:cubicBezTo>
                <a:cubicBezTo>
                  <a:pt x="379" y="1924"/>
                  <a:pt x="488" y="1707"/>
                  <a:pt x="352" y="1341"/>
                </a:cubicBezTo>
                <a:cubicBezTo>
                  <a:pt x="311" y="1273"/>
                  <a:pt x="271" y="1233"/>
                  <a:pt x="257" y="1151"/>
                </a:cubicBezTo>
                <a:cubicBezTo>
                  <a:pt x="244" y="1138"/>
                  <a:pt x="230" y="840"/>
                  <a:pt x="189" y="664"/>
                </a:cubicBezTo>
                <a:cubicBezTo>
                  <a:pt x="176" y="569"/>
                  <a:pt x="149" y="528"/>
                  <a:pt x="135" y="447"/>
                </a:cubicBezTo>
                <a:lnTo>
                  <a:pt x="81" y="216"/>
                </a:lnTo>
                <a:cubicBezTo>
                  <a:pt x="40" y="54"/>
                  <a:pt x="95" y="54"/>
                  <a:pt x="27" y="0"/>
                </a:cubicBezTo>
                <a:lnTo>
                  <a:pt x="13" y="27"/>
                </a:lnTo>
                <a:cubicBezTo>
                  <a:pt x="0" y="94"/>
                  <a:pt x="162" y="786"/>
                  <a:pt x="162" y="907"/>
                </a:cubicBezTo>
                <a:cubicBezTo>
                  <a:pt x="176" y="1260"/>
                  <a:pt x="298" y="1233"/>
                  <a:pt x="379" y="1815"/>
                </a:cubicBezTo>
                <a:cubicBezTo>
                  <a:pt x="406" y="2019"/>
                  <a:pt x="393" y="2113"/>
                  <a:pt x="501" y="2249"/>
                </a:cubicBezTo>
                <a:cubicBezTo>
                  <a:pt x="637" y="2425"/>
                  <a:pt x="596" y="2452"/>
                  <a:pt x="623" y="2669"/>
                </a:cubicBezTo>
                <a:cubicBezTo>
                  <a:pt x="677" y="2981"/>
                  <a:pt x="704" y="2899"/>
                  <a:pt x="786" y="3075"/>
                </a:cubicBezTo>
                <a:cubicBezTo>
                  <a:pt x="826" y="3184"/>
                  <a:pt x="908" y="3373"/>
                  <a:pt x="1016" y="342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8A9225DD-F260-4EC3-B3FE-D2A0C33A8DED}"/>
              </a:ext>
            </a:extLst>
          </p:cNvPr>
          <p:cNvSpPr>
            <a:spLocks noEditPoints="1"/>
          </p:cNvSpPr>
          <p:nvPr/>
        </p:nvSpPr>
        <p:spPr bwMode="auto">
          <a:xfrm>
            <a:off x="3271838" y="3225801"/>
            <a:ext cx="1843088" cy="895350"/>
          </a:xfrm>
          <a:custGeom>
            <a:avLst/>
            <a:gdLst>
              <a:gd name="T0" fmla="*/ 2629 w 5745"/>
              <a:gd name="T1" fmla="*/ 1761 h 2791"/>
              <a:gd name="T2" fmla="*/ 3008 w 5745"/>
              <a:gd name="T3" fmla="*/ 1612 h 2791"/>
              <a:gd name="T4" fmla="*/ 3469 w 5745"/>
              <a:gd name="T5" fmla="*/ 1585 h 2791"/>
              <a:gd name="T6" fmla="*/ 3157 w 5745"/>
              <a:gd name="T7" fmla="*/ 1869 h 2791"/>
              <a:gd name="T8" fmla="*/ 68 w 5745"/>
              <a:gd name="T9" fmla="*/ 2737 h 2791"/>
              <a:gd name="T10" fmla="*/ 0 w 5745"/>
              <a:gd name="T11" fmla="*/ 2764 h 2791"/>
              <a:gd name="T12" fmla="*/ 68 w 5745"/>
              <a:gd name="T13" fmla="*/ 2737 h 2791"/>
              <a:gd name="T14" fmla="*/ 217 w 5745"/>
              <a:gd name="T15" fmla="*/ 2777 h 2791"/>
              <a:gd name="T16" fmla="*/ 177 w 5745"/>
              <a:gd name="T17" fmla="*/ 2710 h 2791"/>
              <a:gd name="T18" fmla="*/ 881 w 5745"/>
              <a:gd name="T19" fmla="*/ 2533 h 2791"/>
              <a:gd name="T20" fmla="*/ 515 w 5745"/>
              <a:gd name="T21" fmla="*/ 2493 h 2791"/>
              <a:gd name="T22" fmla="*/ 1301 w 5745"/>
              <a:gd name="T23" fmla="*/ 2019 h 2791"/>
              <a:gd name="T24" fmla="*/ 2128 w 5745"/>
              <a:gd name="T25" fmla="*/ 1910 h 2791"/>
              <a:gd name="T26" fmla="*/ 3320 w 5745"/>
              <a:gd name="T27" fmla="*/ 1842 h 2791"/>
              <a:gd name="T28" fmla="*/ 3564 w 5745"/>
              <a:gd name="T29" fmla="*/ 1653 h 2791"/>
              <a:gd name="T30" fmla="*/ 4309 w 5745"/>
              <a:gd name="T31" fmla="*/ 1612 h 2791"/>
              <a:gd name="T32" fmla="*/ 5054 w 5745"/>
              <a:gd name="T33" fmla="*/ 1395 h 2791"/>
              <a:gd name="T34" fmla="*/ 4336 w 5745"/>
              <a:gd name="T35" fmla="*/ 1477 h 2791"/>
              <a:gd name="T36" fmla="*/ 3632 w 5745"/>
              <a:gd name="T37" fmla="*/ 1504 h 2791"/>
              <a:gd name="T38" fmla="*/ 4377 w 5745"/>
              <a:gd name="T39" fmla="*/ 1273 h 2791"/>
              <a:gd name="T40" fmla="*/ 3510 w 5745"/>
              <a:gd name="T41" fmla="*/ 1517 h 2791"/>
              <a:gd name="T42" fmla="*/ 2914 w 5745"/>
              <a:gd name="T43" fmla="*/ 1558 h 2791"/>
              <a:gd name="T44" fmla="*/ 4160 w 5745"/>
              <a:gd name="T45" fmla="*/ 962 h 2791"/>
              <a:gd name="T46" fmla="*/ 5745 w 5745"/>
              <a:gd name="T47" fmla="*/ 975 h 2791"/>
              <a:gd name="T48" fmla="*/ 5380 w 5745"/>
              <a:gd name="T49" fmla="*/ 907 h 2791"/>
              <a:gd name="T50" fmla="*/ 5109 w 5745"/>
              <a:gd name="T51" fmla="*/ 772 h 2791"/>
              <a:gd name="T52" fmla="*/ 4851 w 5745"/>
              <a:gd name="T53" fmla="*/ 826 h 2791"/>
              <a:gd name="T54" fmla="*/ 3903 w 5745"/>
              <a:gd name="T55" fmla="*/ 975 h 2791"/>
              <a:gd name="T56" fmla="*/ 4336 w 5745"/>
              <a:gd name="T57" fmla="*/ 745 h 2791"/>
              <a:gd name="T58" fmla="*/ 5054 w 5745"/>
              <a:gd name="T59" fmla="*/ 420 h 2791"/>
              <a:gd name="T60" fmla="*/ 5542 w 5745"/>
              <a:gd name="T61" fmla="*/ 95 h 2791"/>
              <a:gd name="T62" fmla="*/ 4756 w 5745"/>
              <a:gd name="T63" fmla="*/ 569 h 2791"/>
              <a:gd name="T64" fmla="*/ 4255 w 5745"/>
              <a:gd name="T65" fmla="*/ 555 h 2791"/>
              <a:gd name="T66" fmla="*/ 3889 w 5745"/>
              <a:gd name="T67" fmla="*/ 880 h 2791"/>
              <a:gd name="T68" fmla="*/ 3198 w 5745"/>
              <a:gd name="T69" fmla="*/ 1314 h 2791"/>
              <a:gd name="T70" fmla="*/ 3645 w 5745"/>
              <a:gd name="T71" fmla="*/ 691 h 2791"/>
              <a:gd name="T72" fmla="*/ 3157 w 5745"/>
              <a:gd name="T73" fmla="*/ 1178 h 2791"/>
              <a:gd name="T74" fmla="*/ 2751 w 5745"/>
              <a:gd name="T75" fmla="*/ 1599 h 2791"/>
              <a:gd name="T76" fmla="*/ 2372 w 5745"/>
              <a:gd name="T77" fmla="*/ 1680 h 2791"/>
              <a:gd name="T78" fmla="*/ 1979 w 5745"/>
              <a:gd name="T79" fmla="*/ 1883 h 2791"/>
              <a:gd name="T80" fmla="*/ 2358 w 5745"/>
              <a:gd name="T81" fmla="*/ 1436 h 2791"/>
              <a:gd name="T82" fmla="*/ 2629 w 5745"/>
              <a:gd name="T83" fmla="*/ 1273 h 2791"/>
              <a:gd name="T84" fmla="*/ 3090 w 5745"/>
              <a:gd name="T85" fmla="*/ 935 h 2791"/>
              <a:gd name="T86" fmla="*/ 2575 w 5745"/>
              <a:gd name="T87" fmla="*/ 1260 h 2791"/>
              <a:gd name="T88" fmla="*/ 2344 w 5745"/>
              <a:gd name="T89" fmla="*/ 1409 h 2791"/>
              <a:gd name="T90" fmla="*/ 1830 w 5745"/>
              <a:gd name="T91" fmla="*/ 1748 h 2791"/>
              <a:gd name="T92" fmla="*/ 1423 w 5745"/>
              <a:gd name="T93" fmla="*/ 1937 h 2791"/>
              <a:gd name="T94" fmla="*/ 583 w 5745"/>
              <a:gd name="T95" fmla="*/ 2357 h 2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745" h="2791">
                <a:moveTo>
                  <a:pt x="2521" y="1802"/>
                </a:moveTo>
                <a:cubicBezTo>
                  <a:pt x="2561" y="1788"/>
                  <a:pt x="2602" y="1775"/>
                  <a:pt x="2629" y="1761"/>
                </a:cubicBezTo>
                <a:cubicBezTo>
                  <a:pt x="2697" y="1720"/>
                  <a:pt x="2697" y="1693"/>
                  <a:pt x="2724" y="1666"/>
                </a:cubicBezTo>
                <a:cubicBezTo>
                  <a:pt x="2724" y="1666"/>
                  <a:pt x="2981" y="1626"/>
                  <a:pt x="3008" y="1612"/>
                </a:cubicBezTo>
                <a:cubicBezTo>
                  <a:pt x="3130" y="1599"/>
                  <a:pt x="3212" y="1626"/>
                  <a:pt x="3320" y="1612"/>
                </a:cubicBezTo>
                <a:cubicBezTo>
                  <a:pt x="3388" y="1612"/>
                  <a:pt x="3428" y="1599"/>
                  <a:pt x="3469" y="1585"/>
                </a:cubicBezTo>
                <a:cubicBezTo>
                  <a:pt x="3618" y="1517"/>
                  <a:pt x="3577" y="1558"/>
                  <a:pt x="3591" y="1571"/>
                </a:cubicBezTo>
                <a:cubicBezTo>
                  <a:pt x="3347" y="1666"/>
                  <a:pt x="3252" y="1842"/>
                  <a:pt x="3157" y="1869"/>
                </a:cubicBezTo>
                <a:cubicBezTo>
                  <a:pt x="3144" y="1869"/>
                  <a:pt x="2548" y="1815"/>
                  <a:pt x="2521" y="1802"/>
                </a:cubicBezTo>
                <a:close/>
                <a:moveTo>
                  <a:pt x="68" y="2737"/>
                </a:moveTo>
                <a:lnTo>
                  <a:pt x="41" y="2764"/>
                </a:lnTo>
                <a:lnTo>
                  <a:pt x="0" y="2764"/>
                </a:lnTo>
                <a:lnTo>
                  <a:pt x="41" y="2764"/>
                </a:lnTo>
                <a:lnTo>
                  <a:pt x="68" y="2737"/>
                </a:lnTo>
                <a:cubicBezTo>
                  <a:pt x="136" y="2750"/>
                  <a:pt x="55" y="2710"/>
                  <a:pt x="109" y="2777"/>
                </a:cubicBezTo>
                <a:cubicBezTo>
                  <a:pt x="177" y="2777"/>
                  <a:pt x="163" y="2791"/>
                  <a:pt x="217" y="2777"/>
                </a:cubicBezTo>
                <a:lnTo>
                  <a:pt x="109" y="2777"/>
                </a:lnTo>
                <a:cubicBezTo>
                  <a:pt x="122" y="2723"/>
                  <a:pt x="122" y="2750"/>
                  <a:pt x="177" y="2710"/>
                </a:cubicBezTo>
                <a:cubicBezTo>
                  <a:pt x="515" y="2466"/>
                  <a:pt x="339" y="2561"/>
                  <a:pt x="610" y="2547"/>
                </a:cubicBezTo>
                <a:cubicBezTo>
                  <a:pt x="705" y="2547"/>
                  <a:pt x="800" y="2547"/>
                  <a:pt x="881" y="2533"/>
                </a:cubicBezTo>
                <a:cubicBezTo>
                  <a:pt x="841" y="2493"/>
                  <a:pt x="935" y="2466"/>
                  <a:pt x="691" y="2493"/>
                </a:cubicBezTo>
                <a:cubicBezTo>
                  <a:pt x="624" y="2506"/>
                  <a:pt x="583" y="2493"/>
                  <a:pt x="515" y="2493"/>
                </a:cubicBezTo>
                <a:cubicBezTo>
                  <a:pt x="556" y="2411"/>
                  <a:pt x="637" y="2384"/>
                  <a:pt x="691" y="2330"/>
                </a:cubicBezTo>
                <a:cubicBezTo>
                  <a:pt x="827" y="2181"/>
                  <a:pt x="1098" y="2032"/>
                  <a:pt x="1301" y="2019"/>
                </a:cubicBezTo>
                <a:cubicBezTo>
                  <a:pt x="1477" y="2005"/>
                  <a:pt x="1681" y="1951"/>
                  <a:pt x="1843" y="1924"/>
                </a:cubicBezTo>
                <a:cubicBezTo>
                  <a:pt x="1952" y="1924"/>
                  <a:pt x="2033" y="1937"/>
                  <a:pt x="2128" y="1910"/>
                </a:cubicBezTo>
                <a:cubicBezTo>
                  <a:pt x="2426" y="1815"/>
                  <a:pt x="2290" y="1897"/>
                  <a:pt x="2643" y="1869"/>
                </a:cubicBezTo>
                <a:cubicBezTo>
                  <a:pt x="2873" y="1856"/>
                  <a:pt x="3130" y="2005"/>
                  <a:pt x="3320" y="1842"/>
                </a:cubicBezTo>
                <a:lnTo>
                  <a:pt x="3347" y="1802"/>
                </a:lnTo>
                <a:cubicBezTo>
                  <a:pt x="3401" y="1720"/>
                  <a:pt x="3469" y="1707"/>
                  <a:pt x="3564" y="1653"/>
                </a:cubicBezTo>
                <a:cubicBezTo>
                  <a:pt x="3659" y="1599"/>
                  <a:pt x="3998" y="1558"/>
                  <a:pt x="4106" y="1571"/>
                </a:cubicBezTo>
                <a:cubicBezTo>
                  <a:pt x="4187" y="1571"/>
                  <a:pt x="4228" y="1639"/>
                  <a:pt x="4309" y="1612"/>
                </a:cubicBezTo>
                <a:lnTo>
                  <a:pt x="4241" y="1531"/>
                </a:lnTo>
                <a:cubicBezTo>
                  <a:pt x="4472" y="1463"/>
                  <a:pt x="4865" y="1449"/>
                  <a:pt x="5054" y="1395"/>
                </a:cubicBezTo>
                <a:cubicBezTo>
                  <a:pt x="5027" y="1382"/>
                  <a:pt x="5054" y="1382"/>
                  <a:pt x="5014" y="1382"/>
                </a:cubicBezTo>
                <a:cubicBezTo>
                  <a:pt x="4919" y="1368"/>
                  <a:pt x="4445" y="1463"/>
                  <a:pt x="4336" y="1477"/>
                </a:cubicBezTo>
                <a:cubicBezTo>
                  <a:pt x="4147" y="1504"/>
                  <a:pt x="3794" y="1571"/>
                  <a:pt x="3591" y="1558"/>
                </a:cubicBezTo>
                <a:cubicBezTo>
                  <a:pt x="3618" y="1504"/>
                  <a:pt x="3591" y="1544"/>
                  <a:pt x="3632" y="1504"/>
                </a:cubicBezTo>
                <a:cubicBezTo>
                  <a:pt x="3699" y="1449"/>
                  <a:pt x="4119" y="1328"/>
                  <a:pt x="4201" y="1328"/>
                </a:cubicBezTo>
                <a:cubicBezTo>
                  <a:pt x="4323" y="1328"/>
                  <a:pt x="4282" y="1314"/>
                  <a:pt x="4377" y="1273"/>
                </a:cubicBezTo>
                <a:cubicBezTo>
                  <a:pt x="4282" y="1219"/>
                  <a:pt x="3876" y="1368"/>
                  <a:pt x="3754" y="1422"/>
                </a:cubicBezTo>
                <a:lnTo>
                  <a:pt x="3510" y="1517"/>
                </a:lnTo>
                <a:cubicBezTo>
                  <a:pt x="3428" y="1544"/>
                  <a:pt x="3401" y="1558"/>
                  <a:pt x="3320" y="1558"/>
                </a:cubicBezTo>
                <a:cubicBezTo>
                  <a:pt x="3279" y="1571"/>
                  <a:pt x="2927" y="1571"/>
                  <a:pt x="2914" y="1558"/>
                </a:cubicBezTo>
                <a:cubicBezTo>
                  <a:pt x="2954" y="1477"/>
                  <a:pt x="3103" y="1395"/>
                  <a:pt x="3185" y="1382"/>
                </a:cubicBezTo>
                <a:cubicBezTo>
                  <a:pt x="3848" y="1233"/>
                  <a:pt x="3808" y="975"/>
                  <a:pt x="4160" y="962"/>
                </a:cubicBezTo>
                <a:cubicBezTo>
                  <a:pt x="4296" y="962"/>
                  <a:pt x="4892" y="853"/>
                  <a:pt x="4973" y="867"/>
                </a:cubicBezTo>
                <a:cubicBezTo>
                  <a:pt x="5136" y="894"/>
                  <a:pt x="5569" y="1057"/>
                  <a:pt x="5745" y="975"/>
                </a:cubicBezTo>
                <a:cubicBezTo>
                  <a:pt x="5691" y="948"/>
                  <a:pt x="5623" y="948"/>
                  <a:pt x="5556" y="948"/>
                </a:cubicBezTo>
                <a:cubicBezTo>
                  <a:pt x="5488" y="935"/>
                  <a:pt x="5447" y="921"/>
                  <a:pt x="5380" y="907"/>
                </a:cubicBezTo>
                <a:cubicBezTo>
                  <a:pt x="5271" y="894"/>
                  <a:pt x="5163" y="853"/>
                  <a:pt x="5068" y="813"/>
                </a:cubicBezTo>
                <a:cubicBezTo>
                  <a:pt x="5095" y="758"/>
                  <a:pt x="5068" y="813"/>
                  <a:pt x="5109" y="772"/>
                </a:cubicBezTo>
                <a:lnTo>
                  <a:pt x="5149" y="731"/>
                </a:lnTo>
                <a:cubicBezTo>
                  <a:pt x="5014" y="731"/>
                  <a:pt x="4973" y="786"/>
                  <a:pt x="4851" y="826"/>
                </a:cubicBezTo>
                <a:cubicBezTo>
                  <a:pt x="4716" y="867"/>
                  <a:pt x="4187" y="894"/>
                  <a:pt x="4025" y="935"/>
                </a:cubicBezTo>
                <a:cubicBezTo>
                  <a:pt x="3957" y="935"/>
                  <a:pt x="3970" y="962"/>
                  <a:pt x="3903" y="975"/>
                </a:cubicBezTo>
                <a:cubicBezTo>
                  <a:pt x="3916" y="867"/>
                  <a:pt x="3984" y="867"/>
                  <a:pt x="4092" y="826"/>
                </a:cubicBezTo>
                <a:cubicBezTo>
                  <a:pt x="4201" y="786"/>
                  <a:pt x="4241" y="786"/>
                  <a:pt x="4336" y="745"/>
                </a:cubicBezTo>
                <a:cubicBezTo>
                  <a:pt x="4689" y="636"/>
                  <a:pt x="4621" y="677"/>
                  <a:pt x="4946" y="487"/>
                </a:cubicBezTo>
                <a:cubicBezTo>
                  <a:pt x="4987" y="474"/>
                  <a:pt x="5014" y="447"/>
                  <a:pt x="5054" y="420"/>
                </a:cubicBezTo>
                <a:lnTo>
                  <a:pt x="5705" y="54"/>
                </a:lnTo>
                <a:cubicBezTo>
                  <a:pt x="5664" y="0"/>
                  <a:pt x="5583" y="67"/>
                  <a:pt x="5542" y="95"/>
                </a:cubicBezTo>
                <a:cubicBezTo>
                  <a:pt x="5461" y="162"/>
                  <a:pt x="5231" y="271"/>
                  <a:pt x="5136" y="325"/>
                </a:cubicBezTo>
                <a:cubicBezTo>
                  <a:pt x="4987" y="393"/>
                  <a:pt x="4905" y="501"/>
                  <a:pt x="4756" y="569"/>
                </a:cubicBezTo>
                <a:cubicBezTo>
                  <a:pt x="4634" y="623"/>
                  <a:pt x="4160" y="799"/>
                  <a:pt x="4079" y="772"/>
                </a:cubicBezTo>
                <a:cubicBezTo>
                  <a:pt x="4106" y="650"/>
                  <a:pt x="4187" y="636"/>
                  <a:pt x="4255" y="555"/>
                </a:cubicBezTo>
                <a:cubicBezTo>
                  <a:pt x="4133" y="542"/>
                  <a:pt x="4025" y="745"/>
                  <a:pt x="3943" y="813"/>
                </a:cubicBezTo>
                <a:cubicBezTo>
                  <a:pt x="3930" y="840"/>
                  <a:pt x="3916" y="853"/>
                  <a:pt x="3889" y="880"/>
                </a:cubicBezTo>
                <a:lnTo>
                  <a:pt x="3740" y="1084"/>
                </a:lnTo>
                <a:cubicBezTo>
                  <a:pt x="3645" y="1192"/>
                  <a:pt x="3334" y="1355"/>
                  <a:pt x="3198" y="1314"/>
                </a:cubicBezTo>
                <a:cubicBezTo>
                  <a:pt x="3239" y="1029"/>
                  <a:pt x="3252" y="1151"/>
                  <a:pt x="3415" y="989"/>
                </a:cubicBezTo>
                <a:cubicBezTo>
                  <a:pt x="3469" y="935"/>
                  <a:pt x="3618" y="758"/>
                  <a:pt x="3645" y="691"/>
                </a:cubicBezTo>
                <a:cubicBezTo>
                  <a:pt x="3577" y="691"/>
                  <a:pt x="3401" y="935"/>
                  <a:pt x="3320" y="989"/>
                </a:cubicBezTo>
                <a:cubicBezTo>
                  <a:pt x="3198" y="1070"/>
                  <a:pt x="3185" y="1029"/>
                  <a:pt x="3157" y="1178"/>
                </a:cubicBezTo>
                <a:cubicBezTo>
                  <a:pt x="3157" y="1260"/>
                  <a:pt x="3103" y="1328"/>
                  <a:pt x="3036" y="1382"/>
                </a:cubicBezTo>
                <a:cubicBezTo>
                  <a:pt x="2954" y="1449"/>
                  <a:pt x="2846" y="1544"/>
                  <a:pt x="2751" y="1599"/>
                </a:cubicBezTo>
                <a:cubicBezTo>
                  <a:pt x="2575" y="1693"/>
                  <a:pt x="2534" y="1815"/>
                  <a:pt x="2209" y="1802"/>
                </a:cubicBezTo>
                <a:lnTo>
                  <a:pt x="2372" y="1680"/>
                </a:lnTo>
                <a:cubicBezTo>
                  <a:pt x="2304" y="1653"/>
                  <a:pt x="2209" y="1720"/>
                  <a:pt x="2168" y="1748"/>
                </a:cubicBezTo>
                <a:cubicBezTo>
                  <a:pt x="2019" y="1829"/>
                  <a:pt x="2060" y="1761"/>
                  <a:pt x="1979" y="1883"/>
                </a:cubicBezTo>
                <a:lnTo>
                  <a:pt x="1748" y="1883"/>
                </a:lnTo>
                <a:lnTo>
                  <a:pt x="2358" y="1436"/>
                </a:lnTo>
                <a:cubicBezTo>
                  <a:pt x="2399" y="1409"/>
                  <a:pt x="2412" y="1409"/>
                  <a:pt x="2453" y="1382"/>
                </a:cubicBezTo>
                <a:cubicBezTo>
                  <a:pt x="2521" y="1355"/>
                  <a:pt x="2561" y="1314"/>
                  <a:pt x="2629" y="1273"/>
                </a:cubicBezTo>
                <a:cubicBezTo>
                  <a:pt x="2737" y="1206"/>
                  <a:pt x="3157" y="1043"/>
                  <a:pt x="3144" y="921"/>
                </a:cubicBezTo>
                <a:cubicBezTo>
                  <a:pt x="3117" y="921"/>
                  <a:pt x="3117" y="921"/>
                  <a:pt x="3090" y="935"/>
                </a:cubicBezTo>
                <a:lnTo>
                  <a:pt x="2968" y="1043"/>
                </a:lnTo>
                <a:cubicBezTo>
                  <a:pt x="2832" y="1124"/>
                  <a:pt x="2710" y="1165"/>
                  <a:pt x="2575" y="1260"/>
                </a:cubicBezTo>
                <a:cubicBezTo>
                  <a:pt x="2534" y="1287"/>
                  <a:pt x="2521" y="1300"/>
                  <a:pt x="2480" y="1328"/>
                </a:cubicBezTo>
                <a:lnTo>
                  <a:pt x="2344" y="1409"/>
                </a:lnTo>
                <a:cubicBezTo>
                  <a:pt x="2344" y="1409"/>
                  <a:pt x="2344" y="1409"/>
                  <a:pt x="2331" y="1409"/>
                </a:cubicBezTo>
                <a:lnTo>
                  <a:pt x="1830" y="1748"/>
                </a:lnTo>
                <a:cubicBezTo>
                  <a:pt x="1748" y="1815"/>
                  <a:pt x="1613" y="1856"/>
                  <a:pt x="1518" y="1897"/>
                </a:cubicBezTo>
                <a:cubicBezTo>
                  <a:pt x="1437" y="1924"/>
                  <a:pt x="1504" y="1924"/>
                  <a:pt x="1423" y="1937"/>
                </a:cubicBezTo>
                <a:cubicBezTo>
                  <a:pt x="1315" y="1964"/>
                  <a:pt x="1261" y="1937"/>
                  <a:pt x="1139" y="1991"/>
                </a:cubicBezTo>
                <a:cubicBezTo>
                  <a:pt x="813" y="2127"/>
                  <a:pt x="827" y="2154"/>
                  <a:pt x="583" y="2357"/>
                </a:cubicBezTo>
                <a:cubicBezTo>
                  <a:pt x="461" y="2452"/>
                  <a:pt x="136" y="2628"/>
                  <a:pt x="68" y="273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2AF9FB62-0AF9-4E76-87FF-EC5A78A5CE1F}"/>
              </a:ext>
            </a:extLst>
          </p:cNvPr>
          <p:cNvSpPr>
            <a:spLocks/>
          </p:cNvSpPr>
          <p:nvPr/>
        </p:nvSpPr>
        <p:spPr bwMode="auto">
          <a:xfrm>
            <a:off x="4114800" y="2222501"/>
            <a:ext cx="1560513" cy="947738"/>
          </a:xfrm>
          <a:custGeom>
            <a:avLst/>
            <a:gdLst>
              <a:gd name="T0" fmla="*/ 68 w 4864"/>
              <a:gd name="T1" fmla="*/ 2777 h 2954"/>
              <a:gd name="T2" fmla="*/ 41 w 4864"/>
              <a:gd name="T3" fmla="*/ 2845 h 2954"/>
              <a:gd name="T4" fmla="*/ 379 w 4864"/>
              <a:gd name="T5" fmla="*/ 2642 h 2954"/>
              <a:gd name="T6" fmla="*/ 718 w 4864"/>
              <a:gd name="T7" fmla="*/ 2804 h 2954"/>
              <a:gd name="T8" fmla="*/ 556 w 4864"/>
              <a:gd name="T9" fmla="*/ 2899 h 2954"/>
              <a:gd name="T10" fmla="*/ 1219 w 4864"/>
              <a:gd name="T11" fmla="*/ 2561 h 2954"/>
              <a:gd name="T12" fmla="*/ 1856 w 4864"/>
              <a:gd name="T13" fmla="*/ 2371 h 2954"/>
              <a:gd name="T14" fmla="*/ 2046 w 4864"/>
              <a:gd name="T15" fmla="*/ 2276 h 2954"/>
              <a:gd name="T16" fmla="*/ 1341 w 4864"/>
              <a:gd name="T17" fmla="*/ 2493 h 2954"/>
              <a:gd name="T18" fmla="*/ 583 w 4864"/>
              <a:gd name="T19" fmla="*/ 2466 h 2954"/>
              <a:gd name="T20" fmla="*/ 881 w 4864"/>
              <a:gd name="T21" fmla="*/ 2357 h 2954"/>
              <a:gd name="T22" fmla="*/ 1003 w 4864"/>
              <a:gd name="T23" fmla="*/ 2344 h 2954"/>
              <a:gd name="T24" fmla="*/ 1341 w 4864"/>
              <a:gd name="T25" fmla="*/ 2127 h 2954"/>
              <a:gd name="T26" fmla="*/ 2303 w 4864"/>
              <a:gd name="T27" fmla="*/ 1761 h 2954"/>
              <a:gd name="T28" fmla="*/ 2954 w 4864"/>
              <a:gd name="T29" fmla="*/ 1517 h 2954"/>
              <a:gd name="T30" fmla="*/ 3604 w 4864"/>
              <a:gd name="T31" fmla="*/ 1328 h 2954"/>
              <a:gd name="T32" fmla="*/ 2832 w 4864"/>
              <a:gd name="T33" fmla="*/ 1463 h 2954"/>
              <a:gd name="T34" fmla="*/ 3333 w 4864"/>
              <a:gd name="T35" fmla="*/ 948 h 2954"/>
              <a:gd name="T36" fmla="*/ 3753 w 4864"/>
              <a:gd name="T37" fmla="*/ 677 h 2954"/>
              <a:gd name="T38" fmla="*/ 4322 w 4864"/>
              <a:gd name="T39" fmla="*/ 352 h 2954"/>
              <a:gd name="T40" fmla="*/ 4553 w 4864"/>
              <a:gd name="T41" fmla="*/ 217 h 2954"/>
              <a:gd name="T42" fmla="*/ 4864 w 4864"/>
              <a:gd name="T43" fmla="*/ 0 h 2954"/>
              <a:gd name="T44" fmla="*/ 4038 w 4864"/>
              <a:gd name="T45" fmla="*/ 420 h 2954"/>
              <a:gd name="T46" fmla="*/ 3658 w 4864"/>
              <a:gd name="T47" fmla="*/ 664 h 2954"/>
              <a:gd name="T48" fmla="*/ 3360 w 4864"/>
              <a:gd name="T49" fmla="*/ 840 h 2954"/>
              <a:gd name="T50" fmla="*/ 1897 w 4864"/>
              <a:gd name="T51" fmla="*/ 1571 h 2954"/>
              <a:gd name="T52" fmla="*/ 1531 w 4864"/>
              <a:gd name="T53" fmla="*/ 1612 h 2954"/>
              <a:gd name="T54" fmla="*/ 1653 w 4864"/>
              <a:gd name="T55" fmla="*/ 1680 h 2954"/>
              <a:gd name="T56" fmla="*/ 1965 w 4864"/>
              <a:gd name="T57" fmla="*/ 1571 h 2954"/>
              <a:gd name="T58" fmla="*/ 2642 w 4864"/>
              <a:gd name="T59" fmla="*/ 1260 h 2954"/>
              <a:gd name="T60" fmla="*/ 3035 w 4864"/>
              <a:gd name="T61" fmla="*/ 1097 h 2954"/>
              <a:gd name="T62" fmla="*/ 2818 w 4864"/>
              <a:gd name="T63" fmla="*/ 1395 h 2954"/>
              <a:gd name="T64" fmla="*/ 1504 w 4864"/>
              <a:gd name="T65" fmla="*/ 1897 h 2954"/>
              <a:gd name="T66" fmla="*/ 1369 w 4864"/>
              <a:gd name="T67" fmla="*/ 1802 h 2954"/>
              <a:gd name="T68" fmla="*/ 1152 w 4864"/>
              <a:gd name="T69" fmla="*/ 2046 h 2954"/>
              <a:gd name="T70" fmla="*/ 2060 w 4864"/>
              <a:gd name="T71" fmla="*/ 1815 h 2954"/>
              <a:gd name="T72" fmla="*/ 854 w 4864"/>
              <a:gd name="T73" fmla="*/ 2222 h 2954"/>
              <a:gd name="T74" fmla="*/ 1016 w 4864"/>
              <a:gd name="T75" fmla="*/ 2032 h 2954"/>
              <a:gd name="T76" fmla="*/ 1518 w 4864"/>
              <a:gd name="T77" fmla="*/ 1422 h 2954"/>
              <a:gd name="T78" fmla="*/ 1626 w 4864"/>
              <a:gd name="T79" fmla="*/ 1300 h 2954"/>
              <a:gd name="T80" fmla="*/ 2087 w 4864"/>
              <a:gd name="T81" fmla="*/ 1043 h 2954"/>
              <a:gd name="T82" fmla="*/ 2696 w 4864"/>
              <a:gd name="T83" fmla="*/ 677 h 2954"/>
              <a:gd name="T84" fmla="*/ 2845 w 4864"/>
              <a:gd name="T85" fmla="*/ 582 h 2954"/>
              <a:gd name="T86" fmla="*/ 2276 w 4864"/>
              <a:gd name="T87" fmla="*/ 908 h 2954"/>
              <a:gd name="T88" fmla="*/ 1816 w 4864"/>
              <a:gd name="T89" fmla="*/ 1084 h 2954"/>
              <a:gd name="T90" fmla="*/ 3022 w 4864"/>
              <a:gd name="T91" fmla="*/ 13 h 2954"/>
              <a:gd name="T92" fmla="*/ 2534 w 4864"/>
              <a:gd name="T93" fmla="*/ 406 h 2954"/>
              <a:gd name="T94" fmla="*/ 2005 w 4864"/>
              <a:gd name="T95" fmla="*/ 758 h 2954"/>
              <a:gd name="T96" fmla="*/ 1599 w 4864"/>
              <a:gd name="T97" fmla="*/ 1246 h 2954"/>
              <a:gd name="T98" fmla="*/ 1287 w 4864"/>
              <a:gd name="T99" fmla="*/ 1666 h 2954"/>
              <a:gd name="T100" fmla="*/ 650 w 4864"/>
              <a:gd name="T101" fmla="*/ 2344 h 2954"/>
              <a:gd name="T102" fmla="*/ 569 w 4864"/>
              <a:gd name="T103" fmla="*/ 2290 h 2954"/>
              <a:gd name="T104" fmla="*/ 420 w 4864"/>
              <a:gd name="T105" fmla="*/ 2493 h 2954"/>
              <a:gd name="T106" fmla="*/ 230 w 4864"/>
              <a:gd name="T107" fmla="*/ 2683 h 2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64" h="2954">
                <a:moveTo>
                  <a:pt x="0" y="2804"/>
                </a:moveTo>
                <a:lnTo>
                  <a:pt x="68" y="2777"/>
                </a:lnTo>
                <a:cubicBezTo>
                  <a:pt x="68" y="2791"/>
                  <a:pt x="68" y="2791"/>
                  <a:pt x="54" y="2804"/>
                </a:cubicBezTo>
                <a:cubicBezTo>
                  <a:pt x="54" y="2818"/>
                  <a:pt x="41" y="2832"/>
                  <a:pt x="41" y="2845"/>
                </a:cubicBezTo>
                <a:cubicBezTo>
                  <a:pt x="122" y="2804"/>
                  <a:pt x="176" y="2791"/>
                  <a:pt x="244" y="2737"/>
                </a:cubicBezTo>
                <a:cubicBezTo>
                  <a:pt x="325" y="2683"/>
                  <a:pt x="325" y="2669"/>
                  <a:pt x="379" y="2642"/>
                </a:cubicBezTo>
                <a:cubicBezTo>
                  <a:pt x="488" y="2601"/>
                  <a:pt x="908" y="2601"/>
                  <a:pt x="989" y="2615"/>
                </a:cubicBezTo>
                <a:cubicBezTo>
                  <a:pt x="935" y="2723"/>
                  <a:pt x="813" y="2750"/>
                  <a:pt x="718" y="2804"/>
                </a:cubicBezTo>
                <a:cubicBezTo>
                  <a:pt x="677" y="2832"/>
                  <a:pt x="447" y="2899"/>
                  <a:pt x="474" y="2926"/>
                </a:cubicBezTo>
                <a:cubicBezTo>
                  <a:pt x="501" y="2954"/>
                  <a:pt x="501" y="2926"/>
                  <a:pt x="556" y="2899"/>
                </a:cubicBezTo>
                <a:lnTo>
                  <a:pt x="772" y="2818"/>
                </a:lnTo>
                <a:cubicBezTo>
                  <a:pt x="894" y="2777"/>
                  <a:pt x="1057" y="2628"/>
                  <a:pt x="1219" y="2561"/>
                </a:cubicBezTo>
                <a:cubicBezTo>
                  <a:pt x="1572" y="2439"/>
                  <a:pt x="1423" y="2615"/>
                  <a:pt x="1653" y="2466"/>
                </a:cubicBezTo>
                <a:cubicBezTo>
                  <a:pt x="1761" y="2398"/>
                  <a:pt x="1761" y="2412"/>
                  <a:pt x="1856" y="2371"/>
                </a:cubicBezTo>
                <a:lnTo>
                  <a:pt x="2005" y="2303"/>
                </a:lnTo>
                <a:cubicBezTo>
                  <a:pt x="2046" y="2290"/>
                  <a:pt x="2032" y="2303"/>
                  <a:pt x="2046" y="2276"/>
                </a:cubicBezTo>
                <a:cubicBezTo>
                  <a:pt x="1965" y="2235"/>
                  <a:pt x="1789" y="2344"/>
                  <a:pt x="1694" y="2384"/>
                </a:cubicBezTo>
                <a:cubicBezTo>
                  <a:pt x="1585" y="2425"/>
                  <a:pt x="1477" y="2452"/>
                  <a:pt x="1341" y="2493"/>
                </a:cubicBezTo>
                <a:cubicBezTo>
                  <a:pt x="1070" y="2574"/>
                  <a:pt x="813" y="2615"/>
                  <a:pt x="488" y="2574"/>
                </a:cubicBezTo>
                <a:cubicBezTo>
                  <a:pt x="515" y="2520"/>
                  <a:pt x="528" y="2506"/>
                  <a:pt x="583" y="2466"/>
                </a:cubicBezTo>
                <a:cubicBezTo>
                  <a:pt x="691" y="2384"/>
                  <a:pt x="772" y="2303"/>
                  <a:pt x="948" y="2262"/>
                </a:cubicBezTo>
                <a:cubicBezTo>
                  <a:pt x="921" y="2344"/>
                  <a:pt x="935" y="2317"/>
                  <a:pt x="881" y="2357"/>
                </a:cubicBezTo>
                <a:cubicBezTo>
                  <a:pt x="840" y="2398"/>
                  <a:pt x="840" y="2384"/>
                  <a:pt x="813" y="2439"/>
                </a:cubicBezTo>
                <a:cubicBezTo>
                  <a:pt x="908" y="2439"/>
                  <a:pt x="935" y="2398"/>
                  <a:pt x="1003" y="2344"/>
                </a:cubicBezTo>
                <a:cubicBezTo>
                  <a:pt x="1016" y="2235"/>
                  <a:pt x="989" y="2344"/>
                  <a:pt x="989" y="2222"/>
                </a:cubicBezTo>
                <a:cubicBezTo>
                  <a:pt x="1111" y="2195"/>
                  <a:pt x="1206" y="2141"/>
                  <a:pt x="1341" y="2127"/>
                </a:cubicBezTo>
                <a:cubicBezTo>
                  <a:pt x="1639" y="2086"/>
                  <a:pt x="1802" y="2100"/>
                  <a:pt x="2046" y="1924"/>
                </a:cubicBezTo>
                <a:cubicBezTo>
                  <a:pt x="2087" y="1883"/>
                  <a:pt x="2236" y="1775"/>
                  <a:pt x="2303" y="1761"/>
                </a:cubicBezTo>
                <a:lnTo>
                  <a:pt x="2818" y="1585"/>
                </a:lnTo>
                <a:cubicBezTo>
                  <a:pt x="2913" y="1558"/>
                  <a:pt x="2886" y="1531"/>
                  <a:pt x="2954" y="1517"/>
                </a:cubicBezTo>
                <a:cubicBezTo>
                  <a:pt x="2994" y="1504"/>
                  <a:pt x="3022" y="1504"/>
                  <a:pt x="3062" y="1490"/>
                </a:cubicBezTo>
                <a:cubicBezTo>
                  <a:pt x="3184" y="1463"/>
                  <a:pt x="3496" y="1436"/>
                  <a:pt x="3604" y="1328"/>
                </a:cubicBezTo>
                <a:cubicBezTo>
                  <a:pt x="3509" y="1300"/>
                  <a:pt x="2818" y="1531"/>
                  <a:pt x="2778" y="1544"/>
                </a:cubicBezTo>
                <a:cubicBezTo>
                  <a:pt x="2805" y="1450"/>
                  <a:pt x="2778" y="1517"/>
                  <a:pt x="2832" y="1463"/>
                </a:cubicBezTo>
                <a:cubicBezTo>
                  <a:pt x="2927" y="1328"/>
                  <a:pt x="3008" y="1165"/>
                  <a:pt x="3157" y="1084"/>
                </a:cubicBezTo>
                <a:cubicBezTo>
                  <a:pt x="3238" y="1029"/>
                  <a:pt x="3238" y="989"/>
                  <a:pt x="3333" y="948"/>
                </a:cubicBezTo>
                <a:cubicBezTo>
                  <a:pt x="3455" y="894"/>
                  <a:pt x="3523" y="840"/>
                  <a:pt x="3618" y="772"/>
                </a:cubicBezTo>
                <a:cubicBezTo>
                  <a:pt x="3658" y="731"/>
                  <a:pt x="3699" y="704"/>
                  <a:pt x="3753" y="677"/>
                </a:cubicBezTo>
                <a:lnTo>
                  <a:pt x="4011" y="487"/>
                </a:lnTo>
                <a:cubicBezTo>
                  <a:pt x="4078" y="433"/>
                  <a:pt x="4241" y="379"/>
                  <a:pt x="4322" y="352"/>
                </a:cubicBezTo>
                <a:cubicBezTo>
                  <a:pt x="4390" y="325"/>
                  <a:pt x="4417" y="311"/>
                  <a:pt x="4471" y="271"/>
                </a:cubicBezTo>
                <a:cubicBezTo>
                  <a:pt x="4498" y="257"/>
                  <a:pt x="4512" y="244"/>
                  <a:pt x="4553" y="217"/>
                </a:cubicBezTo>
                <a:lnTo>
                  <a:pt x="4620" y="176"/>
                </a:lnTo>
                <a:cubicBezTo>
                  <a:pt x="4702" y="122"/>
                  <a:pt x="4837" y="95"/>
                  <a:pt x="4864" y="0"/>
                </a:cubicBezTo>
                <a:lnTo>
                  <a:pt x="4458" y="230"/>
                </a:lnTo>
                <a:cubicBezTo>
                  <a:pt x="4349" y="311"/>
                  <a:pt x="4160" y="338"/>
                  <a:pt x="4038" y="420"/>
                </a:cubicBezTo>
                <a:cubicBezTo>
                  <a:pt x="3997" y="447"/>
                  <a:pt x="3984" y="460"/>
                  <a:pt x="3943" y="487"/>
                </a:cubicBezTo>
                <a:cubicBezTo>
                  <a:pt x="3862" y="555"/>
                  <a:pt x="3753" y="609"/>
                  <a:pt x="3658" y="664"/>
                </a:cubicBezTo>
                <a:cubicBezTo>
                  <a:pt x="3618" y="691"/>
                  <a:pt x="3604" y="704"/>
                  <a:pt x="3564" y="731"/>
                </a:cubicBezTo>
                <a:cubicBezTo>
                  <a:pt x="3469" y="799"/>
                  <a:pt x="3414" y="799"/>
                  <a:pt x="3360" y="840"/>
                </a:cubicBezTo>
                <a:lnTo>
                  <a:pt x="2412" y="1314"/>
                </a:lnTo>
                <a:cubicBezTo>
                  <a:pt x="2222" y="1382"/>
                  <a:pt x="2073" y="1490"/>
                  <a:pt x="1897" y="1571"/>
                </a:cubicBezTo>
                <a:lnTo>
                  <a:pt x="1545" y="1680"/>
                </a:lnTo>
                <a:lnTo>
                  <a:pt x="1531" y="1612"/>
                </a:lnTo>
                <a:cubicBezTo>
                  <a:pt x="1490" y="1626"/>
                  <a:pt x="1450" y="1639"/>
                  <a:pt x="1450" y="1707"/>
                </a:cubicBezTo>
                <a:cubicBezTo>
                  <a:pt x="1518" y="1761"/>
                  <a:pt x="1572" y="1721"/>
                  <a:pt x="1653" y="1680"/>
                </a:cubicBezTo>
                <a:lnTo>
                  <a:pt x="1856" y="1612"/>
                </a:lnTo>
                <a:cubicBezTo>
                  <a:pt x="1910" y="1585"/>
                  <a:pt x="1924" y="1599"/>
                  <a:pt x="1965" y="1571"/>
                </a:cubicBezTo>
                <a:lnTo>
                  <a:pt x="2236" y="1422"/>
                </a:lnTo>
                <a:cubicBezTo>
                  <a:pt x="2358" y="1368"/>
                  <a:pt x="2507" y="1314"/>
                  <a:pt x="2642" y="1260"/>
                </a:cubicBezTo>
                <a:cubicBezTo>
                  <a:pt x="2764" y="1206"/>
                  <a:pt x="2940" y="1097"/>
                  <a:pt x="3049" y="1084"/>
                </a:cubicBezTo>
                <a:cubicBezTo>
                  <a:pt x="3049" y="1097"/>
                  <a:pt x="3049" y="1097"/>
                  <a:pt x="3035" y="1097"/>
                </a:cubicBezTo>
                <a:lnTo>
                  <a:pt x="2900" y="1300"/>
                </a:lnTo>
                <a:cubicBezTo>
                  <a:pt x="2859" y="1341"/>
                  <a:pt x="2859" y="1355"/>
                  <a:pt x="2818" y="1395"/>
                </a:cubicBezTo>
                <a:cubicBezTo>
                  <a:pt x="2561" y="1680"/>
                  <a:pt x="2114" y="1761"/>
                  <a:pt x="1761" y="1829"/>
                </a:cubicBezTo>
                <a:cubicBezTo>
                  <a:pt x="1612" y="1870"/>
                  <a:pt x="1626" y="1842"/>
                  <a:pt x="1504" y="1897"/>
                </a:cubicBezTo>
                <a:cubicBezTo>
                  <a:pt x="1436" y="1924"/>
                  <a:pt x="1341" y="1978"/>
                  <a:pt x="1274" y="1964"/>
                </a:cubicBezTo>
                <a:cubicBezTo>
                  <a:pt x="1314" y="1897"/>
                  <a:pt x="1355" y="1897"/>
                  <a:pt x="1369" y="1802"/>
                </a:cubicBezTo>
                <a:cubicBezTo>
                  <a:pt x="1274" y="1829"/>
                  <a:pt x="1287" y="1856"/>
                  <a:pt x="1233" y="1910"/>
                </a:cubicBezTo>
                <a:cubicBezTo>
                  <a:pt x="1192" y="1951"/>
                  <a:pt x="1152" y="1964"/>
                  <a:pt x="1152" y="2046"/>
                </a:cubicBezTo>
                <a:cubicBezTo>
                  <a:pt x="1274" y="2100"/>
                  <a:pt x="1504" y="1951"/>
                  <a:pt x="1599" y="1910"/>
                </a:cubicBezTo>
                <a:cubicBezTo>
                  <a:pt x="1653" y="1883"/>
                  <a:pt x="2005" y="1815"/>
                  <a:pt x="2060" y="1815"/>
                </a:cubicBezTo>
                <a:cubicBezTo>
                  <a:pt x="1978" y="2086"/>
                  <a:pt x="1341" y="2046"/>
                  <a:pt x="1138" y="2113"/>
                </a:cubicBezTo>
                <a:cubicBezTo>
                  <a:pt x="1057" y="2154"/>
                  <a:pt x="962" y="2222"/>
                  <a:pt x="854" y="2222"/>
                </a:cubicBezTo>
                <a:cubicBezTo>
                  <a:pt x="854" y="2154"/>
                  <a:pt x="908" y="2141"/>
                  <a:pt x="948" y="2086"/>
                </a:cubicBezTo>
                <a:cubicBezTo>
                  <a:pt x="989" y="2046"/>
                  <a:pt x="989" y="2059"/>
                  <a:pt x="1016" y="2032"/>
                </a:cubicBezTo>
                <a:cubicBezTo>
                  <a:pt x="1165" y="1897"/>
                  <a:pt x="1287" y="1721"/>
                  <a:pt x="1409" y="1571"/>
                </a:cubicBezTo>
                <a:cubicBezTo>
                  <a:pt x="1450" y="1517"/>
                  <a:pt x="1477" y="1490"/>
                  <a:pt x="1518" y="1422"/>
                </a:cubicBezTo>
                <a:cubicBezTo>
                  <a:pt x="1518" y="1409"/>
                  <a:pt x="1531" y="1395"/>
                  <a:pt x="1545" y="1382"/>
                </a:cubicBezTo>
                <a:lnTo>
                  <a:pt x="1626" y="1300"/>
                </a:lnTo>
                <a:cubicBezTo>
                  <a:pt x="1734" y="1192"/>
                  <a:pt x="1816" y="1206"/>
                  <a:pt x="1938" y="1138"/>
                </a:cubicBezTo>
                <a:cubicBezTo>
                  <a:pt x="2005" y="1111"/>
                  <a:pt x="2019" y="1070"/>
                  <a:pt x="2087" y="1043"/>
                </a:cubicBezTo>
                <a:cubicBezTo>
                  <a:pt x="2209" y="1002"/>
                  <a:pt x="2290" y="921"/>
                  <a:pt x="2385" y="867"/>
                </a:cubicBezTo>
                <a:cubicBezTo>
                  <a:pt x="2493" y="799"/>
                  <a:pt x="2588" y="731"/>
                  <a:pt x="2696" y="677"/>
                </a:cubicBezTo>
                <a:cubicBezTo>
                  <a:pt x="2791" y="623"/>
                  <a:pt x="2967" y="596"/>
                  <a:pt x="2981" y="515"/>
                </a:cubicBezTo>
                <a:cubicBezTo>
                  <a:pt x="2900" y="542"/>
                  <a:pt x="2913" y="555"/>
                  <a:pt x="2845" y="582"/>
                </a:cubicBezTo>
                <a:cubicBezTo>
                  <a:pt x="2615" y="677"/>
                  <a:pt x="2602" y="691"/>
                  <a:pt x="2412" y="813"/>
                </a:cubicBezTo>
                <a:cubicBezTo>
                  <a:pt x="2344" y="840"/>
                  <a:pt x="2317" y="880"/>
                  <a:pt x="2276" y="908"/>
                </a:cubicBezTo>
                <a:cubicBezTo>
                  <a:pt x="2236" y="935"/>
                  <a:pt x="2181" y="948"/>
                  <a:pt x="2141" y="975"/>
                </a:cubicBezTo>
                <a:cubicBezTo>
                  <a:pt x="2046" y="1029"/>
                  <a:pt x="1938" y="1111"/>
                  <a:pt x="1816" y="1084"/>
                </a:cubicBezTo>
                <a:cubicBezTo>
                  <a:pt x="1829" y="1043"/>
                  <a:pt x="2005" y="813"/>
                  <a:pt x="2060" y="758"/>
                </a:cubicBezTo>
                <a:cubicBezTo>
                  <a:pt x="2249" y="582"/>
                  <a:pt x="2927" y="257"/>
                  <a:pt x="3022" y="13"/>
                </a:cubicBezTo>
                <a:cubicBezTo>
                  <a:pt x="2954" y="13"/>
                  <a:pt x="2994" y="27"/>
                  <a:pt x="2954" y="54"/>
                </a:cubicBezTo>
                <a:lnTo>
                  <a:pt x="2534" y="406"/>
                </a:lnTo>
                <a:cubicBezTo>
                  <a:pt x="2493" y="433"/>
                  <a:pt x="2480" y="420"/>
                  <a:pt x="2439" y="460"/>
                </a:cubicBezTo>
                <a:cubicBezTo>
                  <a:pt x="2303" y="555"/>
                  <a:pt x="2100" y="637"/>
                  <a:pt x="2005" y="758"/>
                </a:cubicBezTo>
                <a:lnTo>
                  <a:pt x="1748" y="1097"/>
                </a:lnTo>
                <a:cubicBezTo>
                  <a:pt x="1707" y="1151"/>
                  <a:pt x="1653" y="1179"/>
                  <a:pt x="1599" y="1246"/>
                </a:cubicBezTo>
                <a:lnTo>
                  <a:pt x="1341" y="1571"/>
                </a:lnTo>
                <a:cubicBezTo>
                  <a:pt x="1314" y="1612"/>
                  <a:pt x="1314" y="1626"/>
                  <a:pt x="1287" y="1666"/>
                </a:cubicBezTo>
                <a:cubicBezTo>
                  <a:pt x="1219" y="1761"/>
                  <a:pt x="1152" y="1802"/>
                  <a:pt x="1084" y="1910"/>
                </a:cubicBezTo>
                <a:cubicBezTo>
                  <a:pt x="1043" y="1978"/>
                  <a:pt x="718" y="2290"/>
                  <a:pt x="650" y="2344"/>
                </a:cubicBezTo>
                <a:cubicBezTo>
                  <a:pt x="637" y="2344"/>
                  <a:pt x="637" y="2344"/>
                  <a:pt x="637" y="2344"/>
                </a:cubicBezTo>
                <a:lnTo>
                  <a:pt x="569" y="2290"/>
                </a:lnTo>
                <a:cubicBezTo>
                  <a:pt x="501" y="2384"/>
                  <a:pt x="528" y="2398"/>
                  <a:pt x="393" y="2452"/>
                </a:cubicBezTo>
                <a:cubicBezTo>
                  <a:pt x="393" y="2466"/>
                  <a:pt x="420" y="2493"/>
                  <a:pt x="420" y="2493"/>
                </a:cubicBezTo>
                <a:cubicBezTo>
                  <a:pt x="447" y="2533"/>
                  <a:pt x="407" y="2452"/>
                  <a:pt x="447" y="2533"/>
                </a:cubicBezTo>
                <a:cubicBezTo>
                  <a:pt x="379" y="2574"/>
                  <a:pt x="298" y="2628"/>
                  <a:pt x="230" y="2683"/>
                </a:cubicBezTo>
                <a:cubicBezTo>
                  <a:pt x="149" y="2737"/>
                  <a:pt x="41" y="2764"/>
                  <a:pt x="0" y="280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6C5B4-FD93-47FF-9FD4-98D159817579}"/>
              </a:ext>
            </a:extLst>
          </p:cNvPr>
          <p:cNvSpPr>
            <a:spLocks/>
          </p:cNvSpPr>
          <p:nvPr/>
        </p:nvSpPr>
        <p:spPr bwMode="auto">
          <a:xfrm>
            <a:off x="2919413" y="5302251"/>
            <a:ext cx="1778000" cy="282575"/>
          </a:xfrm>
          <a:custGeom>
            <a:avLst/>
            <a:gdLst>
              <a:gd name="T0" fmla="*/ 230 w 5542"/>
              <a:gd name="T1" fmla="*/ 312 h 881"/>
              <a:gd name="T2" fmla="*/ 1179 w 5542"/>
              <a:gd name="T3" fmla="*/ 732 h 881"/>
              <a:gd name="T4" fmla="*/ 1531 w 5542"/>
              <a:gd name="T5" fmla="*/ 813 h 881"/>
              <a:gd name="T6" fmla="*/ 2005 w 5542"/>
              <a:gd name="T7" fmla="*/ 868 h 881"/>
              <a:gd name="T8" fmla="*/ 1490 w 5542"/>
              <a:gd name="T9" fmla="*/ 759 h 881"/>
              <a:gd name="T10" fmla="*/ 393 w 5542"/>
              <a:gd name="T11" fmla="*/ 353 h 881"/>
              <a:gd name="T12" fmla="*/ 393 w 5542"/>
              <a:gd name="T13" fmla="*/ 176 h 881"/>
              <a:gd name="T14" fmla="*/ 1206 w 5542"/>
              <a:gd name="T15" fmla="*/ 285 h 881"/>
              <a:gd name="T16" fmla="*/ 1788 w 5542"/>
              <a:gd name="T17" fmla="*/ 502 h 881"/>
              <a:gd name="T18" fmla="*/ 2412 w 5542"/>
              <a:gd name="T19" fmla="*/ 678 h 881"/>
              <a:gd name="T20" fmla="*/ 2723 w 5542"/>
              <a:gd name="T21" fmla="*/ 678 h 881"/>
              <a:gd name="T22" fmla="*/ 1924 w 5542"/>
              <a:gd name="T23" fmla="*/ 502 h 881"/>
              <a:gd name="T24" fmla="*/ 3170 w 5542"/>
              <a:gd name="T25" fmla="*/ 529 h 881"/>
              <a:gd name="T26" fmla="*/ 3225 w 5542"/>
              <a:gd name="T27" fmla="*/ 502 h 881"/>
              <a:gd name="T28" fmla="*/ 2168 w 5542"/>
              <a:gd name="T29" fmla="*/ 447 h 881"/>
              <a:gd name="T30" fmla="*/ 1219 w 5542"/>
              <a:gd name="T31" fmla="*/ 244 h 881"/>
              <a:gd name="T32" fmla="*/ 935 w 5542"/>
              <a:gd name="T33" fmla="*/ 136 h 881"/>
              <a:gd name="T34" fmla="*/ 2168 w 5542"/>
              <a:gd name="T35" fmla="*/ 163 h 881"/>
              <a:gd name="T36" fmla="*/ 3265 w 5542"/>
              <a:gd name="T37" fmla="*/ 258 h 881"/>
              <a:gd name="T38" fmla="*/ 4065 w 5542"/>
              <a:gd name="T39" fmla="*/ 380 h 881"/>
              <a:gd name="T40" fmla="*/ 5040 w 5542"/>
              <a:gd name="T41" fmla="*/ 583 h 881"/>
              <a:gd name="T42" fmla="*/ 5000 w 5542"/>
              <a:gd name="T43" fmla="*/ 529 h 881"/>
              <a:gd name="T44" fmla="*/ 4349 w 5542"/>
              <a:gd name="T45" fmla="*/ 271 h 881"/>
              <a:gd name="T46" fmla="*/ 4593 w 5542"/>
              <a:gd name="T47" fmla="*/ 190 h 881"/>
              <a:gd name="T48" fmla="*/ 5420 w 5542"/>
              <a:gd name="T49" fmla="*/ 163 h 881"/>
              <a:gd name="T50" fmla="*/ 4851 w 5542"/>
              <a:gd name="T51" fmla="*/ 55 h 881"/>
              <a:gd name="T52" fmla="*/ 4539 w 5542"/>
              <a:gd name="T53" fmla="*/ 136 h 881"/>
              <a:gd name="T54" fmla="*/ 3970 w 5542"/>
              <a:gd name="T55" fmla="*/ 339 h 881"/>
              <a:gd name="T56" fmla="*/ 2954 w 5542"/>
              <a:gd name="T57" fmla="*/ 217 h 881"/>
              <a:gd name="T58" fmla="*/ 1490 w 5542"/>
              <a:gd name="T59" fmla="*/ 109 h 881"/>
              <a:gd name="T60" fmla="*/ 718 w 5542"/>
              <a:gd name="T61" fmla="*/ 68 h 881"/>
              <a:gd name="T62" fmla="*/ 13 w 5542"/>
              <a:gd name="T63" fmla="*/ 163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542" h="881">
                <a:moveTo>
                  <a:pt x="13" y="163"/>
                </a:moveTo>
                <a:cubicBezTo>
                  <a:pt x="95" y="217"/>
                  <a:pt x="163" y="258"/>
                  <a:pt x="230" y="312"/>
                </a:cubicBezTo>
                <a:cubicBezTo>
                  <a:pt x="488" y="488"/>
                  <a:pt x="515" y="637"/>
                  <a:pt x="854" y="705"/>
                </a:cubicBezTo>
                <a:cubicBezTo>
                  <a:pt x="975" y="732"/>
                  <a:pt x="1057" y="705"/>
                  <a:pt x="1179" y="732"/>
                </a:cubicBezTo>
                <a:cubicBezTo>
                  <a:pt x="1260" y="759"/>
                  <a:pt x="1355" y="786"/>
                  <a:pt x="1463" y="800"/>
                </a:cubicBezTo>
                <a:cubicBezTo>
                  <a:pt x="1463" y="800"/>
                  <a:pt x="1531" y="813"/>
                  <a:pt x="1531" y="813"/>
                </a:cubicBezTo>
                <a:lnTo>
                  <a:pt x="1599" y="827"/>
                </a:lnTo>
                <a:cubicBezTo>
                  <a:pt x="1707" y="868"/>
                  <a:pt x="1965" y="881"/>
                  <a:pt x="2005" y="868"/>
                </a:cubicBezTo>
                <a:cubicBezTo>
                  <a:pt x="1924" y="827"/>
                  <a:pt x="1734" y="813"/>
                  <a:pt x="1599" y="786"/>
                </a:cubicBezTo>
                <a:cubicBezTo>
                  <a:pt x="1599" y="786"/>
                  <a:pt x="1517" y="759"/>
                  <a:pt x="1490" y="759"/>
                </a:cubicBezTo>
                <a:cubicBezTo>
                  <a:pt x="989" y="610"/>
                  <a:pt x="840" y="705"/>
                  <a:pt x="555" y="488"/>
                </a:cubicBezTo>
                <a:cubicBezTo>
                  <a:pt x="461" y="420"/>
                  <a:pt x="488" y="420"/>
                  <a:pt x="393" y="353"/>
                </a:cubicBezTo>
                <a:cubicBezTo>
                  <a:pt x="312" y="285"/>
                  <a:pt x="244" y="258"/>
                  <a:pt x="230" y="217"/>
                </a:cubicBezTo>
                <a:cubicBezTo>
                  <a:pt x="284" y="176"/>
                  <a:pt x="325" y="190"/>
                  <a:pt x="393" y="176"/>
                </a:cubicBezTo>
                <a:cubicBezTo>
                  <a:pt x="610" y="136"/>
                  <a:pt x="637" y="95"/>
                  <a:pt x="745" y="163"/>
                </a:cubicBezTo>
                <a:cubicBezTo>
                  <a:pt x="921" y="244"/>
                  <a:pt x="1138" y="217"/>
                  <a:pt x="1206" y="285"/>
                </a:cubicBezTo>
                <a:cubicBezTo>
                  <a:pt x="1260" y="339"/>
                  <a:pt x="1233" y="339"/>
                  <a:pt x="1341" y="366"/>
                </a:cubicBezTo>
                <a:cubicBezTo>
                  <a:pt x="1436" y="407"/>
                  <a:pt x="1653" y="380"/>
                  <a:pt x="1788" y="502"/>
                </a:cubicBezTo>
                <a:cubicBezTo>
                  <a:pt x="1870" y="569"/>
                  <a:pt x="1938" y="597"/>
                  <a:pt x="2073" y="624"/>
                </a:cubicBezTo>
                <a:cubicBezTo>
                  <a:pt x="2181" y="664"/>
                  <a:pt x="2276" y="664"/>
                  <a:pt x="2412" y="678"/>
                </a:cubicBezTo>
                <a:cubicBezTo>
                  <a:pt x="2479" y="678"/>
                  <a:pt x="2547" y="691"/>
                  <a:pt x="2615" y="691"/>
                </a:cubicBezTo>
                <a:cubicBezTo>
                  <a:pt x="2642" y="691"/>
                  <a:pt x="2710" y="691"/>
                  <a:pt x="2723" y="678"/>
                </a:cubicBezTo>
                <a:lnTo>
                  <a:pt x="2791" y="664"/>
                </a:lnTo>
                <a:cubicBezTo>
                  <a:pt x="2737" y="637"/>
                  <a:pt x="2032" y="637"/>
                  <a:pt x="1924" y="502"/>
                </a:cubicBezTo>
                <a:cubicBezTo>
                  <a:pt x="2127" y="447"/>
                  <a:pt x="2493" y="515"/>
                  <a:pt x="2723" y="529"/>
                </a:cubicBezTo>
                <a:cubicBezTo>
                  <a:pt x="2859" y="529"/>
                  <a:pt x="3035" y="515"/>
                  <a:pt x="3170" y="529"/>
                </a:cubicBezTo>
                <a:cubicBezTo>
                  <a:pt x="3279" y="529"/>
                  <a:pt x="3441" y="583"/>
                  <a:pt x="3536" y="556"/>
                </a:cubicBezTo>
                <a:cubicBezTo>
                  <a:pt x="3509" y="475"/>
                  <a:pt x="3306" y="515"/>
                  <a:pt x="3225" y="502"/>
                </a:cubicBezTo>
                <a:cubicBezTo>
                  <a:pt x="2872" y="447"/>
                  <a:pt x="2750" y="488"/>
                  <a:pt x="2507" y="461"/>
                </a:cubicBezTo>
                <a:cubicBezTo>
                  <a:pt x="2385" y="447"/>
                  <a:pt x="2290" y="434"/>
                  <a:pt x="2168" y="447"/>
                </a:cubicBezTo>
                <a:cubicBezTo>
                  <a:pt x="1816" y="447"/>
                  <a:pt x="1694" y="366"/>
                  <a:pt x="1490" y="339"/>
                </a:cubicBezTo>
                <a:cubicBezTo>
                  <a:pt x="1328" y="326"/>
                  <a:pt x="1328" y="312"/>
                  <a:pt x="1219" y="244"/>
                </a:cubicBezTo>
                <a:cubicBezTo>
                  <a:pt x="1111" y="176"/>
                  <a:pt x="1057" y="190"/>
                  <a:pt x="1003" y="176"/>
                </a:cubicBezTo>
                <a:lnTo>
                  <a:pt x="935" y="136"/>
                </a:lnTo>
                <a:cubicBezTo>
                  <a:pt x="1179" y="149"/>
                  <a:pt x="1477" y="149"/>
                  <a:pt x="1558" y="149"/>
                </a:cubicBezTo>
                <a:cubicBezTo>
                  <a:pt x="1761" y="176"/>
                  <a:pt x="1951" y="176"/>
                  <a:pt x="2168" y="163"/>
                </a:cubicBezTo>
                <a:cubicBezTo>
                  <a:pt x="2466" y="149"/>
                  <a:pt x="2656" y="231"/>
                  <a:pt x="3008" y="258"/>
                </a:cubicBezTo>
                <a:cubicBezTo>
                  <a:pt x="3103" y="271"/>
                  <a:pt x="3170" y="244"/>
                  <a:pt x="3265" y="258"/>
                </a:cubicBezTo>
                <a:cubicBezTo>
                  <a:pt x="3482" y="271"/>
                  <a:pt x="3604" y="326"/>
                  <a:pt x="3794" y="366"/>
                </a:cubicBezTo>
                <a:cubicBezTo>
                  <a:pt x="3889" y="393"/>
                  <a:pt x="3929" y="407"/>
                  <a:pt x="4065" y="380"/>
                </a:cubicBezTo>
                <a:cubicBezTo>
                  <a:pt x="4173" y="353"/>
                  <a:pt x="4200" y="353"/>
                  <a:pt x="4309" y="380"/>
                </a:cubicBezTo>
                <a:cubicBezTo>
                  <a:pt x="4498" y="461"/>
                  <a:pt x="4837" y="610"/>
                  <a:pt x="5040" y="583"/>
                </a:cubicBezTo>
                <a:cubicBezTo>
                  <a:pt x="5230" y="569"/>
                  <a:pt x="5257" y="610"/>
                  <a:pt x="5325" y="529"/>
                </a:cubicBezTo>
                <a:cubicBezTo>
                  <a:pt x="5216" y="529"/>
                  <a:pt x="5108" y="529"/>
                  <a:pt x="5000" y="529"/>
                </a:cubicBezTo>
                <a:cubicBezTo>
                  <a:pt x="4783" y="542"/>
                  <a:pt x="4471" y="380"/>
                  <a:pt x="4309" y="339"/>
                </a:cubicBezTo>
                <a:cubicBezTo>
                  <a:pt x="4322" y="298"/>
                  <a:pt x="4336" y="298"/>
                  <a:pt x="4349" y="271"/>
                </a:cubicBezTo>
                <a:cubicBezTo>
                  <a:pt x="4553" y="258"/>
                  <a:pt x="5284" y="407"/>
                  <a:pt x="5352" y="353"/>
                </a:cubicBezTo>
                <a:cubicBezTo>
                  <a:pt x="5325" y="339"/>
                  <a:pt x="4702" y="244"/>
                  <a:pt x="4593" y="190"/>
                </a:cubicBezTo>
                <a:cubicBezTo>
                  <a:pt x="4607" y="176"/>
                  <a:pt x="4661" y="149"/>
                  <a:pt x="4674" y="149"/>
                </a:cubicBezTo>
                <a:cubicBezTo>
                  <a:pt x="5040" y="41"/>
                  <a:pt x="5081" y="122"/>
                  <a:pt x="5420" y="163"/>
                </a:cubicBezTo>
                <a:cubicBezTo>
                  <a:pt x="5528" y="176"/>
                  <a:pt x="5515" y="163"/>
                  <a:pt x="5542" y="136"/>
                </a:cubicBezTo>
                <a:cubicBezTo>
                  <a:pt x="5352" y="122"/>
                  <a:pt x="5027" y="0"/>
                  <a:pt x="4851" y="55"/>
                </a:cubicBezTo>
                <a:cubicBezTo>
                  <a:pt x="4796" y="68"/>
                  <a:pt x="4742" y="95"/>
                  <a:pt x="4702" y="95"/>
                </a:cubicBezTo>
                <a:cubicBezTo>
                  <a:pt x="4607" y="122"/>
                  <a:pt x="4620" y="95"/>
                  <a:pt x="4539" y="136"/>
                </a:cubicBezTo>
                <a:cubicBezTo>
                  <a:pt x="4444" y="190"/>
                  <a:pt x="4539" y="163"/>
                  <a:pt x="4403" y="190"/>
                </a:cubicBezTo>
                <a:cubicBezTo>
                  <a:pt x="4282" y="204"/>
                  <a:pt x="4173" y="339"/>
                  <a:pt x="3970" y="339"/>
                </a:cubicBezTo>
                <a:cubicBezTo>
                  <a:pt x="3875" y="353"/>
                  <a:pt x="3753" y="298"/>
                  <a:pt x="3645" y="271"/>
                </a:cubicBezTo>
                <a:cubicBezTo>
                  <a:pt x="3130" y="163"/>
                  <a:pt x="3076" y="244"/>
                  <a:pt x="2954" y="217"/>
                </a:cubicBezTo>
                <a:cubicBezTo>
                  <a:pt x="2750" y="190"/>
                  <a:pt x="2493" y="109"/>
                  <a:pt x="2249" y="109"/>
                </a:cubicBezTo>
                <a:cubicBezTo>
                  <a:pt x="1992" y="109"/>
                  <a:pt x="1721" y="136"/>
                  <a:pt x="1490" y="109"/>
                </a:cubicBezTo>
                <a:cubicBezTo>
                  <a:pt x="1409" y="109"/>
                  <a:pt x="1355" y="122"/>
                  <a:pt x="1274" y="109"/>
                </a:cubicBezTo>
                <a:lnTo>
                  <a:pt x="718" y="68"/>
                </a:lnTo>
                <a:lnTo>
                  <a:pt x="95" y="122"/>
                </a:lnTo>
                <a:cubicBezTo>
                  <a:pt x="0" y="149"/>
                  <a:pt x="54" y="122"/>
                  <a:pt x="13" y="16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1329186A-C771-4E61-A2D0-ED1AF61821E9}"/>
              </a:ext>
            </a:extLst>
          </p:cNvPr>
          <p:cNvSpPr>
            <a:spLocks noEditPoints="1"/>
          </p:cNvSpPr>
          <p:nvPr/>
        </p:nvSpPr>
        <p:spPr bwMode="auto">
          <a:xfrm>
            <a:off x="2659063" y="763588"/>
            <a:ext cx="1182688" cy="1819275"/>
          </a:xfrm>
          <a:custGeom>
            <a:avLst/>
            <a:gdLst>
              <a:gd name="T0" fmla="*/ 1802 w 3685"/>
              <a:gd name="T1" fmla="*/ 1125 h 5677"/>
              <a:gd name="T2" fmla="*/ 54 w 3685"/>
              <a:gd name="T3" fmla="*/ 5515 h 5677"/>
              <a:gd name="T4" fmla="*/ 14 w 3685"/>
              <a:gd name="T5" fmla="*/ 5650 h 5677"/>
              <a:gd name="T6" fmla="*/ 95 w 3685"/>
              <a:gd name="T7" fmla="*/ 5542 h 5677"/>
              <a:gd name="T8" fmla="*/ 244 w 3685"/>
              <a:gd name="T9" fmla="*/ 5298 h 5677"/>
              <a:gd name="T10" fmla="*/ 515 w 3685"/>
              <a:gd name="T11" fmla="*/ 4729 h 5677"/>
              <a:gd name="T12" fmla="*/ 1057 w 3685"/>
              <a:gd name="T13" fmla="*/ 3821 h 5677"/>
              <a:gd name="T14" fmla="*/ 1260 w 3685"/>
              <a:gd name="T15" fmla="*/ 3604 h 5677"/>
              <a:gd name="T16" fmla="*/ 1450 w 3685"/>
              <a:gd name="T17" fmla="*/ 3360 h 5677"/>
              <a:gd name="T18" fmla="*/ 1545 w 3685"/>
              <a:gd name="T19" fmla="*/ 3347 h 5677"/>
              <a:gd name="T20" fmla="*/ 1667 w 3685"/>
              <a:gd name="T21" fmla="*/ 3198 h 5677"/>
              <a:gd name="T22" fmla="*/ 2141 w 3685"/>
              <a:gd name="T23" fmla="*/ 2439 h 5677"/>
              <a:gd name="T24" fmla="*/ 2249 w 3685"/>
              <a:gd name="T25" fmla="*/ 2398 h 5677"/>
              <a:gd name="T26" fmla="*/ 2913 w 3685"/>
              <a:gd name="T27" fmla="*/ 1992 h 5677"/>
              <a:gd name="T28" fmla="*/ 2330 w 3685"/>
              <a:gd name="T29" fmla="*/ 2331 h 5677"/>
              <a:gd name="T30" fmla="*/ 2290 w 3685"/>
              <a:gd name="T31" fmla="*/ 2371 h 5677"/>
              <a:gd name="T32" fmla="*/ 2195 w 3685"/>
              <a:gd name="T33" fmla="*/ 2412 h 5677"/>
              <a:gd name="T34" fmla="*/ 2181 w 3685"/>
              <a:gd name="T35" fmla="*/ 2290 h 5677"/>
              <a:gd name="T36" fmla="*/ 2236 w 3685"/>
              <a:gd name="T37" fmla="*/ 2263 h 5677"/>
              <a:gd name="T38" fmla="*/ 2439 w 3685"/>
              <a:gd name="T39" fmla="*/ 1992 h 5677"/>
              <a:gd name="T40" fmla="*/ 2507 w 3685"/>
              <a:gd name="T41" fmla="*/ 1911 h 5677"/>
              <a:gd name="T42" fmla="*/ 2818 w 3685"/>
              <a:gd name="T43" fmla="*/ 1640 h 5677"/>
              <a:gd name="T44" fmla="*/ 3292 w 3685"/>
              <a:gd name="T45" fmla="*/ 1192 h 5677"/>
              <a:gd name="T46" fmla="*/ 3292 w 3685"/>
              <a:gd name="T47" fmla="*/ 1070 h 5677"/>
              <a:gd name="T48" fmla="*/ 3496 w 3685"/>
              <a:gd name="T49" fmla="*/ 813 h 5677"/>
              <a:gd name="T50" fmla="*/ 3306 w 3685"/>
              <a:gd name="T51" fmla="*/ 1043 h 5677"/>
              <a:gd name="T52" fmla="*/ 3265 w 3685"/>
              <a:gd name="T53" fmla="*/ 1165 h 5677"/>
              <a:gd name="T54" fmla="*/ 2588 w 3685"/>
              <a:gd name="T55" fmla="*/ 1775 h 5677"/>
              <a:gd name="T56" fmla="*/ 2520 w 3685"/>
              <a:gd name="T57" fmla="*/ 1897 h 5677"/>
              <a:gd name="T58" fmla="*/ 2466 w 3685"/>
              <a:gd name="T59" fmla="*/ 1978 h 5677"/>
              <a:gd name="T60" fmla="*/ 2385 w 3685"/>
              <a:gd name="T61" fmla="*/ 2032 h 5677"/>
              <a:gd name="T62" fmla="*/ 2371 w 3685"/>
              <a:gd name="T63" fmla="*/ 1951 h 5677"/>
              <a:gd name="T64" fmla="*/ 2181 w 3685"/>
              <a:gd name="T65" fmla="*/ 2290 h 5677"/>
              <a:gd name="T66" fmla="*/ 1558 w 3685"/>
              <a:gd name="T67" fmla="*/ 3238 h 5677"/>
              <a:gd name="T68" fmla="*/ 1423 w 3685"/>
              <a:gd name="T69" fmla="*/ 3374 h 5677"/>
              <a:gd name="T70" fmla="*/ 1138 w 3685"/>
              <a:gd name="T71" fmla="*/ 3658 h 5677"/>
              <a:gd name="T72" fmla="*/ 894 w 3685"/>
              <a:gd name="T73" fmla="*/ 3916 h 5677"/>
              <a:gd name="T74" fmla="*/ 1003 w 3685"/>
              <a:gd name="T75" fmla="*/ 3306 h 5677"/>
              <a:gd name="T76" fmla="*/ 1274 w 3685"/>
              <a:gd name="T77" fmla="*/ 2141 h 5677"/>
              <a:gd name="T78" fmla="*/ 1748 w 3685"/>
              <a:gd name="T79" fmla="*/ 1355 h 5677"/>
              <a:gd name="T80" fmla="*/ 2032 w 3685"/>
              <a:gd name="T81" fmla="*/ 921 h 5677"/>
              <a:gd name="T82" fmla="*/ 2276 w 3685"/>
              <a:gd name="T83" fmla="*/ 623 h 5677"/>
              <a:gd name="T84" fmla="*/ 2642 w 3685"/>
              <a:gd name="T85" fmla="*/ 0 h 5677"/>
              <a:gd name="T86" fmla="*/ 2412 w 3685"/>
              <a:gd name="T87" fmla="*/ 339 h 5677"/>
              <a:gd name="T88" fmla="*/ 2195 w 3685"/>
              <a:gd name="T89" fmla="*/ 650 h 5677"/>
              <a:gd name="T90" fmla="*/ 1802 w 3685"/>
              <a:gd name="T91" fmla="*/ 1016 h 5677"/>
              <a:gd name="T92" fmla="*/ 1748 w 3685"/>
              <a:gd name="T93" fmla="*/ 705 h 5677"/>
              <a:gd name="T94" fmla="*/ 1396 w 3685"/>
              <a:gd name="T95" fmla="*/ 1843 h 5677"/>
              <a:gd name="T96" fmla="*/ 1016 w 3685"/>
              <a:gd name="T97" fmla="*/ 2710 h 5677"/>
              <a:gd name="T98" fmla="*/ 772 w 3685"/>
              <a:gd name="T99" fmla="*/ 3929 h 5677"/>
              <a:gd name="T100" fmla="*/ 420 w 3685"/>
              <a:gd name="T101" fmla="*/ 4837 h 5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85" h="5677">
                <a:moveTo>
                  <a:pt x="1761" y="1030"/>
                </a:moveTo>
                <a:lnTo>
                  <a:pt x="1829" y="1070"/>
                </a:lnTo>
                <a:cubicBezTo>
                  <a:pt x="1816" y="1084"/>
                  <a:pt x="1816" y="1111"/>
                  <a:pt x="1802" y="1125"/>
                </a:cubicBezTo>
                <a:cubicBezTo>
                  <a:pt x="1775" y="1165"/>
                  <a:pt x="1802" y="1138"/>
                  <a:pt x="1761" y="1152"/>
                </a:cubicBezTo>
                <a:lnTo>
                  <a:pt x="1761" y="1030"/>
                </a:lnTo>
                <a:close/>
                <a:moveTo>
                  <a:pt x="54" y="5515"/>
                </a:moveTo>
                <a:lnTo>
                  <a:pt x="14" y="5650"/>
                </a:lnTo>
                <a:lnTo>
                  <a:pt x="0" y="5664"/>
                </a:lnTo>
                <a:cubicBezTo>
                  <a:pt x="27" y="5664"/>
                  <a:pt x="27" y="5677"/>
                  <a:pt x="14" y="5650"/>
                </a:cubicBezTo>
                <a:cubicBezTo>
                  <a:pt x="54" y="5596"/>
                  <a:pt x="68" y="5582"/>
                  <a:pt x="54" y="5515"/>
                </a:cubicBezTo>
                <a:cubicBezTo>
                  <a:pt x="68" y="5515"/>
                  <a:pt x="81" y="5515"/>
                  <a:pt x="95" y="5501"/>
                </a:cubicBezTo>
                <a:cubicBezTo>
                  <a:pt x="95" y="5501"/>
                  <a:pt x="95" y="5542"/>
                  <a:pt x="95" y="5542"/>
                </a:cubicBezTo>
                <a:cubicBezTo>
                  <a:pt x="108" y="5582"/>
                  <a:pt x="95" y="5569"/>
                  <a:pt x="108" y="5596"/>
                </a:cubicBezTo>
                <a:cubicBezTo>
                  <a:pt x="135" y="5420"/>
                  <a:pt x="149" y="5461"/>
                  <a:pt x="176" y="5433"/>
                </a:cubicBezTo>
                <a:cubicBezTo>
                  <a:pt x="217" y="5366"/>
                  <a:pt x="217" y="5352"/>
                  <a:pt x="244" y="5298"/>
                </a:cubicBezTo>
                <a:cubicBezTo>
                  <a:pt x="257" y="5257"/>
                  <a:pt x="298" y="5217"/>
                  <a:pt x="325" y="5176"/>
                </a:cubicBezTo>
                <a:cubicBezTo>
                  <a:pt x="366" y="5122"/>
                  <a:pt x="339" y="5162"/>
                  <a:pt x="366" y="5108"/>
                </a:cubicBezTo>
                <a:lnTo>
                  <a:pt x="515" y="4729"/>
                </a:lnTo>
                <a:cubicBezTo>
                  <a:pt x="583" y="4499"/>
                  <a:pt x="664" y="4363"/>
                  <a:pt x="786" y="4173"/>
                </a:cubicBezTo>
                <a:cubicBezTo>
                  <a:pt x="826" y="4106"/>
                  <a:pt x="826" y="4119"/>
                  <a:pt x="867" y="4051"/>
                </a:cubicBezTo>
                <a:cubicBezTo>
                  <a:pt x="921" y="3970"/>
                  <a:pt x="989" y="3875"/>
                  <a:pt x="1057" y="3821"/>
                </a:cubicBezTo>
                <a:cubicBezTo>
                  <a:pt x="1084" y="3807"/>
                  <a:pt x="1057" y="3821"/>
                  <a:pt x="1084" y="3807"/>
                </a:cubicBezTo>
                <a:lnTo>
                  <a:pt x="1219" y="3672"/>
                </a:lnTo>
                <a:cubicBezTo>
                  <a:pt x="1247" y="3618"/>
                  <a:pt x="1219" y="3645"/>
                  <a:pt x="1260" y="3604"/>
                </a:cubicBezTo>
                <a:cubicBezTo>
                  <a:pt x="1314" y="3564"/>
                  <a:pt x="1314" y="3577"/>
                  <a:pt x="1382" y="3509"/>
                </a:cubicBezTo>
                <a:cubicBezTo>
                  <a:pt x="1368" y="3496"/>
                  <a:pt x="1368" y="3496"/>
                  <a:pt x="1368" y="3496"/>
                </a:cubicBezTo>
                <a:cubicBezTo>
                  <a:pt x="1328" y="3415"/>
                  <a:pt x="1409" y="3469"/>
                  <a:pt x="1450" y="3360"/>
                </a:cubicBezTo>
                <a:cubicBezTo>
                  <a:pt x="1504" y="3333"/>
                  <a:pt x="1450" y="3347"/>
                  <a:pt x="1504" y="3347"/>
                </a:cubicBezTo>
                <a:cubicBezTo>
                  <a:pt x="1504" y="3347"/>
                  <a:pt x="1531" y="3347"/>
                  <a:pt x="1531" y="3347"/>
                </a:cubicBezTo>
                <a:cubicBezTo>
                  <a:pt x="1531" y="3347"/>
                  <a:pt x="1531" y="3347"/>
                  <a:pt x="1545" y="3347"/>
                </a:cubicBezTo>
                <a:cubicBezTo>
                  <a:pt x="1531" y="3374"/>
                  <a:pt x="1531" y="3374"/>
                  <a:pt x="1558" y="3374"/>
                </a:cubicBezTo>
                <a:lnTo>
                  <a:pt x="1545" y="3347"/>
                </a:lnTo>
                <a:lnTo>
                  <a:pt x="1667" y="3198"/>
                </a:lnTo>
                <a:cubicBezTo>
                  <a:pt x="1761" y="3089"/>
                  <a:pt x="1938" y="2832"/>
                  <a:pt x="1992" y="2710"/>
                </a:cubicBezTo>
                <a:cubicBezTo>
                  <a:pt x="2073" y="2547"/>
                  <a:pt x="2059" y="2602"/>
                  <a:pt x="2100" y="2534"/>
                </a:cubicBezTo>
                <a:lnTo>
                  <a:pt x="2141" y="2439"/>
                </a:lnTo>
                <a:cubicBezTo>
                  <a:pt x="2181" y="2439"/>
                  <a:pt x="2168" y="2439"/>
                  <a:pt x="2195" y="2412"/>
                </a:cubicBezTo>
                <a:lnTo>
                  <a:pt x="2222" y="2412"/>
                </a:lnTo>
                <a:lnTo>
                  <a:pt x="2249" y="2398"/>
                </a:lnTo>
                <a:lnTo>
                  <a:pt x="2290" y="2371"/>
                </a:lnTo>
                <a:cubicBezTo>
                  <a:pt x="2317" y="2385"/>
                  <a:pt x="2317" y="2385"/>
                  <a:pt x="2303" y="2358"/>
                </a:cubicBezTo>
                <a:cubicBezTo>
                  <a:pt x="2303" y="2358"/>
                  <a:pt x="2913" y="2073"/>
                  <a:pt x="2913" y="1992"/>
                </a:cubicBezTo>
                <a:lnTo>
                  <a:pt x="2330" y="2290"/>
                </a:lnTo>
                <a:cubicBezTo>
                  <a:pt x="2330" y="2290"/>
                  <a:pt x="2317" y="2290"/>
                  <a:pt x="2317" y="2303"/>
                </a:cubicBezTo>
                <a:cubicBezTo>
                  <a:pt x="2385" y="2331"/>
                  <a:pt x="2344" y="2290"/>
                  <a:pt x="2330" y="2331"/>
                </a:cubicBezTo>
                <a:cubicBezTo>
                  <a:pt x="2317" y="2344"/>
                  <a:pt x="2317" y="2344"/>
                  <a:pt x="2317" y="2344"/>
                </a:cubicBezTo>
                <a:cubicBezTo>
                  <a:pt x="2317" y="2344"/>
                  <a:pt x="2303" y="2344"/>
                  <a:pt x="2303" y="2358"/>
                </a:cubicBezTo>
                <a:cubicBezTo>
                  <a:pt x="2276" y="2344"/>
                  <a:pt x="2276" y="2344"/>
                  <a:pt x="2290" y="2371"/>
                </a:cubicBezTo>
                <a:lnTo>
                  <a:pt x="2249" y="2398"/>
                </a:lnTo>
                <a:cubicBezTo>
                  <a:pt x="2195" y="2385"/>
                  <a:pt x="2222" y="2385"/>
                  <a:pt x="2222" y="2412"/>
                </a:cubicBezTo>
                <a:cubicBezTo>
                  <a:pt x="2181" y="2398"/>
                  <a:pt x="2181" y="2385"/>
                  <a:pt x="2195" y="2412"/>
                </a:cubicBezTo>
                <a:cubicBezTo>
                  <a:pt x="2100" y="2425"/>
                  <a:pt x="2154" y="2425"/>
                  <a:pt x="2141" y="2439"/>
                </a:cubicBezTo>
                <a:lnTo>
                  <a:pt x="2114" y="2439"/>
                </a:lnTo>
                <a:lnTo>
                  <a:pt x="2181" y="2290"/>
                </a:lnTo>
                <a:cubicBezTo>
                  <a:pt x="2209" y="2290"/>
                  <a:pt x="2209" y="2290"/>
                  <a:pt x="2195" y="2263"/>
                </a:cubicBezTo>
                <a:cubicBezTo>
                  <a:pt x="2222" y="2249"/>
                  <a:pt x="2209" y="2276"/>
                  <a:pt x="2236" y="2236"/>
                </a:cubicBezTo>
                <a:lnTo>
                  <a:pt x="2236" y="2263"/>
                </a:lnTo>
                <a:cubicBezTo>
                  <a:pt x="2317" y="2236"/>
                  <a:pt x="2290" y="2222"/>
                  <a:pt x="2330" y="2141"/>
                </a:cubicBezTo>
                <a:cubicBezTo>
                  <a:pt x="2371" y="2100"/>
                  <a:pt x="2398" y="2073"/>
                  <a:pt x="2412" y="2019"/>
                </a:cubicBezTo>
                <a:lnTo>
                  <a:pt x="2439" y="1992"/>
                </a:lnTo>
                <a:cubicBezTo>
                  <a:pt x="2466" y="1992"/>
                  <a:pt x="2466" y="2005"/>
                  <a:pt x="2466" y="1978"/>
                </a:cubicBezTo>
                <a:cubicBezTo>
                  <a:pt x="2507" y="1951"/>
                  <a:pt x="2480" y="1992"/>
                  <a:pt x="2493" y="1938"/>
                </a:cubicBezTo>
                <a:cubicBezTo>
                  <a:pt x="2520" y="1938"/>
                  <a:pt x="2520" y="1951"/>
                  <a:pt x="2507" y="1911"/>
                </a:cubicBezTo>
                <a:cubicBezTo>
                  <a:pt x="2534" y="1924"/>
                  <a:pt x="2534" y="1924"/>
                  <a:pt x="2520" y="1897"/>
                </a:cubicBezTo>
                <a:lnTo>
                  <a:pt x="2778" y="1680"/>
                </a:lnTo>
                <a:cubicBezTo>
                  <a:pt x="2791" y="1667"/>
                  <a:pt x="2805" y="1653"/>
                  <a:pt x="2818" y="1640"/>
                </a:cubicBezTo>
                <a:cubicBezTo>
                  <a:pt x="2859" y="1599"/>
                  <a:pt x="2872" y="1585"/>
                  <a:pt x="2913" y="1558"/>
                </a:cubicBezTo>
                <a:cubicBezTo>
                  <a:pt x="3076" y="1423"/>
                  <a:pt x="2967" y="1477"/>
                  <a:pt x="3049" y="1409"/>
                </a:cubicBezTo>
                <a:cubicBezTo>
                  <a:pt x="3116" y="1369"/>
                  <a:pt x="3265" y="1274"/>
                  <a:pt x="3292" y="1192"/>
                </a:cubicBezTo>
                <a:lnTo>
                  <a:pt x="3265" y="1165"/>
                </a:lnTo>
                <a:lnTo>
                  <a:pt x="3279" y="1098"/>
                </a:lnTo>
                <a:cubicBezTo>
                  <a:pt x="3320" y="1098"/>
                  <a:pt x="3306" y="1098"/>
                  <a:pt x="3292" y="1070"/>
                </a:cubicBezTo>
                <a:cubicBezTo>
                  <a:pt x="3320" y="1070"/>
                  <a:pt x="3320" y="1084"/>
                  <a:pt x="3306" y="1043"/>
                </a:cubicBezTo>
                <a:lnTo>
                  <a:pt x="3333" y="1070"/>
                </a:lnTo>
                <a:lnTo>
                  <a:pt x="3496" y="813"/>
                </a:lnTo>
                <a:cubicBezTo>
                  <a:pt x="3550" y="732"/>
                  <a:pt x="3672" y="678"/>
                  <a:pt x="3685" y="583"/>
                </a:cubicBezTo>
                <a:cubicBezTo>
                  <a:pt x="3591" y="623"/>
                  <a:pt x="3401" y="827"/>
                  <a:pt x="3333" y="962"/>
                </a:cubicBezTo>
                <a:cubicBezTo>
                  <a:pt x="3292" y="1043"/>
                  <a:pt x="3306" y="989"/>
                  <a:pt x="3306" y="1043"/>
                </a:cubicBezTo>
                <a:cubicBezTo>
                  <a:pt x="3265" y="1030"/>
                  <a:pt x="3279" y="1030"/>
                  <a:pt x="3292" y="1070"/>
                </a:cubicBezTo>
                <a:cubicBezTo>
                  <a:pt x="3265" y="1057"/>
                  <a:pt x="3279" y="1057"/>
                  <a:pt x="3279" y="1098"/>
                </a:cubicBezTo>
                <a:cubicBezTo>
                  <a:pt x="3252" y="1125"/>
                  <a:pt x="3265" y="1098"/>
                  <a:pt x="3265" y="1165"/>
                </a:cubicBezTo>
                <a:cubicBezTo>
                  <a:pt x="3211" y="1220"/>
                  <a:pt x="3143" y="1260"/>
                  <a:pt x="3076" y="1328"/>
                </a:cubicBezTo>
                <a:lnTo>
                  <a:pt x="3008" y="1396"/>
                </a:lnTo>
                <a:cubicBezTo>
                  <a:pt x="2832" y="1558"/>
                  <a:pt x="2751" y="1612"/>
                  <a:pt x="2588" y="1775"/>
                </a:cubicBezTo>
                <a:cubicBezTo>
                  <a:pt x="2561" y="1802"/>
                  <a:pt x="2574" y="1789"/>
                  <a:pt x="2561" y="1802"/>
                </a:cubicBezTo>
                <a:lnTo>
                  <a:pt x="2534" y="1829"/>
                </a:lnTo>
                <a:cubicBezTo>
                  <a:pt x="2534" y="1870"/>
                  <a:pt x="2534" y="1870"/>
                  <a:pt x="2520" y="1897"/>
                </a:cubicBezTo>
                <a:cubicBezTo>
                  <a:pt x="2493" y="1883"/>
                  <a:pt x="2507" y="1883"/>
                  <a:pt x="2507" y="1911"/>
                </a:cubicBezTo>
                <a:cubicBezTo>
                  <a:pt x="2480" y="1911"/>
                  <a:pt x="2480" y="1911"/>
                  <a:pt x="2493" y="1938"/>
                </a:cubicBezTo>
                <a:lnTo>
                  <a:pt x="2466" y="1978"/>
                </a:lnTo>
                <a:cubicBezTo>
                  <a:pt x="2425" y="1965"/>
                  <a:pt x="2439" y="1965"/>
                  <a:pt x="2439" y="1992"/>
                </a:cubicBezTo>
                <a:cubicBezTo>
                  <a:pt x="2412" y="1992"/>
                  <a:pt x="2425" y="1965"/>
                  <a:pt x="2412" y="2019"/>
                </a:cubicBezTo>
                <a:cubicBezTo>
                  <a:pt x="2412" y="2019"/>
                  <a:pt x="2398" y="2019"/>
                  <a:pt x="2385" y="2032"/>
                </a:cubicBezTo>
                <a:lnTo>
                  <a:pt x="2371" y="1951"/>
                </a:lnTo>
                <a:cubicBezTo>
                  <a:pt x="2398" y="1951"/>
                  <a:pt x="2385" y="1965"/>
                  <a:pt x="2385" y="1924"/>
                </a:cubicBezTo>
                <a:cubicBezTo>
                  <a:pt x="2344" y="1924"/>
                  <a:pt x="2358" y="1911"/>
                  <a:pt x="2371" y="1951"/>
                </a:cubicBezTo>
                <a:cubicBezTo>
                  <a:pt x="2358" y="2005"/>
                  <a:pt x="2330" y="2073"/>
                  <a:pt x="2303" y="2127"/>
                </a:cubicBezTo>
                <a:cubicBezTo>
                  <a:pt x="2263" y="2168"/>
                  <a:pt x="2236" y="2209"/>
                  <a:pt x="2195" y="2263"/>
                </a:cubicBezTo>
                <a:cubicBezTo>
                  <a:pt x="2168" y="2263"/>
                  <a:pt x="2181" y="2249"/>
                  <a:pt x="2181" y="2290"/>
                </a:cubicBezTo>
                <a:cubicBezTo>
                  <a:pt x="2114" y="2371"/>
                  <a:pt x="2087" y="2466"/>
                  <a:pt x="2019" y="2574"/>
                </a:cubicBezTo>
                <a:cubicBezTo>
                  <a:pt x="1938" y="2724"/>
                  <a:pt x="1883" y="2764"/>
                  <a:pt x="1802" y="2927"/>
                </a:cubicBezTo>
                <a:lnTo>
                  <a:pt x="1558" y="3238"/>
                </a:lnTo>
                <a:cubicBezTo>
                  <a:pt x="1504" y="3293"/>
                  <a:pt x="1477" y="3266"/>
                  <a:pt x="1450" y="3360"/>
                </a:cubicBezTo>
                <a:cubicBezTo>
                  <a:pt x="1436" y="3360"/>
                  <a:pt x="1436" y="3360"/>
                  <a:pt x="1436" y="3360"/>
                </a:cubicBezTo>
                <a:lnTo>
                  <a:pt x="1423" y="3374"/>
                </a:lnTo>
                <a:cubicBezTo>
                  <a:pt x="1409" y="3374"/>
                  <a:pt x="1409" y="3387"/>
                  <a:pt x="1409" y="3387"/>
                </a:cubicBezTo>
                <a:lnTo>
                  <a:pt x="1355" y="3428"/>
                </a:lnTo>
                <a:cubicBezTo>
                  <a:pt x="1301" y="3469"/>
                  <a:pt x="1192" y="3618"/>
                  <a:pt x="1138" y="3658"/>
                </a:cubicBezTo>
                <a:cubicBezTo>
                  <a:pt x="1138" y="3672"/>
                  <a:pt x="1138" y="3672"/>
                  <a:pt x="1138" y="3672"/>
                </a:cubicBezTo>
                <a:lnTo>
                  <a:pt x="1070" y="3740"/>
                </a:lnTo>
                <a:cubicBezTo>
                  <a:pt x="1043" y="3794"/>
                  <a:pt x="948" y="3902"/>
                  <a:pt x="894" y="3916"/>
                </a:cubicBezTo>
                <a:cubicBezTo>
                  <a:pt x="813" y="3672"/>
                  <a:pt x="881" y="3577"/>
                  <a:pt x="935" y="3469"/>
                </a:cubicBezTo>
                <a:lnTo>
                  <a:pt x="948" y="3428"/>
                </a:lnTo>
                <a:cubicBezTo>
                  <a:pt x="962" y="3415"/>
                  <a:pt x="989" y="3360"/>
                  <a:pt x="1003" y="3306"/>
                </a:cubicBezTo>
                <a:cubicBezTo>
                  <a:pt x="1030" y="3238"/>
                  <a:pt x="1016" y="3225"/>
                  <a:pt x="1030" y="3144"/>
                </a:cubicBezTo>
                <a:lnTo>
                  <a:pt x="1111" y="2696"/>
                </a:lnTo>
                <a:cubicBezTo>
                  <a:pt x="1152" y="2534"/>
                  <a:pt x="1206" y="2303"/>
                  <a:pt x="1274" y="2141"/>
                </a:cubicBezTo>
                <a:cubicBezTo>
                  <a:pt x="1314" y="2032"/>
                  <a:pt x="1341" y="1992"/>
                  <a:pt x="1409" y="1911"/>
                </a:cubicBezTo>
                <a:cubicBezTo>
                  <a:pt x="1463" y="1856"/>
                  <a:pt x="1504" y="1775"/>
                  <a:pt x="1558" y="1707"/>
                </a:cubicBezTo>
                <a:cubicBezTo>
                  <a:pt x="1626" y="1626"/>
                  <a:pt x="1721" y="1450"/>
                  <a:pt x="1748" y="1355"/>
                </a:cubicBezTo>
                <a:cubicBezTo>
                  <a:pt x="1788" y="1220"/>
                  <a:pt x="1734" y="1233"/>
                  <a:pt x="1843" y="1084"/>
                </a:cubicBezTo>
                <a:cubicBezTo>
                  <a:pt x="1897" y="1016"/>
                  <a:pt x="1924" y="1016"/>
                  <a:pt x="1992" y="962"/>
                </a:cubicBezTo>
                <a:cubicBezTo>
                  <a:pt x="2019" y="935"/>
                  <a:pt x="2005" y="935"/>
                  <a:pt x="2032" y="921"/>
                </a:cubicBezTo>
                <a:cubicBezTo>
                  <a:pt x="2087" y="881"/>
                  <a:pt x="2073" y="867"/>
                  <a:pt x="2114" y="827"/>
                </a:cubicBezTo>
                <a:cubicBezTo>
                  <a:pt x="2154" y="786"/>
                  <a:pt x="2181" y="786"/>
                  <a:pt x="2209" y="732"/>
                </a:cubicBezTo>
                <a:cubicBezTo>
                  <a:pt x="2249" y="678"/>
                  <a:pt x="2222" y="678"/>
                  <a:pt x="2276" y="623"/>
                </a:cubicBezTo>
                <a:cubicBezTo>
                  <a:pt x="2398" y="501"/>
                  <a:pt x="2330" y="556"/>
                  <a:pt x="2412" y="434"/>
                </a:cubicBezTo>
                <a:lnTo>
                  <a:pt x="2601" y="149"/>
                </a:lnTo>
                <a:cubicBezTo>
                  <a:pt x="2642" y="95"/>
                  <a:pt x="2669" y="54"/>
                  <a:pt x="2642" y="0"/>
                </a:cubicBezTo>
                <a:cubicBezTo>
                  <a:pt x="2629" y="27"/>
                  <a:pt x="2615" y="27"/>
                  <a:pt x="2601" y="54"/>
                </a:cubicBezTo>
                <a:cubicBezTo>
                  <a:pt x="2561" y="95"/>
                  <a:pt x="2574" y="95"/>
                  <a:pt x="2547" y="136"/>
                </a:cubicBezTo>
                <a:cubicBezTo>
                  <a:pt x="2466" y="258"/>
                  <a:pt x="2520" y="108"/>
                  <a:pt x="2412" y="339"/>
                </a:cubicBezTo>
                <a:cubicBezTo>
                  <a:pt x="2385" y="393"/>
                  <a:pt x="2385" y="366"/>
                  <a:pt x="2358" y="407"/>
                </a:cubicBezTo>
                <a:cubicBezTo>
                  <a:pt x="2317" y="461"/>
                  <a:pt x="2344" y="434"/>
                  <a:pt x="2317" y="488"/>
                </a:cubicBezTo>
                <a:cubicBezTo>
                  <a:pt x="2290" y="556"/>
                  <a:pt x="2236" y="583"/>
                  <a:pt x="2195" y="650"/>
                </a:cubicBezTo>
                <a:lnTo>
                  <a:pt x="2127" y="772"/>
                </a:lnTo>
                <a:cubicBezTo>
                  <a:pt x="2046" y="854"/>
                  <a:pt x="1910" y="989"/>
                  <a:pt x="1816" y="1030"/>
                </a:cubicBezTo>
                <a:cubicBezTo>
                  <a:pt x="1816" y="1030"/>
                  <a:pt x="1802" y="1016"/>
                  <a:pt x="1802" y="1016"/>
                </a:cubicBezTo>
                <a:lnTo>
                  <a:pt x="1775" y="813"/>
                </a:lnTo>
                <a:cubicBezTo>
                  <a:pt x="1775" y="732"/>
                  <a:pt x="1775" y="678"/>
                  <a:pt x="1802" y="610"/>
                </a:cubicBezTo>
                <a:cubicBezTo>
                  <a:pt x="1721" y="569"/>
                  <a:pt x="1788" y="610"/>
                  <a:pt x="1748" y="705"/>
                </a:cubicBezTo>
                <a:cubicBezTo>
                  <a:pt x="1667" y="949"/>
                  <a:pt x="1843" y="1206"/>
                  <a:pt x="1572" y="1599"/>
                </a:cubicBezTo>
                <a:cubicBezTo>
                  <a:pt x="1531" y="1640"/>
                  <a:pt x="1504" y="1680"/>
                  <a:pt x="1477" y="1721"/>
                </a:cubicBezTo>
                <a:cubicBezTo>
                  <a:pt x="1450" y="1762"/>
                  <a:pt x="1423" y="1802"/>
                  <a:pt x="1396" y="1843"/>
                </a:cubicBezTo>
                <a:cubicBezTo>
                  <a:pt x="1341" y="1951"/>
                  <a:pt x="1274" y="1965"/>
                  <a:pt x="1219" y="2087"/>
                </a:cubicBezTo>
                <a:cubicBezTo>
                  <a:pt x="1179" y="2168"/>
                  <a:pt x="1138" y="2385"/>
                  <a:pt x="1070" y="2547"/>
                </a:cubicBezTo>
                <a:cubicBezTo>
                  <a:pt x="1043" y="2615"/>
                  <a:pt x="1016" y="2629"/>
                  <a:pt x="1016" y="2710"/>
                </a:cubicBezTo>
                <a:cubicBezTo>
                  <a:pt x="1003" y="2832"/>
                  <a:pt x="935" y="3320"/>
                  <a:pt x="881" y="3415"/>
                </a:cubicBezTo>
                <a:cubicBezTo>
                  <a:pt x="826" y="3523"/>
                  <a:pt x="786" y="3577"/>
                  <a:pt x="772" y="3740"/>
                </a:cubicBezTo>
                <a:cubicBezTo>
                  <a:pt x="772" y="3794"/>
                  <a:pt x="772" y="3875"/>
                  <a:pt x="772" y="3929"/>
                </a:cubicBezTo>
                <a:cubicBezTo>
                  <a:pt x="759" y="4200"/>
                  <a:pt x="772" y="4119"/>
                  <a:pt x="677" y="4255"/>
                </a:cubicBezTo>
                <a:lnTo>
                  <a:pt x="474" y="4675"/>
                </a:lnTo>
                <a:cubicBezTo>
                  <a:pt x="461" y="4715"/>
                  <a:pt x="434" y="4783"/>
                  <a:pt x="420" y="4837"/>
                </a:cubicBezTo>
                <a:cubicBezTo>
                  <a:pt x="393" y="4891"/>
                  <a:pt x="379" y="4919"/>
                  <a:pt x="352" y="4973"/>
                </a:cubicBezTo>
                <a:cubicBezTo>
                  <a:pt x="312" y="5081"/>
                  <a:pt x="81" y="5433"/>
                  <a:pt x="54" y="551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E9782E06-48B4-4297-95E9-7F2C27AF5422}"/>
              </a:ext>
            </a:extLst>
          </p:cNvPr>
          <p:cNvSpPr>
            <a:spLocks/>
          </p:cNvSpPr>
          <p:nvPr/>
        </p:nvSpPr>
        <p:spPr bwMode="auto">
          <a:xfrm>
            <a:off x="742950" y="1714501"/>
            <a:ext cx="438150" cy="1924050"/>
          </a:xfrm>
          <a:custGeom>
            <a:avLst/>
            <a:gdLst>
              <a:gd name="T0" fmla="*/ 1165 w 1368"/>
              <a:gd name="T1" fmla="*/ 6003 h 6003"/>
              <a:gd name="T2" fmla="*/ 1178 w 1368"/>
              <a:gd name="T3" fmla="*/ 5922 h 6003"/>
              <a:gd name="T4" fmla="*/ 1219 w 1368"/>
              <a:gd name="T5" fmla="*/ 5854 h 6003"/>
              <a:gd name="T6" fmla="*/ 1233 w 1368"/>
              <a:gd name="T7" fmla="*/ 5867 h 6003"/>
              <a:gd name="T8" fmla="*/ 1219 w 1368"/>
              <a:gd name="T9" fmla="*/ 5854 h 6003"/>
              <a:gd name="T10" fmla="*/ 1206 w 1368"/>
              <a:gd name="T11" fmla="*/ 5718 h 6003"/>
              <a:gd name="T12" fmla="*/ 1165 w 1368"/>
              <a:gd name="T13" fmla="*/ 5583 h 6003"/>
              <a:gd name="T14" fmla="*/ 1111 w 1368"/>
              <a:gd name="T15" fmla="*/ 5298 h 6003"/>
              <a:gd name="T16" fmla="*/ 1043 w 1368"/>
              <a:gd name="T17" fmla="*/ 4702 h 6003"/>
              <a:gd name="T18" fmla="*/ 1178 w 1368"/>
              <a:gd name="T19" fmla="*/ 4025 h 6003"/>
              <a:gd name="T20" fmla="*/ 1233 w 1368"/>
              <a:gd name="T21" fmla="*/ 3916 h 6003"/>
              <a:gd name="T22" fmla="*/ 1341 w 1368"/>
              <a:gd name="T23" fmla="*/ 3672 h 6003"/>
              <a:gd name="T24" fmla="*/ 1287 w 1368"/>
              <a:gd name="T25" fmla="*/ 2941 h 6003"/>
              <a:gd name="T26" fmla="*/ 1287 w 1368"/>
              <a:gd name="T27" fmla="*/ 2805 h 6003"/>
              <a:gd name="T28" fmla="*/ 1192 w 1368"/>
              <a:gd name="T29" fmla="*/ 2236 h 6003"/>
              <a:gd name="T30" fmla="*/ 1138 w 1368"/>
              <a:gd name="T31" fmla="*/ 1640 h 6003"/>
              <a:gd name="T32" fmla="*/ 1097 w 1368"/>
              <a:gd name="T33" fmla="*/ 1382 h 6003"/>
              <a:gd name="T34" fmla="*/ 1070 w 1368"/>
              <a:gd name="T35" fmla="*/ 1667 h 6003"/>
              <a:gd name="T36" fmla="*/ 1138 w 1368"/>
              <a:gd name="T37" fmla="*/ 2534 h 6003"/>
              <a:gd name="T38" fmla="*/ 1178 w 1368"/>
              <a:gd name="T39" fmla="*/ 2683 h 6003"/>
              <a:gd name="T40" fmla="*/ 1260 w 1368"/>
              <a:gd name="T41" fmla="*/ 3347 h 6003"/>
              <a:gd name="T42" fmla="*/ 1138 w 1368"/>
              <a:gd name="T43" fmla="*/ 3916 h 6003"/>
              <a:gd name="T44" fmla="*/ 975 w 1368"/>
              <a:gd name="T45" fmla="*/ 3483 h 6003"/>
              <a:gd name="T46" fmla="*/ 880 w 1368"/>
              <a:gd name="T47" fmla="*/ 3117 h 6003"/>
              <a:gd name="T48" fmla="*/ 718 w 1368"/>
              <a:gd name="T49" fmla="*/ 2832 h 6003"/>
              <a:gd name="T50" fmla="*/ 637 w 1368"/>
              <a:gd name="T51" fmla="*/ 2507 h 6003"/>
              <a:gd name="T52" fmla="*/ 623 w 1368"/>
              <a:gd name="T53" fmla="*/ 2494 h 6003"/>
              <a:gd name="T54" fmla="*/ 528 w 1368"/>
              <a:gd name="T55" fmla="*/ 2236 h 6003"/>
              <a:gd name="T56" fmla="*/ 474 w 1368"/>
              <a:gd name="T57" fmla="*/ 2141 h 6003"/>
              <a:gd name="T58" fmla="*/ 379 w 1368"/>
              <a:gd name="T59" fmla="*/ 1626 h 6003"/>
              <a:gd name="T60" fmla="*/ 338 w 1368"/>
              <a:gd name="T61" fmla="*/ 1437 h 6003"/>
              <a:gd name="T62" fmla="*/ 311 w 1368"/>
              <a:gd name="T63" fmla="*/ 1369 h 6003"/>
              <a:gd name="T64" fmla="*/ 135 w 1368"/>
              <a:gd name="T65" fmla="*/ 949 h 6003"/>
              <a:gd name="T66" fmla="*/ 108 w 1368"/>
              <a:gd name="T67" fmla="*/ 366 h 6003"/>
              <a:gd name="T68" fmla="*/ 135 w 1368"/>
              <a:gd name="T69" fmla="*/ 82 h 6003"/>
              <a:gd name="T70" fmla="*/ 67 w 1368"/>
              <a:gd name="T71" fmla="*/ 0 h 6003"/>
              <a:gd name="T72" fmla="*/ 67 w 1368"/>
              <a:gd name="T73" fmla="*/ 190 h 6003"/>
              <a:gd name="T74" fmla="*/ 95 w 1368"/>
              <a:gd name="T75" fmla="*/ 990 h 6003"/>
              <a:gd name="T76" fmla="*/ 230 w 1368"/>
              <a:gd name="T77" fmla="*/ 1328 h 6003"/>
              <a:gd name="T78" fmla="*/ 311 w 1368"/>
              <a:gd name="T79" fmla="*/ 1491 h 6003"/>
              <a:gd name="T80" fmla="*/ 393 w 1368"/>
              <a:gd name="T81" fmla="*/ 2087 h 6003"/>
              <a:gd name="T82" fmla="*/ 474 w 1368"/>
              <a:gd name="T83" fmla="*/ 2250 h 6003"/>
              <a:gd name="T84" fmla="*/ 596 w 1368"/>
              <a:gd name="T85" fmla="*/ 2602 h 6003"/>
              <a:gd name="T86" fmla="*/ 623 w 1368"/>
              <a:gd name="T87" fmla="*/ 2792 h 6003"/>
              <a:gd name="T88" fmla="*/ 853 w 1368"/>
              <a:gd name="T89" fmla="*/ 3266 h 6003"/>
              <a:gd name="T90" fmla="*/ 935 w 1368"/>
              <a:gd name="T91" fmla="*/ 3645 h 6003"/>
              <a:gd name="T92" fmla="*/ 989 w 1368"/>
              <a:gd name="T93" fmla="*/ 4390 h 6003"/>
              <a:gd name="T94" fmla="*/ 1016 w 1368"/>
              <a:gd name="T95" fmla="*/ 5217 h 6003"/>
              <a:gd name="T96" fmla="*/ 1097 w 1368"/>
              <a:gd name="T97" fmla="*/ 5610 h 6003"/>
              <a:gd name="T98" fmla="*/ 1165 w 1368"/>
              <a:gd name="T99" fmla="*/ 6003 h 6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68" h="6003">
                <a:moveTo>
                  <a:pt x="1165" y="6003"/>
                </a:moveTo>
                <a:cubicBezTo>
                  <a:pt x="1165" y="5989"/>
                  <a:pt x="1165" y="5935"/>
                  <a:pt x="1178" y="5922"/>
                </a:cubicBezTo>
                <a:cubicBezTo>
                  <a:pt x="1206" y="5840"/>
                  <a:pt x="1151" y="5894"/>
                  <a:pt x="1219" y="5854"/>
                </a:cubicBezTo>
                <a:lnTo>
                  <a:pt x="1233" y="5867"/>
                </a:lnTo>
                <a:lnTo>
                  <a:pt x="1219" y="5854"/>
                </a:lnTo>
                <a:cubicBezTo>
                  <a:pt x="1206" y="5773"/>
                  <a:pt x="1206" y="5800"/>
                  <a:pt x="1206" y="5718"/>
                </a:cubicBezTo>
                <a:cubicBezTo>
                  <a:pt x="1192" y="5651"/>
                  <a:pt x="1178" y="5637"/>
                  <a:pt x="1165" y="5583"/>
                </a:cubicBezTo>
                <a:cubicBezTo>
                  <a:pt x="1138" y="5502"/>
                  <a:pt x="1124" y="5393"/>
                  <a:pt x="1111" y="5298"/>
                </a:cubicBezTo>
                <a:cubicBezTo>
                  <a:pt x="1057" y="5041"/>
                  <a:pt x="1016" y="5054"/>
                  <a:pt x="1043" y="4702"/>
                </a:cubicBezTo>
                <a:cubicBezTo>
                  <a:pt x="1043" y="4540"/>
                  <a:pt x="1097" y="4133"/>
                  <a:pt x="1178" y="4025"/>
                </a:cubicBezTo>
                <a:cubicBezTo>
                  <a:pt x="1219" y="3957"/>
                  <a:pt x="1206" y="3984"/>
                  <a:pt x="1233" y="3916"/>
                </a:cubicBezTo>
                <a:cubicBezTo>
                  <a:pt x="1273" y="3821"/>
                  <a:pt x="1328" y="3767"/>
                  <a:pt x="1341" y="3672"/>
                </a:cubicBezTo>
                <a:cubicBezTo>
                  <a:pt x="1368" y="3442"/>
                  <a:pt x="1287" y="3022"/>
                  <a:pt x="1287" y="2941"/>
                </a:cubicBezTo>
                <a:cubicBezTo>
                  <a:pt x="1287" y="2873"/>
                  <a:pt x="1300" y="2859"/>
                  <a:pt x="1287" y="2805"/>
                </a:cubicBezTo>
                <a:cubicBezTo>
                  <a:pt x="1178" y="2466"/>
                  <a:pt x="1192" y="2615"/>
                  <a:pt x="1192" y="2236"/>
                </a:cubicBezTo>
                <a:cubicBezTo>
                  <a:pt x="1178" y="1979"/>
                  <a:pt x="1138" y="1965"/>
                  <a:pt x="1138" y="1640"/>
                </a:cubicBezTo>
                <a:cubicBezTo>
                  <a:pt x="1138" y="1532"/>
                  <a:pt x="1192" y="1423"/>
                  <a:pt x="1097" y="1382"/>
                </a:cubicBezTo>
                <a:lnTo>
                  <a:pt x="1070" y="1667"/>
                </a:lnTo>
                <a:cubicBezTo>
                  <a:pt x="1097" y="1816"/>
                  <a:pt x="1111" y="2453"/>
                  <a:pt x="1138" y="2534"/>
                </a:cubicBezTo>
                <a:cubicBezTo>
                  <a:pt x="1138" y="2588"/>
                  <a:pt x="1151" y="2602"/>
                  <a:pt x="1178" y="2683"/>
                </a:cubicBezTo>
                <a:cubicBezTo>
                  <a:pt x="1233" y="2914"/>
                  <a:pt x="1233" y="3090"/>
                  <a:pt x="1260" y="3347"/>
                </a:cubicBezTo>
                <a:cubicBezTo>
                  <a:pt x="1287" y="3727"/>
                  <a:pt x="1219" y="3686"/>
                  <a:pt x="1138" y="3916"/>
                </a:cubicBezTo>
                <a:cubicBezTo>
                  <a:pt x="1070" y="3889"/>
                  <a:pt x="989" y="3591"/>
                  <a:pt x="975" y="3483"/>
                </a:cubicBezTo>
                <a:cubicBezTo>
                  <a:pt x="962" y="3361"/>
                  <a:pt x="935" y="3252"/>
                  <a:pt x="880" y="3117"/>
                </a:cubicBezTo>
                <a:cubicBezTo>
                  <a:pt x="853" y="3076"/>
                  <a:pt x="799" y="3022"/>
                  <a:pt x="718" y="2832"/>
                </a:cubicBezTo>
                <a:cubicBezTo>
                  <a:pt x="677" y="2724"/>
                  <a:pt x="677" y="2629"/>
                  <a:pt x="637" y="2507"/>
                </a:cubicBezTo>
                <a:cubicBezTo>
                  <a:pt x="637" y="2507"/>
                  <a:pt x="623" y="2494"/>
                  <a:pt x="623" y="2494"/>
                </a:cubicBezTo>
                <a:lnTo>
                  <a:pt x="528" y="2236"/>
                </a:lnTo>
                <a:cubicBezTo>
                  <a:pt x="501" y="2168"/>
                  <a:pt x="515" y="2195"/>
                  <a:pt x="474" y="2141"/>
                </a:cubicBezTo>
                <a:cubicBezTo>
                  <a:pt x="352" y="1979"/>
                  <a:pt x="393" y="1830"/>
                  <a:pt x="379" y="1626"/>
                </a:cubicBezTo>
                <a:lnTo>
                  <a:pt x="338" y="1437"/>
                </a:lnTo>
                <a:cubicBezTo>
                  <a:pt x="325" y="1396"/>
                  <a:pt x="325" y="1396"/>
                  <a:pt x="311" y="1369"/>
                </a:cubicBezTo>
                <a:lnTo>
                  <a:pt x="135" y="949"/>
                </a:lnTo>
                <a:cubicBezTo>
                  <a:pt x="67" y="759"/>
                  <a:pt x="122" y="556"/>
                  <a:pt x="108" y="366"/>
                </a:cubicBezTo>
                <a:cubicBezTo>
                  <a:pt x="108" y="271"/>
                  <a:pt x="135" y="231"/>
                  <a:pt x="135" y="82"/>
                </a:cubicBezTo>
                <a:lnTo>
                  <a:pt x="67" y="0"/>
                </a:lnTo>
                <a:cubicBezTo>
                  <a:pt x="67" y="68"/>
                  <a:pt x="81" y="136"/>
                  <a:pt x="67" y="190"/>
                </a:cubicBezTo>
                <a:cubicBezTo>
                  <a:pt x="54" y="407"/>
                  <a:pt x="0" y="827"/>
                  <a:pt x="95" y="990"/>
                </a:cubicBezTo>
                <a:cubicBezTo>
                  <a:pt x="162" y="1125"/>
                  <a:pt x="189" y="1247"/>
                  <a:pt x="230" y="1328"/>
                </a:cubicBezTo>
                <a:cubicBezTo>
                  <a:pt x="271" y="1396"/>
                  <a:pt x="298" y="1423"/>
                  <a:pt x="311" y="1491"/>
                </a:cubicBezTo>
                <a:cubicBezTo>
                  <a:pt x="338" y="1681"/>
                  <a:pt x="271" y="1952"/>
                  <a:pt x="393" y="2087"/>
                </a:cubicBezTo>
                <a:cubicBezTo>
                  <a:pt x="447" y="2168"/>
                  <a:pt x="447" y="2155"/>
                  <a:pt x="474" y="2250"/>
                </a:cubicBezTo>
                <a:cubicBezTo>
                  <a:pt x="515" y="2358"/>
                  <a:pt x="555" y="2466"/>
                  <a:pt x="596" y="2602"/>
                </a:cubicBezTo>
                <a:cubicBezTo>
                  <a:pt x="609" y="2656"/>
                  <a:pt x="609" y="2737"/>
                  <a:pt x="623" y="2792"/>
                </a:cubicBezTo>
                <a:cubicBezTo>
                  <a:pt x="704" y="3036"/>
                  <a:pt x="772" y="2995"/>
                  <a:pt x="853" y="3266"/>
                </a:cubicBezTo>
                <a:cubicBezTo>
                  <a:pt x="894" y="3388"/>
                  <a:pt x="894" y="3537"/>
                  <a:pt x="935" y="3645"/>
                </a:cubicBezTo>
                <a:cubicBezTo>
                  <a:pt x="1097" y="4147"/>
                  <a:pt x="1057" y="3970"/>
                  <a:pt x="989" y="4390"/>
                </a:cubicBezTo>
                <a:cubicBezTo>
                  <a:pt x="948" y="4702"/>
                  <a:pt x="935" y="4932"/>
                  <a:pt x="1016" y="5217"/>
                </a:cubicBezTo>
                <a:lnTo>
                  <a:pt x="1097" y="5610"/>
                </a:lnTo>
                <a:cubicBezTo>
                  <a:pt x="1151" y="5773"/>
                  <a:pt x="1138" y="5922"/>
                  <a:pt x="1165" y="600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2A02C7B2-C791-40C3-838F-88655A9DAD2C}"/>
              </a:ext>
            </a:extLst>
          </p:cNvPr>
          <p:cNvSpPr>
            <a:spLocks/>
          </p:cNvSpPr>
          <p:nvPr/>
        </p:nvSpPr>
        <p:spPr bwMode="auto">
          <a:xfrm>
            <a:off x="1112838" y="3013076"/>
            <a:ext cx="400050" cy="1811338"/>
          </a:xfrm>
          <a:custGeom>
            <a:avLst/>
            <a:gdLst>
              <a:gd name="T0" fmla="*/ 68 w 1247"/>
              <a:gd name="T1" fmla="*/ 1802 h 5650"/>
              <a:gd name="T2" fmla="*/ 14 w 1247"/>
              <a:gd name="T3" fmla="*/ 1951 h 5650"/>
              <a:gd name="T4" fmla="*/ 14 w 1247"/>
              <a:gd name="T5" fmla="*/ 2940 h 5650"/>
              <a:gd name="T6" fmla="*/ 122 w 1247"/>
              <a:gd name="T7" fmla="*/ 3943 h 5650"/>
              <a:gd name="T8" fmla="*/ 312 w 1247"/>
              <a:gd name="T9" fmla="*/ 5094 h 5650"/>
              <a:gd name="T10" fmla="*/ 68 w 1247"/>
              <a:gd name="T11" fmla="*/ 5582 h 5650"/>
              <a:gd name="T12" fmla="*/ 353 w 1247"/>
              <a:gd name="T13" fmla="*/ 5054 h 5650"/>
              <a:gd name="T14" fmla="*/ 488 w 1247"/>
              <a:gd name="T15" fmla="*/ 5094 h 5650"/>
              <a:gd name="T16" fmla="*/ 569 w 1247"/>
              <a:gd name="T17" fmla="*/ 4864 h 5650"/>
              <a:gd name="T18" fmla="*/ 664 w 1247"/>
              <a:gd name="T19" fmla="*/ 4837 h 5650"/>
              <a:gd name="T20" fmla="*/ 705 w 1247"/>
              <a:gd name="T21" fmla="*/ 4823 h 5650"/>
              <a:gd name="T22" fmla="*/ 732 w 1247"/>
              <a:gd name="T23" fmla="*/ 4783 h 5650"/>
              <a:gd name="T24" fmla="*/ 759 w 1247"/>
              <a:gd name="T25" fmla="*/ 4742 h 5650"/>
              <a:gd name="T26" fmla="*/ 800 w 1247"/>
              <a:gd name="T27" fmla="*/ 4688 h 5650"/>
              <a:gd name="T28" fmla="*/ 827 w 1247"/>
              <a:gd name="T29" fmla="*/ 4634 h 5650"/>
              <a:gd name="T30" fmla="*/ 854 w 1247"/>
              <a:gd name="T31" fmla="*/ 4593 h 5650"/>
              <a:gd name="T32" fmla="*/ 881 w 1247"/>
              <a:gd name="T33" fmla="*/ 4539 h 5650"/>
              <a:gd name="T34" fmla="*/ 922 w 1247"/>
              <a:gd name="T35" fmla="*/ 4498 h 5650"/>
              <a:gd name="T36" fmla="*/ 949 w 1247"/>
              <a:gd name="T37" fmla="*/ 4444 h 5650"/>
              <a:gd name="T38" fmla="*/ 935 w 1247"/>
              <a:gd name="T39" fmla="*/ 4268 h 5650"/>
              <a:gd name="T40" fmla="*/ 1003 w 1247"/>
              <a:gd name="T41" fmla="*/ 4322 h 5650"/>
              <a:gd name="T42" fmla="*/ 1044 w 1247"/>
              <a:gd name="T43" fmla="*/ 4308 h 5650"/>
              <a:gd name="T44" fmla="*/ 1084 w 1247"/>
              <a:gd name="T45" fmla="*/ 4281 h 5650"/>
              <a:gd name="T46" fmla="*/ 1247 w 1247"/>
              <a:gd name="T47" fmla="*/ 3983 h 5650"/>
              <a:gd name="T48" fmla="*/ 1098 w 1247"/>
              <a:gd name="T49" fmla="*/ 4254 h 5650"/>
              <a:gd name="T50" fmla="*/ 1057 w 1247"/>
              <a:gd name="T51" fmla="*/ 4295 h 5650"/>
              <a:gd name="T52" fmla="*/ 989 w 1247"/>
              <a:gd name="T53" fmla="*/ 4308 h 5650"/>
              <a:gd name="T54" fmla="*/ 908 w 1247"/>
              <a:gd name="T55" fmla="*/ 3861 h 5650"/>
              <a:gd name="T56" fmla="*/ 922 w 1247"/>
              <a:gd name="T57" fmla="*/ 4498 h 5650"/>
              <a:gd name="T58" fmla="*/ 881 w 1247"/>
              <a:gd name="T59" fmla="*/ 4539 h 5650"/>
              <a:gd name="T60" fmla="*/ 854 w 1247"/>
              <a:gd name="T61" fmla="*/ 4593 h 5650"/>
              <a:gd name="T62" fmla="*/ 827 w 1247"/>
              <a:gd name="T63" fmla="*/ 4634 h 5650"/>
              <a:gd name="T64" fmla="*/ 773 w 1247"/>
              <a:gd name="T65" fmla="*/ 4715 h 5650"/>
              <a:gd name="T66" fmla="*/ 746 w 1247"/>
              <a:gd name="T67" fmla="*/ 4756 h 5650"/>
              <a:gd name="T68" fmla="*/ 691 w 1247"/>
              <a:gd name="T69" fmla="*/ 4823 h 5650"/>
              <a:gd name="T70" fmla="*/ 597 w 1247"/>
              <a:gd name="T71" fmla="*/ 4823 h 5650"/>
              <a:gd name="T72" fmla="*/ 678 w 1247"/>
              <a:gd name="T73" fmla="*/ 4566 h 5650"/>
              <a:gd name="T74" fmla="*/ 637 w 1247"/>
              <a:gd name="T75" fmla="*/ 4078 h 5650"/>
              <a:gd name="T76" fmla="*/ 691 w 1247"/>
              <a:gd name="T77" fmla="*/ 3645 h 5650"/>
              <a:gd name="T78" fmla="*/ 569 w 1247"/>
              <a:gd name="T79" fmla="*/ 3848 h 5650"/>
              <a:gd name="T80" fmla="*/ 583 w 1247"/>
              <a:gd name="T81" fmla="*/ 4037 h 5650"/>
              <a:gd name="T82" fmla="*/ 624 w 1247"/>
              <a:gd name="T83" fmla="*/ 4566 h 5650"/>
              <a:gd name="T84" fmla="*/ 502 w 1247"/>
              <a:gd name="T85" fmla="*/ 5040 h 5650"/>
              <a:gd name="T86" fmla="*/ 488 w 1247"/>
              <a:gd name="T87" fmla="*/ 5094 h 5650"/>
              <a:gd name="T88" fmla="*/ 420 w 1247"/>
              <a:gd name="T89" fmla="*/ 5094 h 5650"/>
              <a:gd name="T90" fmla="*/ 366 w 1247"/>
              <a:gd name="T91" fmla="*/ 4701 h 5650"/>
              <a:gd name="T92" fmla="*/ 204 w 1247"/>
              <a:gd name="T93" fmla="*/ 3617 h 5650"/>
              <a:gd name="T94" fmla="*/ 326 w 1247"/>
              <a:gd name="T95" fmla="*/ 2520 h 5650"/>
              <a:gd name="T96" fmla="*/ 380 w 1247"/>
              <a:gd name="T97" fmla="*/ 2249 h 5650"/>
              <a:gd name="T98" fmla="*/ 353 w 1247"/>
              <a:gd name="T99" fmla="*/ 2317 h 5650"/>
              <a:gd name="T100" fmla="*/ 244 w 1247"/>
              <a:gd name="T101" fmla="*/ 2710 h 5650"/>
              <a:gd name="T102" fmla="*/ 122 w 1247"/>
              <a:gd name="T103" fmla="*/ 3075 h 5650"/>
              <a:gd name="T104" fmla="*/ 109 w 1247"/>
              <a:gd name="T105" fmla="*/ 2235 h 5650"/>
              <a:gd name="T106" fmla="*/ 271 w 1247"/>
              <a:gd name="T107" fmla="*/ 1477 h 5650"/>
              <a:gd name="T108" fmla="*/ 393 w 1247"/>
              <a:gd name="T109" fmla="*/ 1138 h 5650"/>
              <a:gd name="T110" fmla="*/ 461 w 1247"/>
              <a:gd name="T111" fmla="*/ 731 h 5650"/>
              <a:gd name="T112" fmla="*/ 583 w 1247"/>
              <a:gd name="T113" fmla="*/ 0 h 5650"/>
              <a:gd name="T114" fmla="*/ 393 w 1247"/>
              <a:gd name="T115" fmla="*/ 975 h 5650"/>
              <a:gd name="T116" fmla="*/ 109 w 1247"/>
              <a:gd name="T117" fmla="*/ 1856 h 5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47" h="5650">
                <a:moveTo>
                  <a:pt x="82" y="1815"/>
                </a:moveTo>
                <a:lnTo>
                  <a:pt x="68" y="1802"/>
                </a:lnTo>
                <a:cubicBezTo>
                  <a:pt x="0" y="1842"/>
                  <a:pt x="55" y="1788"/>
                  <a:pt x="27" y="1870"/>
                </a:cubicBezTo>
                <a:cubicBezTo>
                  <a:pt x="14" y="1883"/>
                  <a:pt x="14" y="1937"/>
                  <a:pt x="14" y="1951"/>
                </a:cubicBezTo>
                <a:cubicBezTo>
                  <a:pt x="27" y="2005"/>
                  <a:pt x="55" y="2384"/>
                  <a:pt x="41" y="2452"/>
                </a:cubicBezTo>
                <a:lnTo>
                  <a:pt x="14" y="2940"/>
                </a:lnTo>
                <a:cubicBezTo>
                  <a:pt x="14" y="3048"/>
                  <a:pt x="122" y="3225"/>
                  <a:pt x="122" y="3387"/>
                </a:cubicBezTo>
                <a:cubicBezTo>
                  <a:pt x="136" y="3577"/>
                  <a:pt x="109" y="3767"/>
                  <a:pt x="122" y="3943"/>
                </a:cubicBezTo>
                <a:cubicBezTo>
                  <a:pt x="136" y="4254"/>
                  <a:pt x="298" y="4688"/>
                  <a:pt x="312" y="4850"/>
                </a:cubicBezTo>
                <a:cubicBezTo>
                  <a:pt x="326" y="4945"/>
                  <a:pt x="312" y="5027"/>
                  <a:pt x="312" y="5094"/>
                </a:cubicBezTo>
                <a:cubicBezTo>
                  <a:pt x="326" y="5406"/>
                  <a:pt x="231" y="5271"/>
                  <a:pt x="0" y="5623"/>
                </a:cubicBezTo>
                <a:cubicBezTo>
                  <a:pt x="68" y="5609"/>
                  <a:pt x="0" y="5650"/>
                  <a:pt x="68" y="5582"/>
                </a:cubicBezTo>
                <a:lnTo>
                  <a:pt x="339" y="5271"/>
                </a:lnTo>
                <a:cubicBezTo>
                  <a:pt x="366" y="5216"/>
                  <a:pt x="339" y="5121"/>
                  <a:pt x="353" y="5054"/>
                </a:cubicBezTo>
                <a:cubicBezTo>
                  <a:pt x="353" y="5067"/>
                  <a:pt x="407" y="5135"/>
                  <a:pt x="461" y="5108"/>
                </a:cubicBezTo>
                <a:cubicBezTo>
                  <a:pt x="488" y="5108"/>
                  <a:pt x="488" y="5121"/>
                  <a:pt x="488" y="5094"/>
                </a:cubicBezTo>
                <a:cubicBezTo>
                  <a:pt x="515" y="5094"/>
                  <a:pt x="502" y="5094"/>
                  <a:pt x="502" y="5067"/>
                </a:cubicBezTo>
                <a:cubicBezTo>
                  <a:pt x="569" y="5013"/>
                  <a:pt x="542" y="4972"/>
                  <a:pt x="569" y="4864"/>
                </a:cubicBezTo>
                <a:cubicBezTo>
                  <a:pt x="569" y="4864"/>
                  <a:pt x="569" y="4864"/>
                  <a:pt x="569" y="4864"/>
                </a:cubicBezTo>
                <a:lnTo>
                  <a:pt x="664" y="4837"/>
                </a:lnTo>
                <a:cubicBezTo>
                  <a:pt x="705" y="4850"/>
                  <a:pt x="691" y="4864"/>
                  <a:pt x="691" y="4823"/>
                </a:cubicBezTo>
                <a:cubicBezTo>
                  <a:pt x="691" y="4823"/>
                  <a:pt x="691" y="4810"/>
                  <a:pt x="705" y="4823"/>
                </a:cubicBezTo>
                <a:cubicBezTo>
                  <a:pt x="705" y="4823"/>
                  <a:pt x="705" y="4810"/>
                  <a:pt x="705" y="4810"/>
                </a:cubicBezTo>
                <a:cubicBezTo>
                  <a:pt x="705" y="4810"/>
                  <a:pt x="732" y="4783"/>
                  <a:pt x="732" y="4783"/>
                </a:cubicBezTo>
                <a:cubicBezTo>
                  <a:pt x="759" y="4783"/>
                  <a:pt x="746" y="4783"/>
                  <a:pt x="746" y="4756"/>
                </a:cubicBezTo>
                <a:cubicBezTo>
                  <a:pt x="773" y="4769"/>
                  <a:pt x="773" y="4769"/>
                  <a:pt x="759" y="4742"/>
                </a:cubicBezTo>
                <a:cubicBezTo>
                  <a:pt x="800" y="4742"/>
                  <a:pt x="786" y="4756"/>
                  <a:pt x="773" y="4715"/>
                </a:cubicBezTo>
                <a:cubicBezTo>
                  <a:pt x="786" y="4715"/>
                  <a:pt x="786" y="4715"/>
                  <a:pt x="800" y="4688"/>
                </a:cubicBezTo>
                <a:cubicBezTo>
                  <a:pt x="813" y="4674"/>
                  <a:pt x="813" y="4661"/>
                  <a:pt x="813" y="4661"/>
                </a:cubicBezTo>
                <a:cubicBezTo>
                  <a:pt x="840" y="4661"/>
                  <a:pt x="840" y="4661"/>
                  <a:pt x="827" y="4634"/>
                </a:cubicBezTo>
                <a:lnTo>
                  <a:pt x="827" y="4607"/>
                </a:lnTo>
                <a:cubicBezTo>
                  <a:pt x="868" y="4620"/>
                  <a:pt x="854" y="4620"/>
                  <a:pt x="854" y="4593"/>
                </a:cubicBezTo>
                <a:cubicBezTo>
                  <a:pt x="881" y="4579"/>
                  <a:pt x="868" y="4620"/>
                  <a:pt x="868" y="4552"/>
                </a:cubicBezTo>
                <a:lnTo>
                  <a:pt x="881" y="4539"/>
                </a:lnTo>
                <a:cubicBezTo>
                  <a:pt x="922" y="4539"/>
                  <a:pt x="908" y="4552"/>
                  <a:pt x="908" y="4525"/>
                </a:cubicBezTo>
                <a:cubicBezTo>
                  <a:pt x="935" y="4525"/>
                  <a:pt x="935" y="4539"/>
                  <a:pt x="922" y="4498"/>
                </a:cubicBezTo>
                <a:cubicBezTo>
                  <a:pt x="949" y="4512"/>
                  <a:pt x="949" y="4512"/>
                  <a:pt x="935" y="4485"/>
                </a:cubicBezTo>
                <a:cubicBezTo>
                  <a:pt x="949" y="4458"/>
                  <a:pt x="949" y="4498"/>
                  <a:pt x="949" y="4444"/>
                </a:cubicBezTo>
                <a:cubicBezTo>
                  <a:pt x="949" y="4430"/>
                  <a:pt x="949" y="4417"/>
                  <a:pt x="949" y="4390"/>
                </a:cubicBezTo>
                <a:cubicBezTo>
                  <a:pt x="935" y="4322"/>
                  <a:pt x="922" y="4349"/>
                  <a:pt x="935" y="4268"/>
                </a:cubicBezTo>
                <a:lnTo>
                  <a:pt x="989" y="4308"/>
                </a:lnTo>
                <a:cubicBezTo>
                  <a:pt x="1003" y="4308"/>
                  <a:pt x="1003" y="4308"/>
                  <a:pt x="1003" y="4322"/>
                </a:cubicBezTo>
                <a:cubicBezTo>
                  <a:pt x="1003" y="4322"/>
                  <a:pt x="1017" y="4322"/>
                  <a:pt x="1017" y="4322"/>
                </a:cubicBezTo>
                <a:cubicBezTo>
                  <a:pt x="1044" y="4322"/>
                  <a:pt x="1030" y="4322"/>
                  <a:pt x="1044" y="4308"/>
                </a:cubicBezTo>
                <a:lnTo>
                  <a:pt x="1057" y="4295"/>
                </a:lnTo>
                <a:lnTo>
                  <a:pt x="1084" y="4281"/>
                </a:lnTo>
                <a:cubicBezTo>
                  <a:pt x="1111" y="4281"/>
                  <a:pt x="1111" y="4295"/>
                  <a:pt x="1098" y="4254"/>
                </a:cubicBezTo>
                <a:cubicBezTo>
                  <a:pt x="1111" y="4214"/>
                  <a:pt x="1220" y="4105"/>
                  <a:pt x="1247" y="3983"/>
                </a:cubicBezTo>
                <a:lnTo>
                  <a:pt x="1193" y="4065"/>
                </a:lnTo>
                <a:cubicBezTo>
                  <a:pt x="1098" y="4241"/>
                  <a:pt x="1098" y="4187"/>
                  <a:pt x="1098" y="4254"/>
                </a:cubicBezTo>
                <a:lnTo>
                  <a:pt x="1084" y="4281"/>
                </a:lnTo>
                <a:lnTo>
                  <a:pt x="1057" y="4295"/>
                </a:lnTo>
                <a:lnTo>
                  <a:pt x="1044" y="4308"/>
                </a:lnTo>
                <a:lnTo>
                  <a:pt x="989" y="4308"/>
                </a:lnTo>
                <a:cubicBezTo>
                  <a:pt x="962" y="4187"/>
                  <a:pt x="976" y="4037"/>
                  <a:pt x="976" y="3916"/>
                </a:cubicBezTo>
                <a:cubicBezTo>
                  <a:pt x="989" y="3848"/>
                  <a:pt x="1003" y="3861"/>
                  <a:pt x="908" y="3861"/>
                </a:cubicBezTo>
                <a:cubicBezTo>
                  <a:pt x="895" y="3997"/>
                  <a:pt x="922" y="4336"/>
                  <a:pt x="935" y="4485"/>
                </a:cubicBezTo>
                <a:cubicBezTo>
                  <a:pt x="908" y="4485"/>
                  <a:pt x="908" y="4471"/>
                  <a:pt x="922" y="4498"/>
                </a:cubicBezTo>
                <a:cubicBezTo>
                  <a:pt x="895" y="4498"/>
                  <a:pt x="895" y="4485"/>
                  <a:pt x="908" y="4525"/>
                </a:cubicBezTo>
                <a:cubicBezTo>
                  <a:pt x="881" y="4512"/>
                  <a:pt x="881" y="4512"/>
                  <a:pt x="881" y="4539"/>
                </a:cubicBezTo>
                <a:cubicBezTo>
                  <a:pt x="854" y="4539"/>
                  <a:pt x="854" y="4525"/>
                  <a:pt x="868" y="4552"/>
                </a:cubicBezTo>
                <a:lnTo>
                  <a:pt x="854" y="4593"/>
                </a:lnTo>
                <a:cubicBezTo>
                  <a:pt x="813" y="4579"/>
                  <a:pt x="827" y="4579"/>
                  <a:pt x="827" y="4607"/>
                </a:cubicBezTo>
                <a:cubicBezTo>
                  <a:pt x="800" y="4593"/>
                  <a:pt x="813" y="4593"/>
                  <a:pt x="827" y="4634"/>
                </a:cubicBezTo>
                <a:cubicBezTo>
                  <a:pt x="786" y="4620"/>
                  <a:pt x="800" y="4620"/>
                  <a:pt x="813" y="4661"/>
                </a:cubicBezTo>
                <a:cubicBezTo>
                  <a:pt x="773" y="4674"/>
                  <a:pt x="786" y="4661"/>
                  <a:pt x="773" y="4715"/>
                </a:cubicBezTo>
                <a:cubicBezTo>
                  <a:pt x="746" y="4715"/>
                  <a:pt x="759" y="4715"/>
                  <a:pt x="759" y="4742"/>
                </a:cubicBezTo>
                <a:lnTo>
                  <a:pt x="746" y="4756"/>
                </a:lnTo>
                <a:cubicBezTo>
                  <a:pt x="719" y="4756"/>
                  <a:pt x="719" y="4756"/>
                  <a:pt x="732" y="4783"/>
                </a:cubicBezTo>
                <a:cubicBezTo>
                  <a:pt x="691" y="4796"/>
                  <a:pt x="705" y="4783"/>
                  <a:pt x="691" y="4823"/>
                </a:cubicBezTo>
                <a:cubicBezTo>
                  <a:pt x="664" y="4823"/>
                  <a:pt x="664" y="4810"/>
                  <a:pt x="664" y="4837"/>
                </a:cubicBezTo>
                <a:cubicBezTo>
                  <a:pt x="542" y="4837"/>
                  <a:pt x="637" y="4864"/>
                  <a:pt x="597" y="4823"/>
                </a:cubicBezTo>
                <a:cubicBezTo>
                  <a:pt x="624" y="4729"/>
                  <a:pt x="624" y="4796"/>
                  <a:pt x="637" y="4701"/>
                </a:cubicBezTo>
                <a:cubicBezTo>
                  <a:pt x="651" y="4634"/>
                  <a:pt x="651" y="4620"/>
                  <a:pt x="678" y="4566"/>
                </a:cubicBezTo>
                <a:cubicBezTo>
                  <a:pt x="719" y="4458"/>
                  <a:pt x="664" y="4430"/>
                  <a:pt x="637" y="4349"/>
                </a:cubicBezTo>
                <a:cubicBezTo>
                  <a:pt x="583" y="4227"/>
                  <a:pt x="624" y="4187"/>
                  <a:pt x="637" y="4078"/>
                </a:cubicBezTo>
                <a:cubicBezTo>
                  <a:pt x="651" y="3916"/>
                  <a:pt x="664" y="3997"/>
                  <a:pt x="705" y="3888"/>
                </a:cubicBezTo>
                <a:lnTo>
                  <a:pt x="691" y="3645"/>
                </a:lnTo>
                <a:lnTo>
                  <a:pt x="651" y="3861"/>
                </a:lnTo>
                <a:lnTo>
                  <a:pt x="569" y="3848"/>
                </a:lnTo>
                <a:cubicBezTo>
                  <a:pt x="569" y="3848"/>
                  <a:pt x="556" y="3848"/>
                  <a:pt x="556" y="3848"/>
                </a:cubicBezTo>
                <a:cubicBezTo>
                  <a:pt x="556" y="3956"/>
                  <a:pt x="610" y="3956"/>
                  <a:pt x="583" y="4037"/>
                </a:cubicBezTo>
                <a:cubicBezTo>
                  <a:pt x="569" y="4173"/>
                  <a:pt x="529" y="4159"/>
                  <a:pt x="569" y="4322"/>
                </a:cubicBezTo>
                <a:cubicBezTo>
                  <a:pt x="597" y="4430"/>
                  <a:pt x="637" y="4430"/>
                  <a:pt x="624" y="4566"/>
                </a:cubicBezTo>
                <a:cubicBezTo>
                  <a:pt x="610" y="4661"/>
                  <a:pt x="569" y="4729"/>
                  <a:pt x="556" y="4810"/>
                </a:cubicBezTo>
                <a:cubicBezTo>
                  <a:pt x="529" y="4918"/>
                  <a:pt x="556" y="4932"/>
                  <a:pt x="502" y="5040"/>
                </a:cubicBezTo>
                <a:lnTo>
                  <a:pt x="502" y="5067"/>
                </a:lnTo>
                <a:cubicBezTo>
                  <a:pt x="475" y="5067"/>
                  <a:pt x="475" y="5067"/>
                  <a:pt x="488" y="5094"/>
                </a:cubicBezTo>
                <a:cubicBezTo>
                  <a:pt x="461" y="5081"/>
                  <a:pt x="461" y="5081"/>
                  <a:pt x="461" y="5108"/>
                </a:cubicBezTo>
                <a:cubicBezTo>
                  <a:pt x="448" y="5108"/>
                  <a:pt x="420" y="5108"/>
                  <a:pt x="420" y="5094"/>
                </a:cubicBezTo>
                <a:cubicBezTo>
                  <a:pt x="407" y="5094"/>
                  <a:pt x="407" y="5094"/>
                  <a:pt x="407" y="5094"/>
                </a:cubicBezTo>
                <a:cubicBezTo>
                  <a:pt x="380" y="5000"/>
                  <a:pt x="380" y="4810"/>
                  <a:pt x="366" y="4701"/>
                </a:cubicBezTo>
                <a:cubicBezTo>
                  <a:pt x="326" y="4444"/>
                  <a:pt x="244" y="4295"/>
                  <a:pt x="231" y="4187"/>
                </a:cubicBezTo>
                <a:cubicBezTo>
                  <a:pt x="190" y="3861"/>
                  <a:pt x="217" y="3929"/>
                  <a:pt x="204" y="3617"/>
                </a:cubicBezTo>
                <a:cubicBezTo>
                  <a:pt x="177" y="3075"/>
                  <a:pt x="149" y="3374"/>
                  <a:pt x="258" y="2872"/>
                </a:cubicBezTo>
                <a:cubicBezTo>
                  <a:pt x="271" y="2777"/>
                  <a:pt x="298" y="2601"/>
                  <a:pt x="326" y="2520"/>
                </a:cubicBezTo>
                <a:cubicBezTo>
                  <a:pt x="353" y="2425"/>
                  <a:pt x="434" y="2303"/>
                  <a:pt x="434" y="2208"/>
                </a:cubicBezTo>
                <a:lnTo>
                  <a:pt x="380" y="2249"/>
                </a:lnTo>
                <a:cubicBezTo>
                  <a:pt x="380" y="2263"/>
                  <a:pt x="380" y="2276"/>
                  <a:pt x="380" y="2290"/>
                </a:cubicBezTo>
                <a:cubicBezTo>
                  <a:pt x="353" y="2344"/>
                  <a:pt x="380" y="2290"/>
                  <a:pt x="353" y="2317"/>
                </a:cubicBezTo>
                <a:cubicBezTo>
                  <a:pt x="353" y="2357"/>
                  <a:pt x="366" y="2344"/>
                  <a:pt x="339" y="2344"/>
                </a:cubicBezTo>
                <a:lnTo>
                  <a:pt x="244" y="2710"/>
                </a:lnTo>
                <a:cubicBezTo>
                  <a:pt x="244" y="2723"/>
                  <a:pt x="217" y="2859"/>
                  <a:pt x="204" y="2899"/>
                </a:cubicBezTo>
                <a:cubicBezTo>
                  <a:pt x="190" y="2967"/>
                  <a:pt x="163" y="3048"/>
                  <a:pt x="122" y="3075"/>
                </a:cubicBezTo>
                <a:cubicBezTo>
                  <a:pt x="55" y="2967"/>
                  <a:pt x="68" y="2818"/>
                  <a:pt x="82" y="2669"/>
                </a:cubicBezTo>
                <a:cubicBezTo>
                  <a:pt x="95" y="2506"/>
                  <a:pt x="122" y="2412"/>
                  <a:pt x="109" y="2235"/>
                </a:cubicBezTo>
                <a:lnTo>
                  <a:pt x="177" y="1856"/>
                </a:lnTo>
                <a:cubicBezTo>
                  <a:pt x="204" y="1734"/>
                  <a:pt x="244" y="1599"/>
                  <a:pt x="271" y="1477"/>
                </a:cubicBezTo>
                <a:cubicBezTo>
                  <a:pt x="298" y="1382"/>
                  <a:pt x="298" y="1395"/>
                  <a:pt x="339" y="1314"/>
                </a:cubicBezTo>
                <a:cubicBezTo>
                  <a:pt x="366" y="1246"/>
                  <a:pt x="380" y="1206"/>
                  <a:pt x="393" y="1138"/>
                </a:cubicBezTo>
                <a:cubicBezTo>
                  <a:pt x="420" y="1070"/>
                  <a:pt x="448" y="1043"/>
                  <a:pt x="448" y="962"/>
                </a:cubicBezTo>
                <a:cubicBezTo>
                  <a:pt x="461" y="867"/>
                  <a:pt x="461" y="813"/>
                  <a:pt x="461" y="731"/>
                </a:cubicBezTo>
                <a:lnTo>
                  <a:pt x="529" y="325"/>
                </a:lnTo>
                <a:cubicBezTo>
                  <a:pt x="556" y="271"/>
                  <a:pt x="664" y="27"/>
                  <a:pt x="583" y="0"/>
                </a:cubicBezTo>
                <a:lnTo>
                  <a:pt x="448" y="433"/>
                </a:lnTo>
                <a:cubicBezTo>
                  <a:pt x="393" y="609"/>
                  <a:pt x="407" y="759"/>
                  <a:pt x="393" y="975"/>
                </a:cubicBezTo>
                <a:cubicBezTo>
                  <a:pt x="393" y="1057"/>
                  <a:pt x="271" y="1287"/>
                  <a:pt x="231" y="1382"/>
                </a:cubicBezTo>
                <a:cubicBezTo>
                  <a:pt x="177" y="1531"/>
                  <a:pt x="163" y="1707"/>
                  <a:pt x="109" y="1856"/>
                </a:cubicBezTo>
                <a:cubicBezTo>
                  <a:pt x="68" y="1842"/>
                  <a:pt x="95" y="1856"/>
                  <a:pt x="82" y="181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Freeform 15">
            <a:extLst>
              <a:ext uri="{FF2B5EF4-FFF2-40B4-BE49-F238E27FC236}">
                <a16:creationId xmlns:a16="http://schemas.microsoft.com/office/drawing/2014/main" id="{D5E2C219-2EE3-4357-A947-188264D99CB2}"/>
              </a:ext>
            </a:extLst>
          </p:cNvPr>
          <p:cNvSpPr>
            <a:spLocks/>
          </p:cNvSpPr>
          <p:nvPr/>
        </p:nvSpPr>
        <p:spPr bwMode="auto">
          <a:xfrm>
            <a:off x="1928813" y="1349376"/>
            <a:ext cx="452438" cy="1955800"/>
          </a:xfrm>
          <a:custGeom>
            <a:avLst/>
            <a:gdLst>
              <a:gd name="T0" fmla="*/ 704 w 1409"/>
              <a:gd name="T1" fmla="*/ 2778 h 6098"/>
              <a:gd name="T2" fmla="*/ 813 w 1409"/>
              <a:gd name="T3" fmla="*/ 2832 h 6098"/>
              <a:gd name="T4" fmla="*/ 745 w 1409"/>
              <a:gd name="T5" fmla="*/ 3076 h 6098"/>
              <a:gd name="T6" fmla="*/ 704 w 1409"/>
              <a:gd name="T7" fmla="*/ 3266 h 6098"/>
              <a:gd name="T8" fmla="*/ 528 w 1409"/>
              <a:gd name="T9" fmla="*/ 3808 h 6098"/>
              <a:gd name="T10" fmla="*/ 393 w 1409"/>
              <a:gd name="T11" fmla="*/ 4160 h 6098"/>
              <a:gd name="T12" fmla="*/ 162 w 1409"/>
              <a:gd name="T13" fmla="*/ 4865 h 6098"/>
              <a:gd name="T14" fmla="*/ 81 w 1409"/>
              <a:gd name="T15" fmla="*/ 5935 h 6098"/>
              <a:gd name="T16" fmla="*/ 162 w 1409"/>
              <a:gd name="T17" fmla="*/ 5921 h 6098"/>
              <a:gd name="T18" fmla="*/ 257 w 1409"/>
              <a:gd name="T19" fmla="*/ 5799 h 6098"/>
              <a:gd name="T20" fmla="*/ 257 w 1409"/>
              <a:gd name="T21" fmla="*/ 5799 h 6098"/>
              <a:gd name="T22" fmla="*/ 216 w 1409"/>
              <a:gd name="T23" fmla="*/ 5854 h 6098"/>
              <a:gd name="T24" fmla="*/ 149 w 1409"/>
              <a:gd name="T25" fmla="*/ 5718 h 6098"/>
              <a:gd name="T26" fmla="*/ 406 w 1409"/>
              <a:gd name="T27" fmla="*/ 5352 h 6098"/>
              <a:gd name="T28" fmla="*/ 474 w 1409"/>
              <a:gd name="T29" fmla="*/ 4729 h 6098"/>
              <a:gd name="T30" fmla="*/ 379 w 1409"/>
              <a:gd name="T31" fmla="*/ 5325 h 6098"/>
              <a:gd name="T32" fmla="*/ 216 w 1409"/>
              <a:gd name="T33" fmla="*/ 4919 h 6098"/>
              <a:gd name="T34" fmla="*/ 352 w 1409"/>
              <a:gd name="T35" fmla="*/ 4377 h 6098"/>
              <a:gd name="T36" fmla="*/ 582 w 1409"/>
              <a:gd name="T37" fmla="*/ 3889 h 6098"/>
              <a:gd name="T38" fmla="*/ 772 w 1409"/>
              <a:gd name="T39" fmla="*/ 3198 h 6098"/>
              <a:gd name="T40" fmla="*/ 1138 w 1409"/>
              <a:gd name="T41" fmla="*/ 1924 h 6098"/>
              <a:gd name="T42" fmla="*/ 1287 w 1409"/>
              <a:gd name="T43" fmla="*/ 1450 h 6098"/>
              <a:gd name="T44" fmla="*/ 1341 w 1409"/>
              <a:gd name="T45" fmla="*/ 1044 h 6098"/>
              <a:gd name="T46" fmla="*/ 1002 w 1409"/>
              <a:gd name="T47" fmla="*/ 2100 h 6098"/>
              <a:gd name="T48" fmla="*/ 758 w 1409"/>
              <a:gd name="T49" fmla="*/ 2764 h 6098"/>
              <a:gd name="T50" fmla="*/ 650 w 1409"/>
              <a:gd name="T51" fmla="*/ 2548 h 6098"/>
              <a:gd name="T52" fmla="*/ 664 w 1409"/>
              <a:gd name="T53" fmla="*/ 1640 h 6098"/>
              <a:gd name="T54" fmla="*/ 1043 w 1409"/>
              <a:gd name="T55" fmla="*/ 637 h 6098"/>
              <a:gd name="T56" fmla="*/ 1151 w 1409"/>
              <a:gd name="T57" fmla="*/ 380 h 6098"/>
              <a:gd name="T58" fmla="*/ 1287 w 1409"/>
              <a:gd name="T59" fmla="*/ 0 h 6098"/>
              <a:gd name="T60" fmla="*/ 1016 w 1409"/>
              <a:gd name="T61" fmla="*/ 556 h 6098"/>
              <a:gd name="T62" fmla="*/ 989 w 1409"/>
              <a:gd name="T63" fmla="*/ 678 h 6098"/>
              <a:gd name="T64" fmla="*/ 758 w 1409"/>
              <a:gd name="T65" fmla="*/ 1342 h 6098"/>
              <a:gd name="T66" fmla="*/ 569 w 1409"/>
              <a:gd name="T67" fmla="*/ 2534 h 6098"/>
              <a:gd name="T68" fmla="*/ 691 w 1409"/>
              <a:gd name="T69" fmla="*/ 2913 h 6098"/>
              <a:gd name="T70" fmla="*/ 704 w 1409"/>
              <a:gd name="T71" fmla="*/ 2968 h 6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09" h="6098">
                <a:moveTo>
                  <a:pt x="704" y="2968"/>
                </a:moveTo>
                <a:lnTo>
                  <a:pt x="704" y="2778"/>
                </a:lnTo>
                <a:lnTo>
                  <a:pt x="799" y="2778"/>
                </a:lnTo>
                <a:lnTo>
                  <a:pt x="813" y="2832"/>
                </a:lnTo>
                <a:cubicBezTo>
                  <a:pt x="772" y="2886"/>
                  <a:pt x="786" y="2900"/>
                  <a:pt x="786" y="2968"/>
                </a:cubicBezTo>
                <a:cubicBezTo>
                  <a:pt x="786" y="3103"/>
                  <a:pt x="758" y="3062"/>
                  <a:pt x="745" y="3076"/>
                </a:cubicBezTo>
                <a:lnTo>
                  <a:pt x="731" y="3022"/>
                </a:lnTo>
                <a:cubicBezTo>
                  <a:pt x="731" y="3130"/>
                  <a:pt x="704" y="3171"/>
                  <a:pt x="704" y="3266"/>
                </a:cubicBezTo>
                <a:cubicBezTo>
                  <a:pt x="718" y="3415"/>
                  <a:pt x="718" y="3374"/>
                  <a:pt x="664" y="3469"/>
                </a:cubicBezTo>
                <a:cubicBezTo>
                  <a:pt x="569" y="3686"/>
                  <a:pt x="623" y="3659"/>
                  <a:pt x="528" y="3808"/>
                </a:cubicBezTo>
                <a:cubicBezTo>
                  <a:pt x="474" y="3916"/>
                  <a:pt x="487" y="3889"/>
                  <a:pt x="474" y="3984"/>
                </a:cubicBezTo>
                <a:cubicBezTo>
                  <a:pt x="447" y="4065"/>
                  <a:pt x="433" y="4079"/>
                  <a:pt x="393" y="4160"/>
                </a:cubicBezTo>
                <a:cubicBezTo>
                  <a:pt x="311" y="4350"/>
                  <a:pt x="420" y="4214"/>
                  <a:pt x="244" y="4472"/>
                </a:cubicBezTo>
                <a:cubicBezTo>
                  <a:pt x="149" y="4594"/>
                  <a:pt x="149" y="4675"/>
                  <a:pt x="162" y="4865"/>
                </a:cubicBezTo>
                <a:cubicBezTo>
                  <a:pt x="216" y="5637"/>
                  <a:pt x="0" y="5745"/>
                  <a:pt x="27" y="6098"/>
                </a:cubicBezTo>
                <a:cubicBezTo>
                  <a:pt x="54" y="6030"/>
                  <a:pt x="27" y="5949"/>
                  <a:pt x="81" y="5935"/>
                </a:cubicBezTo>
                <a:cubicBezTo>
                  <a:pt x="135" y="5908"/>
                  <a:pt x="67" y="5935"/>
                  <a:pt x="108" y="5935"/>
                </a:cubicBezTo>
                <a:cubicBezTo>
                  <a:pt x="149" y="5935"/>
                  <a:pt x="135" y="5962"/>
                  <a:pt x="162" y="5921"/>
                </a:cubicBezTo>
                <a:cubicBezTo>
                  <a:pt x="189" y="5894"/>
                  <a:pt x="189" y="5894"/>
                  <a:pt x="216" y="5867"/>
                </a:cubicBezTo>
                <a:cubicBezTo>
                  <a:pt x="257" y="5827"/>
                  <a:pt x="257" y="5854"/>
                  <a:pt x="257" y="5799"/>
                </a:cubicBezTo>
                <a:lnTo>
                  <a:pt x="284" y="5786"/>
                </a:lnTo>
                <a:lnTo>
                  <a:pt x="257" y="5799"/>
                </a:lnTo>
                <a:lnTo>
                  <a:pt x="230" y="5840"/>
                </a:lnTo>
                <a:cubicBezTo>
                  <a:pt x="203" y="5881"/>
                  <a:pt x="271" y="5799"/>
                  <a:pt x="216" y="5854"/>
                </a:cubicBezTo>
                <a:lnTo>
                  <a:pt x="162" y="5921"/>
                </a:lnTo>
                <a:cubicBezTo>
                  <a:pt x="122" y="5921"/>
                  <a:pt x="81" y="5935"/>
                  <a:pt x="149" y="5718"/>
                </a:cubicBezTo>
                <a:cubicBezTo>
                  <a:pt x="271" y="5366"/>
                  <a:pt x="189" y="5556"/>
                  <a:pt x="366" y="5420"/>
                </a:cubicBezTo>
                <a:lnTo>
                  <a:pt x="406" y="5352"/>
                </a:lnTo>
                <a:cubicBezTo>
                  <a:pt x="515" y="5163"/>
                  <a:pt x="460" y="5217"/>
                  <a:pt x="474" y="5000"/>
                </a:cubicBezTo>
                <a:cubicBezTo>
                  <a:pt x="487" y="4905"/>
                  <a:pt x="555" y="4756"/>
                  <a:pt x="474" y="4729"/>
                </a:cubicBezTo>
                <a:lnTo>
                  <a:pt x="447" y="4865"/>
                </a:lnTo>
                <a:cubicBezTo>
                  <a:pt x="393" y="5108"/>
                  <a:pt x="460" y="5163"/>
                  <a:pt x="379" y="5325"/>
                </a:cubicBezTo>
                <a:cubicBezTo>
                  <a:pt x="325" y="5434"/>
                  <a:pt x="271" y="5420"/>
                  <a:pt x="230" y="5434"/>
                </a:cubicBezTo>
                <a:cubicBezTo>
                  <a:pt x="230" y="5190"/>
                  <a:pt x="257" y="5122"/>
                  <a:pt x="216" y="4919"/>
                </a:cubicBezTo>
                <a:lnTo>
                  <a:pt x="216" y="4661"/>
                </a:lnTo>
                <a:cubicBezTo>
                  <a:pt x="244" y="4580"/>
                  <a:pt x="311" y="4431"/>
                  <a:pt x="352" y="4377"/>
                </a:cubicBezTo>
                <a:cubicBezTo>
                  <a:pt x="474" y="4174"/>
                  <a:pt x="474" y="4106"/>
                  <a:pt x="542" y="3957"/>
                </a:cubicBezTo>
                <a:lnTo>
                  <a:pt x="582" y="3889"/>
                </a:lnTo>
                <a:cubicBezTo>
                  <a:pt x="704" y="3672"/>
                  <a:pt x="596" y="3794"/>
                  <a:pt x="704" y="3537"/>
                </a:cubicBezTo>
                <a:cubicBezTo>
                  <a:pt x="799" y="3279"/>
                  <a:pt x="745" y="3496"/>
                  <a:pt x="772" y="3198"/>
                </a:cubicBezTo>
                <a:cubicBezTo>
                  <a:pt x="786" y="3062"/>
                  <a:pt x="826" y="2981"/>
                  <a:pt x="813" y="2832"/>
                </a:cubicBezTo>
                <a:cubicBezTo>
                  <a:pt x="1124" y="2290"/>
                  <a:pt x="921" y="2385"/>
                  <a:pt x="1138" y="1924"/>
                </a:cubicBezTo>
                <a:cubicBezTo>
                  <a:pt x="1192" y="1829"/>
                  <a:pt x="1192" y="1802"/>
                  <a:pt x="1206" y="1680"/>
                </a:cubicBezTo>
                <a:cubicBezTo>
                  <a:pt x="1219" y="1558"/>
                  <a:pt x="1260" y="1558"/>
                  <a:pt x="1287" y="1450"/>
                </a:cubicBezTo>
                <a:lnTo>
                  <a:pt x="1409" y="989"/>
                </a:lnTo>
                <a:cubicBezTo>
                  <a:pt x="1355" y="989"/>
                  <a:pt x="1355" y="1003"/>
                  <a:pt x="1341" y="1044"/>
                </a:cubicBezTo>
                <a:lnTo>
                  <a:pt x="1097" y="1884"/>
                </a:lnTo>
                <a:cubicBezTo>
                  <a:pt x="1029" y="2087"/>
                  <a:pt x="1057" y="1978"/>
                  <a:pt x="1002" y="2100"/>
                </a:cubicBezTo>
                <a:cubicBezTo>
                  <a:pt x="907" y="2304"/>
                  <a:pt x="1016" y="2304"/>
                  <a:pt x="867" y="2588"/>
                </a:cubicBezTo>
                <a:cubicBezTo>
                  <a:pt x="772" y="2778"/>
                  <a:pt x="840" y="2737"/>
                  <a:pt x="758" y="2764"/>
                </a:cubicBezTo>
                <a:cubicBezTo>
                  <a:pt x="718" y="2670"/>
                  <a:pt x="758" y="2656"/>
                  <a:pt x="677" y="2575"/>
                </a:cubicBezTo>
                <a:lnTo>
                  <a:pt x="650" y="2548"/>
                </a:lnTo>
                <a:cubicBezTo>
                  <a:pt x="582" y="2453"/>
                  <a:pt x="704" y="1965"/>
                  <a:pt x="677" y="1843"/>
                </a:cubicBezTo>
                <a:cubicBezTo>
                  <a:pt x="664" y="1748"/>
                  <a:pt x="636" y="1762"/>
                  <a:pt x="664" y="1640"/>
                </a:cubicBezTo>
                <a:lnTo>
                  <a:pt x="880" y="1166"/>
                </a:lnTo>
                <a:cubicBezTo>
                  <a:pt x="894" y="1057"/>
                  <a:pt x="1002" y="759"/>
                  <a:pt x="1043" y="637"/>
                </a:cubicBezTo>
                <a:cubicBezTo>
                  <a:pt x="1070" y="542"/>
                  <a:pt x="1057" y="515"/>
                  <a:pt x="1097" y="447"/>
                </a:cubicBezTo>
                <a:lnTo>
                  <a:pt x="1151" y="380"/>
                </a:lnTo>
                <a:cubicBezTo>
                  <a:pt x="1178" y="339"/>
                  <a:pt x="1151" y="353"/>
                  <a:pt x="1178" y="298"/>
                </a:cubicBezTo>
                <a:cubicBezTo>
                  <a:pt x="1206" y="231"/>
                  <a:pt x="1328" y="82"/>
                  <a:pt x="1287" y="0"/>
                </a:cubicBezTo>
                <a:lnTo>
                  <a:pt x="1070" y="407"/>
                </a:lnTo>
                <a:cubicBezTo>
                  <a:pt x="1043" y="461"/>
                  <a:pt x="1029" y="502"/>
                  <a:pt x="1016" y="556"/>
                </a:cubicBezTo>
                <a:cubicBezTo>
                  <a:pt x="1002" y="596"/>
                  <a:pt x="1002" y="542"/>
                  <a:pt x="989" y="624"/>
                </a:cubicBezTo>
                <a:cubicBezTo>
                  <a:pt x="989" y="651"/>
                  <a:pt x="989" y="651"/>
                  <a:pt x="989" y="678"/>
                </a:cubicBezTo>
                <a:lnTo>
                  <a:pt x="840" y="1152"/>
                </a:lnTo>
                <a:cubicBezTo>
                  <a:pt x="731" y="1342"/>
                  <a:pt x="813" y="1220"/>
                  <a:pt x="758" y="1342"/>
                </a:cubicBezTo>
                <a:cubicBezTo>
                  <a:pt x="691" y="1464"/>
                  <a:pt x="569" y="1626"/>
                  <a:pt x="609" y="1789"/>
                </a:cubicBezTo>
                <a:cubicBezTo>
                  <a:pt x="636" y="1911"/>
                  <a:pt x="582" y="2371"/>
                  <a:pt x="569" y="2534"/>
                </a:cubicBezTo>
                <a:cubicBezTo>
                  <a:pt x="569" y="2534"/>
                  <a:pt x="542" y="2507"/>
                  <a:pt x="596" y="2548"/>
                </a:cubicBezTo>
                <a:cubicBezTo>
                  <a:pt x="691" y="2629"/>
                  <a:pt x="677" y="2859"/>
                  <a:pt x="691" y="2913"/>
                </a:cubicBezTo>
                <a:cubicBezTo>
                  <a:pt x="691" y="2927"/>
                  <a:pt x="691" y="2927"/>
                  <a:pt x="691" y="2941"/>
                </a:cubicBezTo>
                <a:lnTo>
                  <a:pt x="704" y="296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5DCB4A97-3AA1-4322-BF44-A02D552F4BDE}"/>
              </a:ext>
            </a:extLst>
          </p:cNvPr>
          <p:cNvSpPr>
            <a:spLocks/>
          </p:cNvSpPr>
          <p:nvPr/>
        </p:nvSpPr>
        <p:spPr bwMode="auto">
          <a:xfrm>
            <a:off x="2193925" y="3035301"/>
            <a:ext cx="1265238" cy="695325"/>
          </a:xfrm>
          <a:custGeom>
            <a:avLst/>
            <a:gdLst>
              <a:gd name="T0" fmla="*/ 149 w 3943"/>
              <a:gd name="T1" fmla="*/ 2019 h 2168"/>
              <a:gd name="T2" fmla="*/ 109 w 3943"/>
              <a:gd name="T3" fmla="*/ 2046 h 2168"/>
              <a:gd name="T4" fmla="*/ 68 w 3943"/>
              <a:gd name="T5" fmla="*/ 2074 h 2168"/>
              <a:gd name="T6" fmla="*/ 41 w 3943"/>
              <a:gd name="T7" fmla="*/ 2114 h 2168"/>
              <a:gd name="T8" fmla="*/ 0 w 3943"/>
              <a:gd name="T9" fmla="*/ 2155 h 2168"/>
              <a:gd name="T10" fmla="*/ 41 w 3943"/>
              <a:gd name="T11" fmla="*/ 2114 h 2168"/>
              <a:gd name="T12" fmla="*/ 68 w 3943"/>
              <a:gd name="T13" fmla="*/ 2074 h 2168"/>
              <a:gd name="T14" fmla="*/ 109 w 3943"/>
              <a:gd name="T15" fmla="*/ 2046 h 2168"/>
              <a:gd name="T16" fmla="*/ 149 w 3943"/>
              <a:gd name="T17" fmla="*/ 2019 h 2168"/>
              <a:gd name="T18" fmla="*/ 231 w 3943"/>
              <a:gd name="T19" fmla="*/ 1965 h 2168"/>
              <a:gd name="T20" fmla="*/ 190 w 3943"/>
              <a:gd name="T21" fmla="*/ 2006 h 2168"/>
              <a:gd name="T22" fmla="*/ 190 w 3943"/>
              <a:gd name="T23" fmla="*/ 2006 h 2168"/>
              <a:gd name="T24" fmla="*/ 325 w 3943"/>
              <a:gd name="T25" fmla="*/ 1938 h 2168"/>
              <a:gd name="T26" fmla="*/ 1504 w 3943"/>
              <a:gd name="T27" fmla="*/ 1084 h 2168"/>
              <a:gd name="T28" fmla="*/ 1856 w 3943"/>
              <a:gd name="T29" fmla="*/ 922 h 2168"/>
              <a:gd name="T30" fmla="*/ 1924 w 3943"/>
              <a:gd name="T31" fmla="*/ 949 h 2168"/>
              <a:gd name="T32" fmla="*/ 2818 w 3943"/>
              <a:gd name="T33" fmla="*/ 759 h 2168"/>
              <a:gd name="T34" fmla="*/ 3943 w 3943"/>
              <a:gd name="T35" fmla="*/ 421 h 2168"/>
              <a:gd name="T36" fmla="*/ 3780 w 3943"/>
              <a:gd name="T37" fmla="*/ 461 h 2168"/>
              <a:gd name="T38" fmla="*/ 2900 w 3943"/>
              <a:gd name="T39" fmla="*/ 692 h 2168"/>
              <a:gd name="T40" fmla="*/ 3103 w 3943"/>
              <a:gd name="T41" fmla="*/ 502 h 2168"/>
              <a:gd name="T42" fmla="*/ 3618 w 3943"/>
              <a:gd name="T43" fmla="*/ 244 h 2168"/>
              <a:gd name="T44" fmla="*/ 3238 w 3943"/>
              <a:gd name="T45" fmla="*/ 421 h 2168"/>
              <a:gd name="T46" fmla="*/ 2439 w 3943"/>
              <a:gd name="T47" fmla="*/ 759 h 2168"/>
              <a:gd name="T48" fmla="*/ 2100 w 3943"/>
              <a:gd name="T49" fmla="*/ 705 h 2168"/>
              <a:gd name="T50" fmla="*/ 2778 w 3943"/>
              <a:gd name="T51" fmla="*/ 407 h 2168"/>
              <a:gd name="T52" fmla="*/ 3238 w 3943"/>
              <a:gd name="T53" fmla="*/ 150 h 2168"/>
              <a:gd name="T54" fmla="*/ 2507 w 3943"/>
              <a:gd name="T55" fmla="*/ 461 h 2168"/>
              <a:gd name="T56" fmla="*/ 2534 w 3943"/>
              <a:gd name="T57" fmla="*/ 326 h 2168"/>
              <a:gd name="T58" fmla="*/ 2453 w 3943"/>
              <a:gd name="T59" fmla="*/ 244 h 2168"/>
              <a:gd name="T60" fmla="*/ 2507 w 3943"/>
              <a:gd name="T61" fmla="*/ 28 h 2168"/>
              <a:gd name="T62" fmla="*/ 2263 w 3943"/>
              <a:gd name="T63" fmla="*/ 475 h 2168"/>
              <a:gd name="T64" fmla="*/ 1640 w 3943"/>
              <a:gd name="T65" fmla="*/ 746 h 2168"/>
              <a:gd name="T66" fmla="*/ 1762 w 3943"/>
              <a:gd name="T67" fmla="*/ 190 h 2168"/>
              <a:gd name="T68" fmla="*/ 1667 w 3943"/>
              <a:gd name="T69" fmla="*/ 461 h 2168"/>
              <a:gd name="T70" fmla="*/ 1179 w 3943"/>
              <a:gd name="T71" fmla="*/ 1288 h 2168"/>
              <a:gd name="T72" fmla="*/ 813 w 3943"/>
              <a:gd name="T73" fmla="*/ 1572 h 2168"/>
              <a:gd name="T74" fmla="*/ 271 w 3943"/>
              <a:gd name="T75" fmla="*/ 1897 h 2168"/>
              <a:gd name="T76" fmla="*/ 163 w 3943"/>
              <a:gd name="T77" fmla="*/ 2006 h 2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943" h="2168">
                <a:moveTo>
                  <a:pt x="163" y="2006"/>
                </a:moveTo>
                <a:cubicBezTo>
                  <a:pt x="136" y="1992"/>
                  <a:pt x="136" y="1992"/>
                  <a:pt x="149" y="2019"/>
                </a:cubicBezTo>
                <a:cubicBezTo>
                  <a:pt x="109" y="2006"/>
                  <a:pt x="109" y="1992"/>
                  <a:pt x="122" y="2033"/>
                </a:cubicBezTo>
                <a:cubicBezTo>
                  <a:pt x="95" y="2019"/>
                  <a:pt x="95" y="2006"/>
                  <a:pt x="109" y="2046"/>
                </a:cubicBezTo>
                <a:cubicBezTo>
                  <a:pt x="68" y="2033"/>
                  <a:pt x="81" y="2033"/>
                  <a:pt x="81" y="2060"/>
                </a:cubicBezTo>
                <a:cubicBezTo>
                  <a:pt x="54" y="2046"/>
                  <a:pt x="68" y="2046"/>
                  <a:pt x="68" y="2074"/>
                </a:cubicBezTo>
                <a:cubicBezTo>
                  <a:pt x="27" y="2060"/>
                  <a:pt x="41" y="2060"/>
                  <a:pt x="54" y="2087"/>
                </a:cubicBezTo>
                <a:cubicBezTo>
                  <a:pt x="14" y="2087"/>
                  <a:pt x="27" y="2087"/>
                  <a:pt x="41" y="2114"/>
                </a:cubicBezTo>
                <a:cubicBezTo>
                  <a:pt x="14" y="2114"/>
                  <a:pt x="27" y="2114"/>
                  <a:pt x="27" y="2141"/>
                </a:cubicBezTo>
                <a:cubicBezTo>
                  <a:pt x="0" y="2128"/>
                  <a:pt x="0" y="2128"/>
                  <a:pt x="0" y="2155"/>
                </a:cubicBezTo>
                <a:cubicBezTo>
                  <a:pt x="41" y="2155"/>
                  <a:pt x="41" y="2168"/>
                  <a:pt x="27" y="2141"/>
                </a:cubicBezTo>
                <a:cubicBezTo>
                  <a:pt x="54" y="2141"/>
                  <a:pt x="54" y="2155"/>
                  <a:pt x="41" y="2114"/>
                </a:cubicBezTo>
                <a:cubicBezTo>
                  <a:pt x="81" y="2128"/>
                  <a:pt x="68" y="2128"/>
                  <a:pt x="54" y="2087"/>
                </a:cubicBezTo>
                <a:lnTo>
                  <a:pt x="68" y="2074"/>
                </a:lnTo>
                <a:cubicBezTo>
                  <a:pt x="95" y="2087"/>
                  <a:pt x="95" y="2087"/>
                  <a:pt x="81" y="2060"/>
                </a:cubicBezTo>
                <a:cubicBezTo>
                  <a:pt x="122" y="2074"/>
                  <a:pt x="109" y="2074"/>
                  <a:pt x="109" y="2046"/>
                </a:cubicBezTo>
                <a:cubicBezTo>
                  <a:pt x="136" y="2046"/>
                  <a:pt x="136" y="2060"/>
                  <a:pt x="122" y="2033"/>
                </a:cubicBezTo>
                <a:cubicBezTo>
                  <a:pt x="149" y="2033"/>
                  <a:pt x="149" y="2046"/>
                  <a:pt x="149" y="2019"/>
                </a:cubicBezTo>
                <a:cubicBezTo>
                  <a:pt x="176" y="2019"/>
                  <a:pt x="176" y="2033"/>
                  <a:pt x="163" y="2006"/>
                </a:cubicBezTo>
                <a:lnTo>
                  <a:pt x="231" y="1965"/>
                </a:lnTo>
                <a:lnTo>
                  <a:pt x="231" y="2006"/>
                </a:lnTo>
                <a:cubicBezTo>
                  <a:pt x="190" y="1992"/>
                  <a:pt x="190" y="1979"/>
                  <a:pt x="190" y="2006"/>
                </a:cubicBezTo>
                <a:cubicBezTo>
                  <a:pt x="163" y="2006"/>
                  <a:pt x="176" y="1992"/>
                  <a:pt x="176" y="2033"/>
                </a:cubicBezTo>
                <a:cubicBezTo>
                  <a:pt x="203" y="2033"/>
                  <a:pt x="203" y="2046"/>
                  <a:pt x="190" y="2006"/>
                </a:cubicBezTo>
                <a:lnTo>
                  <a:pt x="231" y="2006"/>
                </a:lnTo>
                <a:lnTo>
                  <a:pt x="325" y="1938"/>
                </a:lnTo>
                <a:cubicBezTo>
                  <a:pt x="366" y="1911"/>
                  <a:pt x="393" y="1897"/>
                  <a:pt x="434" y="1870"/>
                </a:cubicBezTo>
                <a:cubicBezTo>
                  <a:pt x="827" y="1654"/>
                  <a:pt x="1179" y="1383"/>
                  <a:pt x="1504" y="1084"/>
                </a:cubicBezTo>
                <a:cubicBezTo>
                  <a:pt x="1558" y="1030"/>
                  <a:pt x="1545" y="1057"/>
                  <a:pt x="1613" y="1030"/>
                </a:cubicBezTo>
                <a:cubicBezTo>
                  <a:pt x="1721" y="1003"/>
                  <a:pt x="1721" y="935"/>
                  <a:pt x="1856" y="922"/>
                </a:cubicBezTo>
                <a:cubicBezTo>
                  <a:pt x="1816" y="1017"/>
                  <a:pt x="1762" y="1017"/>
                  <a:pt x="1707" y="1098"/>
                </a:cubicBezTo>
                <a:cubicBezTo>
                  <a:pt x="1762" y="1084"/>
                  <a:pt x="1856" y="990"/>
                  <a:pt x="1924" y="949"/>
                </a:cubicBezTo>
                <a:cubicBezTo>
                  <a:pt x="1978" y="922"/>
                  <a:pt x="2100" y="881"/>
                  <a:pt x="2209" y="881"/>
                </a:cubicBezTo>
                <a:cubicBezTo>
                  <a:pt x="2480" y="881"/>
                  <a:pt x="2588" y="827"/>
                  <a:pt x="2818" y="759"/>
                </a:cubicBezTo>
                <a:cubicBezTo>
                  <a:pt x="2968" y="732"/>
                  <a:pt x="3198" y="759"/>
                  <a:pt x="3455" y="664"/>
                </a:cubicBezTo>
                <a:lnTo>
                  <a:pt x="3943" y="421"/>
                </a:lnTo>
                <a:cubicBezTo>
                  <a:pt x="3943" y="421"/>
                  <a:pt x="3943" y="421"/>
                  <a:pt x="3930" y="421"/>
                </a:cubicBezTo>
                <a:cubicBezTo>
                  <a:pt x="3862" y="407"/>
                  <a:pt x="3862" y="421"/>
                  <a:pt x="3780" y="461"/>
                </a:cubicBezTo>
                <a:cubicBezTo>
                  <a:pt x="3591" y="556"/>
                  <a:pt x="3347" y="664"/>
                  <a:pt x="3117" y="692"/>
                </a:cubicBezTo>
                <a:cubicBezTo>
                  <a:pt x="3035" y="705"/>
                  <a:pt x="2981" y="678"/>
                  <a:pt x="2900" y="692"/>
                </a:cubicBezTo>
                <a:cubicBezTo>
                  <a:pt x="2791" y="705"/>
                  <a:pt x="2629" y="786"/>
                  <a:pt x="2547" y="759"/>
                </a:cubicBezTo>
                <a:cubicBezTo>
                  <a:pt x="2656" y="651"/>
                  <a:pt x="2954" y="529"/>
                  <a:pt x="3103" y="502"/>
                </a:cubicBezTo>
                <a:cubicBezTo>
                  <a:pt x="3306" y="461"/>
                  <a:pt x="3374" y="380"/>
                  <a:pt x="3482" y="339"/>
                </a:cubicBezTo>
                <a:cubicBezTo>
                  <a:pt x="3537" y="312"/>
                  <a:pt x="3591" y="299"/>
                  <a:pt x="3618" y="244"/>
                </a:cubicBezTo>
                <a:cubicBezTo>
                  <a:pt x="3537" y="231"/>
                  <a:pt x="3482" y="299"/>
                  <a:pt x="3428" y="326"/>
                </a:cubicBezTo>
                <a:cubicBezTo>
                  <a:pt x="3374" y="353"/>
                  <a:pt x="3306" y="393"/>
                  <a:pt x="3238" y="421"/>
                </a:cubicBezTo>
                <a:cubicBezTo>
                  <a:pt x="2981" y="502"/>
                  <a:pt x="2886" y="461"/>
                  <a:pt x="2615" y="664"/>
                </a:cubicBezTo>
                <a:lnTo>
                  <a:pt x="2439" y="759"/>
                </a:lnTo>
                <a:cubicBezTo>
                  <a:pt x="2331" y="813"/>
                  <a:pt x="2033" y="854"/>
                  <a:pt x="1978" y="841"/>
                </a:cubicBezTo>
                <a:cubicBezTo>
                  <a:pt x="2005" y="773"/>
                  <a:pt x="2033" y="746"/>
                  <a:pt x="2100" y="705"/>
                </a:cubicBezTo>
                <a:cubicBezTo>
                  <a:pt x="2168" y="651"/>
                  <a:pt x="2168" y="664"/>
                  <a:pt x="2263" y="624"/>
                </a:cubicBezTo>
                <a:cubicBezTo>
                  <a:pt x="2615" y="421"/>
                  <a:pt x="2629" y="475"/>
                  <a:pt x="2778" y="407"/>
                </a:cubicBezTo>
                <a:cubicBezTo>
                  <a:pt x="2846" y="380"/>
                  <a:pt x="2886" y="353"/>
                  <a:pt x="2940" y="326"/>
                </a:cubicBezTo>
                <a:lnTo>
                  <a:pt x="3238" y="150"/>
                </a:lnTo>
                <a:cubicBezTo>
                  <a:pt x="3171" y="122"/>
                  <a:pt x="3062" y="217"/>
                  <a:pt x="3022" y="244"/>
                </a:cubicBezTo>
                <a:cubicBezTo>
                  <a:pt x="2873" y="366"/>
                  <a:pt x="2669" y="407"/>
                  <a:pt x="2507" y="461"/>
                </a:cubicBezTo>
                <a:cubicBezTo>
                  <a:pt x="2412" y="488"/>
                  <a:pt x="2344" y="542"/>
                  <a:pt x="2249" y="542"/>
                </a:cubicBezTo>
                <a:cubicBezTo>
                  <a:pt x="2331" y="393"/>
                  <a:pt x="2398" y="353"/>
                  <a:pt x="2534" y="326"/>
                </a:cubicBezTo>
                <a:lnTo>
                  <a:pt x="2493" y="285"/>
                </a:lnTo>
                <a:cubicBezTo>
                  <a:pt x="2439" y="231"/>
                  <a:pt x="2493" y="312"/>
                  <a:pt x="2453" y="244"/>
                </a:cubicBezTo>
                <a:cubicBezTo>
                  <a:pt x="2493" y="150"/>
                  <a:pt x="2480" y="217"/>
                  <a:pt x="2547" y="150"/>
                </a:cubicBezTo>
                <a:cubicBezTo>
                  <a:pt x="2629" y="68"/>
                  <a:pt x="2575" y="0"/>
                  <a:pt x="2507" y="28"/>
                </a:cubicBezTo>
                <a:cubicBezTo>
                  <a:pt x="2480" y="55"/>
                  <a:pt x="2453" y="109"/>
                  <a:pt x="2439" y="150"/>
                </a:cubicBezTo>
                <a:cubicBezTo>
                  <a:pt x="2358" y="326"/>
                  <a:pt x="2371" y="326"/>
                  <a:pt x="2263" y="475"/>
                </a:cubicBezTo>
                <a:cubicBezTo>
                  <a:pt x="2155" y="610"/>
                  <a:pt x="1735" y="1017"/>
                  <a:pt x="1585" y="962"/>
                </a:cubicBezTo>
                <a:cubicBezTo>
                  <a:pt x="1599" y="895"/>
                  <a:pt x="1626" y="813"/>
                  <a:pt x="1640" y="746"/>
                </a:cubicBezTo>
                <a:cubicBezTo>
                  <a:pt x="1653" y="664"/>
                  <a:pt x="1653" y="610"/>
                  <a:pt x="1694" y="542"/>
                </a:cubicBezTo>
                <a:cubicBezTo>
                  <a:pt x="1802" y="339"/>
                  <a:pt x="1694" y="339"/>
                  <a:pt x="1762" y="190"/>
                </a:cubicBezTo>
                <a:cubicBezTo>
                  <a:pt x="1802" y="109"/>
                  <a:pt x="1789" y="136"/>
                  <a:pt x="1775" y="109"/>
                </a:cubicBezTo>
                <a:cubicBezTo>
                  <a:pt x="1680" y="190"/>
                  <a:pt x="1707" y="393"/>
                  <a:pt x="1667" y="461"/>
                </a:cubicBezTo>
                <a:cubicBezTo>
                  <a:pt x="1545" y="786"/>
                  <a:pt x="1599" y="922"/>
                  <a:pt x="1423" y="1084"/>
                </a:cubicBezTo>
                <a:cubicBezTo>
                  <a:pt x="1260" y="1233"/>
                  <a:pt x="1382" y="1139"/>
                  <a:pt x="1179" y="1288"/>
                </a:cubicBezTo>
                <a:cubicBezTo>
                  <a:pt x="1030" y="1396"/>
                  <a:pt x="1098" y="1396"/>
                  <a:pt x="949" y="1477"/>
                </a:cubicBezTo>
                <a:cubicBezTo>
                  <a:pt x="894" y="1504"/>
                  <a:pt x="854" y="1545"/>
                  <a:pt x="813" y="1572"/>
                </a:cubicBezTo>
                <a:lnTo>
                  <a:pt x="407" y="1816"/>
                </a:lnTo>
                <a:cubicBezTo>
                  <a:pt x="352" y="1843"/>
                  <a:pt x="325" y="1870"/>
                  <a:pt x="271" y="1897"/>
                </a:cubicBezTo>
                <a:lnTo>
                  <a:pt x="190" y="1965"/>
                </a:lnTo>
                <a:cubicBezTo>
                  <a:pt x="176" y="1992"/>
                  <a:pt x="176" y="1979"/>
                  <a:pt x="163" y="200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Freeform 17">
            <a:extLst>
              <a:ext uri="{FF2B5EF4-FFF2-40B4-BE49-F238E27FC236}">
                <a16:creationId xmlns:a16="http://schemas.microsoft.com/office/drawing/2014/main" id="{3D01EAE8-3E0A-41AC-8D29-FAF9C7952FF5}"/>
              </a:ext>
            </a:extLst>
          </p:cNvPr>
          <p:cNvSpPr>
            <a:spLocks/>
          </p:cNvSpPr>
          <p:nvPr/>
        </p:nvSpPr>
        <p:spPr bwMode="auto">
          <a:xfrm>
            <a:off x="2451100" y="2757488"/>
            <a:ext cx="1468438" cy="1641475"/>
          </a:xfrm>
          <a:custGeom>
            <a:avLst/>
            <a:gdLst>
              <a:gd name="T0" fmla="*/ 94 w 4579"/>
              <a:gd name="T1" fmla="*/ 4878 h 5122"/>
              <a:gd name="T2" fmla="*/ 54 w 4579"/>
              <a:gd name="T3" fmla="*/ 4919 h 5122"/>
              <a:gd name="T4" fmla="*/ 94 w 4579"/>
              <a:gd name="T5" fmla="*/ 4878 h 5122"/>
              <a:gd name="T6" fmla="*/ 135 w 4579"/>
              <a:gd name="T7" fmla="*/ 4892 h 5122"/>
              <a:gd name="T8" fmla="*/ 108 w 4579"/>
              <a:gd name="T9" fmla="*/ 4919 h 5122"/>
              <a:gd name="T10" fmla="*/ 54 w 4579"/>
              <a:gd name="T11" fmla="*/ 5000 h 5122"/>
              <a:gd name="T12" fmla="*/ 27 w 4579"/>
              <a:gd name="T13" fmla="*/ 5068 h 5122"/>
              <a:gd name="T14" fmla="*/ 40 w 4579"/>
              <a:gd name="T15" fmla="*/ 5122 h 5122"/>
              <a:gd name="T16" fmla="*/ 162 w 4579"/>
              <a:gd name="T17" fmla="*/ 5095 h 5122"/>
              <a:gd name="T18" fmla="*/ 40 w 4579"/>
              <a:gd name="T19" fmla="*/ 5122 h 5122"/>
              <a:gd name="T20" fmla="*/ 40 w 4579"/>
              <a:gd name="T21" fmla="*/ 5041 h 5122"/>
              <a:gd name="T22" fmla="*/ 94 w 4579"/>
              <a:gd name="T23" fmla="*/ 4946 h 5122"/>
              <a:gd name="T24" fmla="*/ 122 w 4579"/>
              <a:gd name="T25" fmla="*/ 4905 h 5122"/>
              <a:gd name="T26" fmla="*/ 298 w 4579"/>
              <a:gd name="T27" fmla="*/ 4716 h 5122"/>
              <a:gd name="T28" fmla="*/ 880 w 4579"/>
              <a:gd name="T29" fmla="*/ 4160 h 5122"/>
              <a:gd name="T30" fmla="*/ 1558 w 4579"/>
              <a:gd name="T31" fmla="*/ 3848 h 5122"/>
              <a:gd name="T32" fmla="*/ 1219 w 4579"/>
              <a:gd name="T33" fmla="*/ 3970 h 5122"/>
              <a:gd name="T34" fmla="*/ 1070 w 4579"/>
              <a:gd name="T35" fmla="*/ 3781 h 5122"/>
              <a:gd name="T36" fmla="*/ 1314 w 4579"/>
              <a:gd name="T37" fmla="*/ 3442 h 5122"/>
              <a:gd name="T38" fmla="*/ 1571 w 4579"/>
              <a:gd name="T39" fmla="*/ 3184 h 5122"/>
              <a:gd name="T40" fmla="*/ 2709 w 4579"/>
              <a:gd name="T41" fmla="*/ 2521 h 5122"/>
              <a:gd name="T42" fmla="*/ 2737 w 4579"/>
              <a:gd name="T43" fmla="*/ 2453 h 5122"/>
              <a:gd name="T44" fmla="*/ 1666 w 4579"/>
              <a:gd name="T45" fmla="*/ 3008 h 5122"/>
              <a:gd name="T46" fmla="*/ 2140 w 4579"/>
              <a:gd name="T47" fmla="*/ 2656 h 5122"/>
              <a:gd name="T48" fmla="*/ 2168 w 4579"/>
              <a:gd name="T49" fmla="*/ 2615 h 5122"/>
              <a:gd name="T50" fmla="*/ 2750 w 4579"/>
              <a:gd name="T51" fmla="*/ 2128 h 5122"/>
              <a:gd name="T52" fmla="*/ 3184 w 4579"/>
              <a:gd name="T53" fmla="*/ 1599 h 5122"/>
              <a:gd name="T54" fmla="*/ 3888 w 4579"/>
              <a:gd name="T55" fmla="*/ 827 h 5122"/>
              <a:gd name="T56" fmla="*/ 4322 w 4579"/>
              <a:gd name="T57" fmla="*/ 461 h 5122"/>
              <a:gd name="T58" fmla="*/ 4213 w 4579"/>
              <a:gd name="T59" fmla="*/ 380 h 5122"/>
              <a:gd name="T60" fmla="*/ 4132 w 4579"/>
              <a:gd name="T61" fmla="*/ 461 h 5122"/>
              <a:gd name="T62" fmla="*/ 3726 w 4579"/>
              <a:gd name="T63" fmla="*/ 922 h 5122"/>
              <a:gd name="T64" fmla="*/ 3170 w 4579"/>
              <a:gd name="T65" fmla="*/ 1531 h 5122"/>
              <a:gd name="T66" fmla="*/ 2804 w 4579"/>
              <a:gd name="T67" fmla="*/ 2019 h 5122"/>
              <a:gd name="T68" fmla="*/ 2560 w 4579"/>
              <a:gd name="T69" fmla="*/ 2250 h 5122"/>
              <a:gd name="T70" fmla="*/ 2168 w 4579"/>
              <a:gd name="T71" fmla="*/ 2561 h 5122"/>
              <a:gd name="T72" fmla="*/ 1382 w 4579"/>
              <a:gd name="T73" fmla="*/ 3279 h 5122"/>
              <a:gd name="T74" fmla="*/ 758 w 4579"/>
              <a:gd name="T75" fmla="*/ 4065 h 5122"/>
              <a:gd name="T76" fmla="*/ 691 w 4579"/>
              <a:gd name="T77" fmla="*/ 4133 h 5122"/>
              <a:gd name="T78" fmla="*/ 176 w 4579"/>
              <a:gd name="T79" fmla="*/ 4783 h 5122"/>
              <a:gd name="T80" fmla="*/ 122 w 4579"/>
              <a:gd name="T81" fmla="*/ 4865 h 5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579" h="5122">
                <a:moveTo>
                  <a:pt x="122" y="4865"/>
                </a:moveTo>
                <a:cubicBezTo>
                  <a:pt x="81" y="4865"/>
                  <a:pt x="94" y="4851"/>
                  <a:pt x="94" y="4878"/>
                </a:cubicBezTo>
                <a:cubicBezTo>
                  <a:pt x="67" y="4878"/>
                  <a:pt x="81" y="4878"/>
                  <a:pt x="81" y="4905"/>
                </a:cubicBezTo>
                <a:cubicBezTo>
                  <a:pt x="54" y="4905"/>
                  <a:pt x="67" y="4892"/>
                  <a:pt x="54" y="4919"/>
                </a:cubicBezTo>
                <a:cubicBezTo>
                  <a:pt x="94" y="4919"/>
                  <a:pt x="94" y="4932"/>
                  <a:pt x="81" y="4905"/>
                </a:cubicBezTo>
                <a:cubicBezTo>
                  <a:pt x="122" y="4919"/>
                  <a:pt x="108" y="4919"/>
                  <a:pt x="94" y="4878"/>
                </a:cubicBezTo>
                <a:cubicBezTo>
                  <a:pt x="122" y="4892"/>
                  <a:pt x="122" y="4892"/>
                  <a:pt x="122" y="4865"/>
                </a:cubicBezTo>
                <a:cubicBezTo>
                  <a:pt x="149" y="4878"/>
                  <a:pt x="135" y="4851"/>
                  <a:pt x="135" y="4892"/>
                </a:cubicBezTo>
                <a:cubicBezTo>
                  <a:pt x="108" y="4892"/>
                  <a:pt x="122" y="4878"/>
                  <a:pt x="122" y="4905"/>
                </a:cubicBezTo>
                <a:cubicBezTo>
                  <a:pt x="94" y="4905"/>
                  <a:pt x="94" y="4905"/>
                  <a:pt x="108" y="4919"/>
                </a:cubicBezTo>
                <a:cubicBezTo>
                  <a:pt x="81" y="4919"/>
                  <a:pt x="81" y="4919"/>
                  <a:pt x="94" y="4946"/>
                </a:cubicBezTo>
                <a:cubicBezTo>
                  <a:pt x="67" y="4973"/>
                  <a:pt x="81" y="4919"/>
                  <a:pt x="54" y="5000"/>
                </a:cubicBezTo>
                <a:lnTo>
                  <a:pt x="40" y="5041"/>
                </a:lnTo>
                <a:lnTo>
                  <a:pt x="27" y="5068"/>
                </a:lnTo>
                <a:lnTo>
                  <a:pt x="0" y="5095"/>
                </a:lnTo>
                <a:lnTo>
                  <a:pt x="40" y="5122"/>
                </a:lnTo>
                <a:lnTo>
                  <a:pt x="108" y="5122"/>
                </a:lnTo>
                <a:lnTo>
                  <a:pt x="162" y="5095"/>
                </a:lnTo>
                <a:lnTo>
                  <a:pt x="108" y="5122"/>
                </a:lnTo>
                <a:lnTo>
                  <a:pt x="40" y="5122"/>
                </a:lnTo>
                <a:cubicBezTo>
                  <a:pt x="27" y="5095"/>
                  <a:pt x="27" y="5108"/>
                  <a:pt x="27" y="5068"/>
                </a:cubicBezTo>
                <a:lnTo>
                  <a:pt x="40" y="5041"/>
                </a:lnTo>
                <a:cubicBezTo>
                  <a:pt x="67" y="5027"/>
                  <a:pt x="67" y="5054"/>
                  <a:pt x="54" y="5000"/>
                </a:cubicBezTo>
                <a:cubicBezTo>
                  <a:pt x="94" y="4987"/>
                  <a:pt x="81" y="5000"/>
                  <a:pt x="94" y="4946"/>
                </a:cubicBezTo>
                <a:cubicBezTo>
                  <a:pt x="122" y="4959"/>
                  <a:pt x="108" y="4959"/>
                  <a:pt x="108" y="4919"/>
                </a:cubicBezTo>
                <a:cubicBezTo>
                  <a:pt x="135" y="4932"/>
                  <a:pt x="122" y="4932"/>
                  <a:pt x="122" y="4905"/>
                </a:cubicBezTo>
                <a:cubicBezTo>
                  <a:pt x="149" y="4905"/>
                  <a:pt x="149" y="4919"/>
                  <a:pt x="135" y="4892"/>
                </a:cubicBezTo>
                <a:cubicBezTo>
                  <a:pt x="203" y="4865"/>
                  <a:pt x="230" y="4797"/>
                  <a:pt x="298" y="4716"/>
                </a:cubicBezTo>
                <a:lnTo>
                  <a:pt x="582" y="4350"/>
                </a:lnTo>
                <a:cubicBezTo>
                  <a:pt x="718" y="4174"/>
                  <a:pt x="691" y="4282"/>
                  <a:pt x="880" y="4160"/>
                </a:cubicBezTo>
                <a:cubicBezTo>
                  <a:pt x="1084" y="4038"/>
                  <a:pt x="1612" y="3903"/>
                  <a:pt x="1653" y="3821"/>
                </a:cubicBezTo>
                <a:cubicBezTo>
                  <a:pt x="1612" y="3794"/>
                  <a:pt x="1598" y="3821"/>
                  <a:pt x="1558" y="3848"/>
                </a:cubicBezTo>
                <a:cubicBezTo>
                  <a:pt x="1517" y="3862"/>
                  <a:pt x="1490" y="3875"/>
                  <a:pt x="1449" y="3889"/>
                </a:cubicBezTo>
                <a:cubicBezTo>
                  <a:pt x="1368" y="3916"/>
                  <a:pt x="1287" y="3943"/>
                  <a:pt x="1219" y="3970"/>
                </a:cubicBezTo>
                <a:cubicBezTo>
                  <a:pt x="1124" y="4011"/>
                  <a:pt x="840" y="4133"/>
                  <a:pt x="772" y="4133"/>
                </a:cubicBezTo>
                <a:cubicBezTo>
                  <a:pt x="894" y="3970"/>
                  <a:pt x="935" y="3970"/>
                  <a:pt x="1070" y="3781"/>
                </a:cubicBezTo>
                <a:cubicBezTo>
                  <a:pt x="1124" y="3699"/>
                  <a:pt x="1097" y="3767"/>
                  <a:pt x="1138" y="3686"/>
                </a:cubicBezTo>
                <a:cubicBezTo>
                  <a:pt x="1151" y="3632"/>
                  <a:pt x="1246" y="3537"/>
                  <a:pt x="1314" y="3442"/>
                </a:cubicBezTo>
                <a:cubicBezTo>
                  <a:pt x="1436" y="3293"/>
                  <a:pt x="1355" y="3374"/>
                  <a:pt x="1449" y="3320"/>
                </a:cubicBezTo>
                <a:cubicBezTo>
                  <a:pt x="1504" y="3279"/>
                  <a:pt x="1544" y="3212"/>
                  <a:pt x="1571" y="3184"/>
                </a:cubicBezTo>
                <a:cubicBezTo>
                  <a:pt x="1707" y="3063"/>
                  <a:pt x="1788" y="3076"/>
                  <a:pt x="1924" y="3022"/>
                </a:cubicBezTo>
                <a:cubicBezTo>
                  <a:pt x="2276" y="2873"/>
                  <a:pt x="2479" y="2805"/>
                  <a:pt x="2709" y="2521"/>
                </a:cubicBezTo>
                <a:cubicBezTo>
                  <a:pt x="2804" y="2412"/>
                  <a:pt x="2926" y="2331"/>
                  <a:pt x="2953" y="2263"/>
                </a:cubicBezTo>
                <a:cubicBezTo>
                  <a:pt x="2859" y="2277"/>
                  <a:pt x="2777" y="2385"/>
                  <a:pt x="2737" y="2453"/>
                </a:cubicBezTo>
                <a:cubicBezTo>
                  <a:pt x="2398" y="2832"/>
                  <a:pt x="2411" y="2737"/>
                  <a:pt x="2046" y="2913"/>
                </a:cubicBezTo>
                <a:cubicBezTo>
                  <a:pt x="1964" y="2954"/>
                  <a:pt x="1775" y="3049"/>
                  <a:pt x="1666" y="3008"/>
                </a:cubicBezTo>
                <a:cubicBezTo>
                  <a:pt x="1707" y="2941"/>
                  <a:pt x="1775" y="2913"/>
                  <a:pt x="1842" y="2859"/>
                </a:cubicBezTo>
                <a:lnTo>
                  <a:pt x="2140" y="2656"/>
                </a:lnTo>
                <a:cubicBezTo>
                  <a:pt x="2154" y="2629"/>
                  <a:pt x="2140" y="2642"/>
                  <a:pt x="2168" y="2629"/>
                </a:cubicBezTo>
                <a:cubicBezTo>
                  <a:pt x="2168" y="2629"/>
                  <a:pt x="2168" y="2615"/>
                  <a:pt x="2168" y="2615"/>
                </a:cubicBezTo>
                <a:cubicBezTo>
                  <a:pt x="2289" y="2493"/>
                  <a:pt x="2438" y="2385"/>
                  <a:pt x="2574" y="2290"/>
                </a:cubicBezTo>
                <a:cubicBezTo>
                  <a:pt x="2615" y="2250"/>
                  <a:pt x="2709" y="2168"/>
                  <a:pt x="2750" y="2128"/>
                </a:cubicBezTo>
                <a:lnTo>
                  <a:pt x="3130" y="1694"/>
                </a:lnTo>
                <a:cubicBezTo>
                  <a:pt x="3143" y="1667"/>
                  <a:pt x="3157" y="1626"/>
                  <a:pt x="3184" y="1599"/>
                </a:cubicBezTo>
                <a:cubicBezTo>
                  <a:pt x="3306" y="1423"/>
                  <a:pt x="3509" y="1206"/>
                  <a:pt x="3631" y="1071"/>
                </a:cubicBezTo>
                <a:cubicBezTo>
                  <a:pt x="3726" y="962"/>
                  <a:pt x="3821" y="895"/>
                  <a:pt x="3888" y="827"/>
                </a:cubicBezTo>
                <a:cubicBezTo>
                  <a:pt x="3915" y="800"/>
                  <a:pt x="3929" y="759"/>
                  <a:pt x="3956" y="732"/>
                </a:cubicBezTo>
                <a:cubicBezTo>
                  <a:pt x="4037" y="651"/>
                  <a:pt x="4308" y="596"/>
                  <a:pt x="4322" y="461"/>
                </a:cubicBezTo>
                <a:cubicBezTo>
                  <a:pt x="4213" y="488"/>
                  <a:pt x="4295" y="556"/>
                  <a:pt x="4119" y="569"/>
                </a:cubicBezTo>
                <a:cubicBezTo>
                  <a:pt x="4119" y="407"/>
                  <a:pt x="4159" y="461"/>
                  <a:pt x="4213" y="380"/>
                </a:cubicBezTo>
                <a:cubicBezTo>
                  <a:pt x="4349" y="122"/>
                  <a:pt x="4579" y="82"/>
                  <a:pt x="4552" y="0"/>
                </a:cubicBezTo>
                <a:cubicBezTo>
                  <a:pt x="4308" y="217"/>
                  <a:pt x="4254" y="149"/>
                  <a:pt x="4132" y="461"/>
                </a:cubicBezTo>
                <a:cubicBezTo>
                  <a:pt x="4092" y="569"/>
                  <a:pt x="3970" y="651"/>
                  <a:pt x="3875" y="773"/>
                </a:cubicBezTo>
                <a:cubicBezTo>
                  <a:pt x="3834" y="827"/>
                  <a:pt x="3766" y="867"/>
                  <a:pt x="3726" y="922"/>
                </a:cubicBezTo>
                <a:cubicBezTo>
                  <a:pt x="3550" y="1084"/>
                  <a:pt x="3401" y="1274"/>
                  <a:pt x="3238" y="1464"/>
                </a:cubicBezTo>
                <a:cubicBezTo>
                  <a:pt x="3211" y="1491"/>
                  <a:pt x="3197" y="1504"/>
                  <a:pt x="3170" y="1531"/>
                </a:cubicBezTo>
                <a:cubicBezTo>
                  <a:pt x="3089" y="1653"/>
                  <a:pt x="3075" y="1667"/>
                  <a:pt x="2994" y="1789"/>
                </a:cubicBezTo>
                <a:lnTo>
                  <a:pt x="2804" y="2019"/>
                </a:lnTo>
                <a:cubicBezTo>
                  <a:pt x="2750" y="2073"/>
                  <a:pt x="2696" y="2141"/>
                  <a:pt x="2655" y="2168"/>
                </a:cubicBezTo>
                <a:cubicBezTo>
                  <a:pt x="2615" y="2195"/>
                  <a:pt x="2601" y="2222"/>
                  <a:pt x="2560" y="2250"/>
                </a:cubicBezTo>
                <a:lnTo>
                  <a:pt x="2411" y="2371"/>
                </a:lnTo>
                <a:cubicBezTo>
                  <a:pt x="2330" y="2426"/>
                  <a:pt x="2317" y="2399"/>
                  <a:pt x="2168" y="2561"/>
                </a:cubicBezTo>
                <a:cubicBezTo>
                  <a:pt x="2073" y="2642"/>
                  <a:pt x="2059" y="2629"/>
                  <a:pt x="2005" y="2683"/>
                </a:cubicBezTo>
                <a:cubicBezTo>
                  <a:pt x="1720" y="2954"/>
                  <a:pt x="1720" y="2792"/>
                  <a:pt x="1382" y="3279"/>
                </a:cubicBezTo>
                <a:lnTo>
                  <a:pt x="1029" y="3754"/>
                </a:lnTo>
                <a:cubicBezTo>
                  <a:pt x="907" y="3957"/>
                  <a:pt x="867" y="3930"/>
                  <a:pt x="758" y="4065"/>
                </a:cubicBezTo>
                <a:cubicBezTo>
                  <a:pt x="731" y="4079"/>
                  <a:pt x="731" y="4079"/>
                  <a:pt x="718" y="4106"/>
                </a:cubicBezTo>
                <a:cubicBezTo>
                  <a:pt x="704" y="4119"/>
                  <a:pt x="704" y="4106"/>
                  <a:pt x="691" y="4133"/>
                </a:cubicBezTo>
                <a:cubicBezTo>
                  <a:pt x="664" y="4160"/>
                  <a:pt x="650" y="4187"/>
                  <a:pt x="623" y="4214"/>
                </a:cubicBezTo>
                <a:lnTo>
                  <a:pt x="176" y="4783"/>
                </a:lnTo>
                <a:cubicBezTo>
                  <a:pt x="162" y="4797"/>
                  <a:pt x="149" y="4797"/>
                  <a:pt x="135" y="4824"/>
                </a:cubicBezTo>
                <a:cubicBezTo>
                  <a:pt x="108" y="4878"/>
                  <a:pt x="135" y="4824"/>
                  <a:pt x="122" y="486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Freeform 18">
            <a:extLst>
              <a:ext uri="{FF2B5EF4-FFF2-40B4-BE49-F238E27FC236}">
                <a16:creationId xmlns:a16="http://schemas.microsoft.com/office/drawing/2014/main" id="{79F29BF5-392F-44A0-B8B0-FB0E2D252984}"/>
              </a:ext>
            </a:extLst>
          </p:cNvPr>
          <p:cNvSpPr>
            <a:spLocks noEditPoints="1"/>
          </p:cNvSpPr>
          <p:nvPr/>
        </p:nvSpPr>
        <p:spPr bwMode="auto">
          <a:xfrm>
            <a:off x="4562475" y="5159376"/>
            <a:ext cx="1712913" cy="242888"/>
          </a:xfrm>
          <a:custGeom>
            <a:avLst/>
            <a:gdLst>
              <a:gd name="T0" fmla="*/ 4092 w 5338"/>
              <a:gd name="T1" fmla="*/ 488 h 759"/>
              <a:gd name="T2" fmla="*/ 4634 w 5338"/>
              <a:gd name="T3" fmla="*/ 542 h 759"/>
              <a:gd name="T4" fmla="*/ 4092 w 5338"/>
              <a:gd name="T5" fmla="*/ 488 h 759"/>
              <a:gd name="T6" fmla="*/ 2940 w 5338"/>
              <a:gd name="T7" fmla="*/ 420 h 759"/>
              <a:gd name="T8" fmla="*/ 3536 w 5338"/>
              <a:gd name="T9" fmla="*/ 407 h 759"/>
              <a:gd name="T10" fmla="*/ 4010 w 5338"/>
              <a:gd name="T11" fmla="*/ 556 h 759"/>
              <a:gd name="T12" fmla="*/ 3970 w 5338"/>
              <a:gd name="T13" fmla="*/ 583 h 759"/>
              <a:gd name="T14" fmla="*/ 3184 w 5338"/>
              <a:gd name="T15" fmla="*/ 529 h 759"/>
              <a:gd name="T16" fmla="*/ 3075 w 5338"/>
              <a:gd name="T17" fmla="*/ 488 h 759"/>
              <a:gd name="T18" fmla="*/ 2940 w 5338"/>
              <a:gd name="T19" fmla="*/ 420 h 759"/>
              <a:gd name="T20" fmla="*/ 1815 w 5338"/>
              <a:gd name="T21" fmla="*/ 366 h 759"/>
              <a:gd name="T22" fmla="*/ 1897 w 5338"/>
              <a:gd name="T23" fmla="*/ 339 h 759"/>
              <a:gd name="T24" fmla="*/ 1964 w 5338"/>
              <a:gd name="T25" fmla="*/ 352 h 759"/>
              <a:gd name="T26" fmla="*/ 2249 w 5338"/>
              <a:gd name="T27" fmla="*/ 420 h 759"/>
              <a:gd name="T28" fmla="*/ 2317 w 5338"/>
              <a:gd name="T29" fmla="*/ 447 h 759"/>
              <a:gd name="T30" fmla="*/ 2371 w 5338"/>
              <a:gd name="T31" fmla="*/ 502 h 759"/>
              <a:gd name="T32" fmla="*/ 1910 w 5338"/>
              <a:gd name="T33" fmla="*/ 393 h 759"/>
              <a:gd name="T34" fmla="*/ 1897 w 5338"/>
              <a:gd name="T35" fmla="*/ 393 h 759"/>
              <a:gd name="T36" fmla="*/ 1815 w 5338"/>
              <a:gd name="T37" fmla="*/ 366 h 759"/>
              <a:gd name="T38" fmla="*/ 0 w 5338"/>
              <a:gd name="T39" fmla="*/ 41 h 759"/>
              <a:gd name="T40" fmla="*/ 1192 w 5338"/>
              <a:gd name="T41" fmla="*/ 203 h 759"/>
              <a:gd name="T42" fmla="*/ 1612 w 5338"/>
              <a:gd name="T43" fmla="*/ 312 h 759"/>
              <a:gd name="T44" fmla="*/ 1951 w 5338"/>
              <a:gd name="T45" fmla="*/ 461 h 759"/>
              <a:gd name="T46" fmla="*/ 3468 w 5338"/>
              <a:gd name="T47" fmla="*/ 623 h 759"/>
              <a:gd name="T48" fmla="*/ 4634 w 5338"/>
              <a:gd name="T49" fmla="*/ 759 h 759"/>
              <a:gd name="T50" fmla="*/ 4498 w 5338"/>
              <a:gd name="T51" fmla="*/ 718 h 759"/>
              <a:gd name="T52" fmla="*/ 4078 w 5338"/>
              <a:gd name="T53" fmla="*/ 623 h 759"/>
              <a:gd name="T54" fmla="*/ 5338 w 5338"/>
              <a:gd name="T55" fmla="*/ 569 h 759"/>
              <a:gd name="T56" fmla="*/ 5175 w 5338"/>
              <a:gd name="T57" fmla="*/ 542 h 759"/>
              <a:gd name="T58" fmla="*/ 4254 w 5338"/>
              <a:gd name="T59" fmla="*/ 420 h 759"/>
              <a:gd name="T60" fmla="*/ 3875 w 5338"/>
              <a:gd name="T61" fmla="*/ 434 h 759"/>
              <a:gd name="T62" fmla="*/ 2967 w 5338"/>
              <a:gd name="T63" fmla="*/ 366 h 759"/>
              <a:gd name="T64" fmla="*/ 2791 w 5338"/>
              <a:gd name="T65" fmla="*/ 407 h 759"/>
              <a:gd name="T66" fmla="*/ 2615 w 5338"/>
              <a:gd name="T67" fmla="*/ 366 h 759"/>
              <a:gd name="T68" fmla="*/ 2466 w 5338"/>
              <a:gd name="T69" fmla="*/ 366 h 759"/>
              <a:gd name="T70" fmla="*/ 2804 w 5338"/>
              <a:gd name="T71" fmla="*/ 447 h 759"/>
              <a:gd name="T72" fmla="*/ 3089 w 5338"/>
              <a:gd name="T73" fmla="*/ 556 h 759"/>
              <a:gd name="T74" fmla="*/ 3062 w 5338"/>
              <a:gd name="T75" fmla="*/ 569 h 759"/>
              <a:gd name="T76" fmla="*/ 3035 w 5338"/>
              <a:gd name="T77" fmla="*/ 569 h 759"/>
              <a:gd name="T78" fmla="*/ 2886 w 5338"/>
              <a:gd name="T79" fmla="*/ 569 h 759"/>
              <a:gd name="T80" fmla="*/ 2682 w 5338"/>
              <a:gd name="T81" fmla="*/ 529 h 759"/>
              <a:gd name="T82" fmla="*/ 2330 w 5338"/>
              <a:gd name="T83" fmla="*/ 407 h 759"/>
              <a:gd name="T84" fmla="*/ 2154 w 5338"/>
              <a:gd name="T85" fmla="*/ 352 h 759"/>
              <a:gd name="T86" fmla="*/ 1395 w 5338"/>
              <a:gd name="T87" fmla="*/ 190 h 759"/>
              <a:gd name="T88" fmla="*/ 1219 w 5338"/>
              <a:gd name="T89" fmla="*/ 176 h 759"/>
              <a:gd name="T90" fmla="*/ 176 w 5338"/>
              <a:gd name="T91" fmla="*/ 54 h 759"/>
              <a:gd name="T92" fmla="*/ 81 w 5338"/>
              <a:gd name="T93" fmla="*/ 27 h 759"/>
              <a:gd name="T94" fmla="*/ 0 w 5338"/>
              <a:gd name="T95" fmla="*/ 41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338" h="759">
                <a:moveTo>
                  <a:pt x="4092" y="488"/>
                </a:moveTo>
                <a:cubicBezTo>
                  <a:pt x="4173" y="434"/>
                  <a:pt x="4539" y="461"/>
                  <a:pt x="4634" y="542"/>
                </a:cubicBezTo>
                <a:cubicBezTo>
                  <a:pt x="4498" y="542"/>
                  <a:pt x="4146" y="569"/>
                  <a:pt x="4092" y="488"/>
                </a:cubicBezTo>
                <a:close/>
                <a:moveTo>
                  <a:pt x="2940" y="420"/>
                </a:moveTo>
                <a:cubicBezTo>
                  <a:pt x="2994" y="407"/>
                  <a:pt x="3441" y="393"/>
                  <a:pt x="3536" y="407"/>
                </a:cubicBezTo>
                <a:cubicBezTo>
                  <a:pt x="3631" y="420"/>
                  <a:pt x="3942" y="515"/>
                  <a:pt x="4010" y="556"/>
                </a:cubicBezTo>
                <a:cubicBezTo>
                  <a:pt x="3997" y="569"/>
                  <a:pt x="4010" y="569"/>
                  <a:pt x="3970" y="583"/>
                </a:cubicBezTo>
                <a:cubicBezTo>
                  <a:pt x="3821" y="664"/>
                  <a:pt x="3346" y="569"/>
                  <a:pt x="3184" y="529"/>
                </a:cubicBezTo>
                <a:cubicBezTo>
                  <a:pt x="3143" y="515"/>
                  <a:pt x="3102" y="502"/>
                  <a:pt x="3075" y="488"/>
                </a:cubicBezTo>
                <a:cubicBezTo>
                  <a:pt x="2940" y="461"/>
                  <a:pt x="2980" y="488"/>
                  <a:pt x="2940" y="420"/>
                </a:cubicBezTo>
                <a:close/>
                <a:moveTo>
                  <a:pt x="1815" y="366"/>
                </a:moveTo>
                <a:cubicBezTo>
                  <a:pt x="1856" y="325"/>
                  <a:pt x="1761" y="312"/>
                  <a:pt x="1897" y="339"/>
                </a:cubicBezTo>
                <a:cubicBezTo>
                  <a:pt x="1924" y="339"/>
                  <a:pt x="1924" y="352"/>
                  <a:pt x="1964" y="352"/>
                </a:cubicBezTo>
                <a:cubicBezTo>
                  <a:pt x="2154" y="366"/>
                  <a:pt x="2100" y="366"/>
                  <a:pt x="2249" y="420"/>
                </a:cubicBezTo>
                <a:cubicBezTo>
                  <a:pt x="2276" y="420"/>
                  <a:pt x="2289" y="434"/>
                  <a:pt x="2317" y="447"/>
                </a:cubicBezTo>
                <a:cubicBezTo>
                  <a:pt x="2398" y="488"/>
                  <a:pt x="2330" y="447"/>
                  <a:pt x="2371" y="502"/>
                </a:cubicBezTo>
                <a:cubicBezTo>
                  <a:pt x="2262" y="502"/>
                  <a:pt x="2005" y="461"/>
                  <a:pt x="1910" y="393"/>
                </a:cubicBezTo>
                <a:cubicBezTo>
                  <a:pt x="1910" y="393"/>
                  <a:pt x="1897" y="393"/>
                  <a:pt x="1897" y="393"/>
                </a:cubicBezTo>
                <a:lnTo>
                  <a:pt x="1815" y="366"/>
                </a:lnTo>
                <a:close/>
                <a:moveTo>
                  <a:pt x="0" y="41"/>
                </a:moveTo>
                <a:cubicBezTo>
                  <a:pt x="67" y="109"/>
                  <a:pt x="1029" y="176"/>
                  <a:pt x="1192" y="203"/>
                </a:cubicBezTo>
                <a:cubicBezTo>
                  <a:pt x="1449" y="231"/>
                  <a:pt x="1436" y="258"/>
                  <a:pt x="1612" y="312"/>
                </a:cubicBezTo>
                <a:cubicBezTo>
                  <a:pt x="1829" y="366"/>
                  <a:pt x="1856" y="407"/>
                  <a:pt x="1951" y="461"/>
                </a:cubicBezTo>
                <a:cubicBezTo>
                  <a:pt x="2222" y="569"/>
                  <a:pt x="3130" y="623"/>
                  <a:pt x="3468" y="623"/>
                </a:cubicBezTo>
                <a:cubicBezTo>
                  <a:pt x="3861" y="610"/>
                  <a:pt x="4281" y="759"/>
                  <a:pt x="4634" y="759"/>
                </a:cubicBezTo>
                <a:cubicBezTo>
                  <a:pt x="4620" y="718"/>
                  <a:pt x="4674" y="745"/>
                  <a:pt x="4498" y="718"/>
                </a:cubicBezTo>
                <a:lnTo>
                  <a:pt x="4078" y="623"/>
                </a:lnTo>
                <a:cubicBezTo>
                  <a:pt x="4281" y="529"/>
                  <a:pt x="5230" y="637"/>
                  <a:pt x="5338" y="569"/>
                </a:cubicBezTo>
                <a:cubicBezTo>
                  <a:pt x="5297" y="542"/>
                  <a:pt x="5243" y="542"/>
                  <a:pt x="5175" y="542"/>
                </a:cubicBezTo>
                <a:cubicBezTo>
                  <a:pt x="5040" y="556"/>
                  <a:pt x="4376" y="420"/>
                  <a:pt x="4254" y="420"/>
                </a:cubicBezTo>
                <a:cubicBezTo>
                  <a:pt x="4119" y="420"/>
                  <a:pt x="3997" y="434"/>
                  <a:pt x="3875" y="434"/>
                </a:cubicBezTo>
                <a:cubicBezTo>
                  <a:pt x="3712" y="434"/>
                  <a:pt x="3577" y="339"/>
                  <a:pt x="2967" y="366"/>
                </a:cubicBezTo>
                <a:cubicBezTo>
                  <a:pt x="2872" y="380"/>
                  <a:pt x="2886" y="407"/>
                  <a:pt x="2791" y="407"/>
                </a:cubicBezTo>
                <a:cubicBezTo>
                  <a:pt x="2750" y="393"/>
                  <a:pt x="2682" y="380"/>
                  <a:pt x="2615" y="366"/>
                </a:cubicBezTo>
                <a:cubicBezTo>
                  <a:pt x="2547" y="352"/>
                  <a:pt x="2506" y="339"/>
                  <a:pt x="2466" y="366"/>
                </a:cubicBezTo>
                <a:cubicBezTo>
                  <a:pt x="2560" y="407"/>
                  <a:pt x="2682" y="393"/>
                  <a:pt x="2804" y="447"/>
                </a:cubicBezTo>
                <a:cubicBezTo>
                  <a:pt x="2886" y="488"/>
                  <a:pt x="3048" y="515"/>
                  <a:pt x="3089" y="556"/>
                </a:cubicBezTo>
                <a:lnTo>
                  <a:pt x="3062" y="569"/>
                </a:lnTo>
                <a:cubicBezTo>
                  <a:pt x="2994" y="583"/>
                  <a:pt x="3130" y="556"/>
                  <a:pt x="3035" y="569"/>
                </a:cubicBezTo>
                <a:lnTo>
                  <a:pt x="2886" y="569"/>
                </a:lnTo>
                <a:cubicBezTo>
                  <a:pt x="2791" y="556"/>
                  <a:pt x="2764" y="542"/>
                  <a:pt x="2682" y="529"/>
                </a:cubicBezTo>
                <a:cubicBezTo>
                  <a:pt x="2493" y="488"/>
                  <a:pt x="2466" y="461"/>
                  <a:pt x="2330" y="407"/>
                </a:cubicBezTo>
                <a:cubicBezTo>
                  <a:pt x="2140" y="352"/>
                  <a:pt x="2289" y="366"/>
                  <a:pt x="2154" y="352"/>
                </a:cubicBezTo>
                <a:cubicBezTo>
                  <a:pt x="1951" y="325"/>
                  <a:pt x="1558" y="217"/>
                  <a:pt x="1395" y="190"/>
                </a:cubicBezTo>
                <a:lnTo>
                  <a:pt x="1219" y="176"/>
                </a:lnTo>
                <a:cubicBezTo>
                  <a:pt x="1002" y="136"/>
                  <a:pt x="420" y="109"/>
                  <a:pt x="176" y="54"/>
                </a:cubicBezTo>
                <a:cubicBezTo>
                  <a:pt x="149" y="41"/>
                  <a:pt x="94" y="27"/>
                  <a:pt x="81" y="27"/>
                </a:cubicBezTo>
                <a:cubicBezTo>
                  <a:pt x="0" y="14"/>
                  <a:pt x="40" y="0"/>
                  <a:pt x="0" y="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Freeform 19">
            <a:extLst>
              <a:ext uri="{FF2B5EF4-FFF2-40B4-BE49-F238E27FC236}">
                <a16:creationId xmlns:a16="http://schemas.microsoft.com/office/drawing/2014/main" id="{34EB2C41-F765-430B-AB0A-5CA570C78DC2}"/>
              </a:ext>
            </a:extLst>
          </p:cNvPr>
          <p:cNvSpPr>
            <a:spLocks/>
          </p:cNvSpPr>
          <p:nvPr/>
        </p:nvSpPr>
        <p:spPr bwMode="auto">
          <a:xfrm>
            <a:off x="3449638" y="2417763"/>
            <a:ext cx="960438" cy="1330325"/>
          </a:xfrm>
          <a:custGeom>
            <a:avLst/>
            <a:gdLst>
              <a:gd name="T0" fmla="*/ 2005 w 2994"/>
              <a:gd name="T1" fmla="*/ 1667 h 4147"/>
              <a:gd name="T2" fmla="*/ 1965 w 2994"/>
              <a:gd name="T3" fmla="*/ 1708 h 4147"/>
              <a:gd name="T4" fmla="*/ 2032 w 2994"/>
              <a:gd name="T5" fmla="*/ 1775 h 4147"/>
              <a:gd name="T6" fmla="*/ 1978 w 2994"/>
              <a:gd name="T7" fmla="*/ 1924 h 4147"/>
              <a:gd name="T8" fmla="*/ 1897 w 2994"/>
              <a:gd name="T9" fmla="*/ 2168 h 4147"/>
              <a:gd name="T10" fmla="*/ 1910 w 2994"/>
              <a:gd name="T11" fmla="*/ 2168 h 4147"/>
              <a:gd name="T12" fmla="*/ 1775 w 2994"/>
              <a:gd name="T13" fmla="*/ 2304 h 4147"/>
              <a:gd name="T14" fmla="*/ 1612 w 2994"/>
              <a:gd name="T15" fmla="*/ 2412 h 4147"/>
              <a:gd name="T16" fmla="*/ 1477 w 2994"/>
              <a:gd name="T17" fmla="*/ 2575 h 4147"/>
              <a:gd name="T18" fmla="*/ 1436 w 2994"/>
              <a:gd name="T19" fmla="*/ 2588 h 4147"/>
              <a:gd name="T20" fmla="*/ 1423 w 2994"/>
              <a:gd name="T21" fmla="*/ 2602 h 4147"/>
              <a:gd name="T22" fmla="*/ 1382 w 2994"/>
              <a:gd name="T23" fmla="*/ 2751 h 4147"/>
              <a:gd name="T24" fmla="*/ 1084 w 2994"/>
              <a:gd name="T25" fmla="*/ 3049 h 4147"/>
              <a:gd name="T26" fmla="*/ 0 w 2994"/>
              <a:gd name="T27" fmla="*/ 4147 h 4147"/>
              <a:gd name="T28" fmla="*/ 352 w 2994"/>
              <a:gd name="T29" fmla="*/ 3957 h 4147"/>
              <a:gd name="T30" fmla="*/ 352 w 2994"/>
              <a:gd name="T31" fmla="*/ 3943 h 4147"/>
              <a:gd name="T32" fmla="*/ 325 w 2994"/>
              <a:gd name="T33" fmla="*/ 3889 h 4147"/>
              <a:gd name="T34" fmla="*/ 854 w 2994"/>
              <a:gd name="T35" fmla="*/ 3388 h 4147"/>
              <a:gd name="T36" fmla="*/ 1125 w 2994"/>
              <a:gd name="T37" fmla="*/ 3185 h 4147"/>
              <a:gd name="T38" fmla="*/ 1111 w 2994"/>
              <a:gd name="T39" fmla="*/ 3144 h 4147"/>
              <a:gd name="T40" fmla="*/ 1287 w 2994"/>
              <a:gd name="T41" fmla="*/ 2927 h 4147"/>
              <a:gd name="T42" fmla="*/ 1531 w 2994"/>
              <a:gd name="T43" fmla="*/ 2819 h 4147"/>
              <a:gd name="T44" fmla="*/ 1517 w 2994"/>
              <a:gd name="T45" fmla="*/ 2805 h 4147"/>
              <a:gd name="T46" fmla="*/ 1477 w 2994"/>
              <a:gd name="T47" fmla="*/ 2724 h 4147"/>
              <a:gd name="T48" fmla="*/ 1531 w 2994"/>
              <a:gd name="T49" fmla="*/ 2643 h 4147"/>
              <a:gd name="T50" fmla="*/ 1748 w 2994"/>
              <a:gd name="T51" fmla="*/ 2439 h 4147"/>
              <a:gd name="T52" fmla="*/ 2114 w 2994"/>
              <a:gd name="T53" fmla="*/ 2236 h 4147"/>
              <a:gd name="T54" fmla="*/ 2127 w 2994"/>
              <a:gd name="T55" fmla="*/ 2195 h 4147"/>
              <a:gd name="T56" fmla="*/ 2141 w 2994"/>
              <a:gd name="T57" fmla="*/ 2168 h 4147"/>
              <a:gd name="T58" fmla="*/ 2073 w 2994"/>
              <a:gd name="T59" fmla="*/ 2195 h 4147"/>
              <a:gd name="T60" fmla="*/ 1978 w 2994"/>
              <a:gd name="T61" fmla="*/ 2195 h 4147"/>
              <a:gd name="T62" fmla="*/ 2154 w 2994"/>
              <a:gd name="T63" fmla="*/ 1626 h 4147"/>
              <a:gd name="T64" fmla="*/ 2425 w 2994"/>
              <a:gd name="T65" fmla="*/ 1179 h 4147"/>
              <a:gd name="T66" fmla="*/ 2358 w 2994"/>
              <a:gd name="T67" fmla="*/ 1125 h 4147"/>
              <a:gd name="T68" fmla="*/ 2398 w 2994"/>
              <a:gd name="T69" fmla="*/ 1017 h 4147"/>
              <a:gd name="T70" fmla="*/ 2452 w 2994"/>
              <a:gd name="T71" fmla="*/ 922 h 4147"/>
              <a:gd name="T72" fmla="*/ 2588 w 2994"/>
              <a:gd name="T73" fmla="*/ 664 h 4147"/>
              <a:gd name="T74" fmla="*/ 2656 w 2994"/>
              <a:gd name="T75" fmla="*/ 515 h 4147"/>
              <a:gd name="T76" fmla="*/ 2723 w 2994"/>
              <a:gd name="T77" fmla="*/ 407 h 4147"/>
              <a:gd name="T78" fmla="*/ 2750 w 2994"/>
              <a:gd name="T79" fmla="*/ 380 h 4147"/>
              <a:gd name="T80" fmla="*/ 2764 w 2994"/>
              <a:gd name="T81" fmla="*/ 366 h 4147"/>
              <a:gd name="T82" fmla="*/ 2778 w 2994"/>
              <a:gd name="T83" fmla="*/ 299 h 4147"/>
              <a:gd name="T84" fmla="*/ 2805 w 2994"/>
              <a:gd name="T85" fmla="*/ 285 h 4147"/>
              <a:gd name="T86" fmla="*/ 2818 w 2994"/>
              <a:gd name="T87" fmla="*/ 285 h 4147"/>
              <a:gd name="T88" fmla="*/ 2832 w 2994"/>
              <a:gd name="T89" fmla="*/ 271 h 4147"/>
              <a:gd name="T90" fmla="*/ 2845 w 2994"/>
              <a:gd name="T91" fmla="*/ 258 h 4147"/>
              <a:gd name="T92" fmla="*/ 2872 w 2994"/>
              <a:gd name="T93" fmla="*/ 244 h 4147"/>
              <a:gd name="T94" fmla="*/ 2900 w 2994"/>
              <a:gd name="T95" fmla="*/ 217 h 4147"/>
              <a:gd name="T96" fmla="*/ 2927 w 2994"/>
              <a:gd name="T97" fmla="*/ 149 h 4147"/>
              <a:gd name="T98" fmla="*/ 2967 w 2994"/>
              <a:gd name="T99" fmla="*/ 109 h 4147"/>
              <a:gd name="T100" fmla="*/ 2981 w 2994"/>
              <a:gd name="T101" fmla="*/ 95 h 4147"/>
              <a:gd name="T102" fmla="*/ 2994 w 2994"/>
              <a:gd name="T103" fmla="*/ 0 h 4147"/>
              <a:gd name="T104" fmla="*/ 2683 w 2994"/>
              <a:gd name="T105" fmla="*/ 366 h 4147"/>
              <a:gd name="T106" fmla="*/ 2547 w 2994"/>
              <a:gd name="T107" fmla="*/ 570 h 4147"/>
              <a:gd name="T108" fmla="*/ 2425 w 2994"/>
              <a:gd name="T109" fmla="*/ 773 h 4147"/>
              <a:gd name="T110" fmla="*/ 2141 w 2994"/>
              <a:gd name="T111" fmla="*/ 1491 h 4147"/>
              <a:gd name="T112" fmla="*/ 2073 w 2994"/>
              <a:gd name="T113" fmla="*/ 1599 h 4147"/>
              <a:gd name="T114" fmla="*/ 2005 w 2994"/>
              <a:gd name="T115" fmla="*/ 1667 h 4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994" h="4147">
                <a:moveTo>
                  <a:pt x="2005" y="1667"/>
                </a:moveTo>
                <a:cubicBezTo>
                  <a:pt x="1978" y="1721"/>
                  <a:pt x="2032" y="1681"/>
                  <a:pt x="1965" y="1708"/>
                </a:cubicBezTo>
                <a:lnTo>
                  <a:pt x="2032" y="1775"/>
                </a:lnTo>
                <a:lnTo>
                  <a:pt x="1978" y="1924"/>
                </a:lnTo>
                <a:cubicBezTo>
                  <a:pt x="1924" y="2060"/>
                  <a:pt x="1978" y="2074"/>
                  <a:pt x="1897" y="2168"/>
                </a:cubicBezTo>
                <a:lnTo>
                  <a:pt x="1910" y="2168"/>
                </a:lnTo>
                <a:cubicBezTo>
                  <a:pt x="1870" y="2236"/>
                  <a:pt x="1816" y="2263"/>
                  <a:pt x="1775" y="2304"/>
                </a:cubicBezTo>
                <a:cubicBezTo>
                  <a:pt x="1694" y="2385"/>
                  <a:pt x="1734" y="2372"/>
                  <a:pt x="1612" y="2412"/>
                </a:cubicBezTo>
                <a:cubicBezTo>
                  <a:pt x="1599" y="2439"/>
                  <a:pt x="1599" y="2548"/>
                  <a:pt x="1477" y="2575"/>
                </a:cubicBezTo>
                <a:cubicBezTo>
                  <a:pt x="1463" y="2588"/>
                  <a:pt x="1463" y="2588"/>
                  <a:pt x="1436" y="2588"/>
                </a:cubicBezTo>
                <a:cubicBezTo>
                  <a:pt x="1436" y="2588"/>
                  <a:pt x="1423" y="2602"/>
                  <a:pt x="1423" y="2602"/>
                </a:cubicBezTo>
                <a:cubicBezTo>
                  <a:pt x="1396" y="2561"/>
                  <a:pt x="1382" y="2737"/>
                  <a:pt x="1382" y="2751"/>
                </a:cubicBezTo>
                <a:lnTo>
                  <a:pt x="1084" y="3049"/>
                </a:lnTo>
                <a:cubicBezTo>
                  <a:pt x="867" y="3307"/>
                  <a:pt x="68" y="3970"/>
                  <a:pt x="0" y="4147"/>
                </a:cubicBezTo>
                <a:cubicBezTo>
                  <a:pt x="122" y="4106"/>
                  <a:pt x="271" y="4025"/>
                  <a:pt x="352" y="3957"/>
                </a:cubicBezTo>
                <a:cubicBezTo>
                  <a:pt x="352" y="3957"/>
                  <a:pt x="352" y="3943"/>
                  <a:pt x="352" y="3943"/>
                </a:cubicBezTo>
                <a:lnTo>
                  <a:pt x="325" y="3889"/>
                </a:lnTo>
                <a:cubicBezTo>
                  <a:pt x="434" y="3821"/>
                  <a:pt x="772" y="3483"/>
                  <a:pt x="854" y="3388"/>
                </a:cubicBezTo>
                <a:cubicBezTo>
                  <a:pt x="1030" y="3171"/>
                  <a:pt x="1084" y="3279"/>
                  <a:pt x="1125" y="3185"/>
                </a:cubicBezTo>
                <a:cubicBezTo>
                  <a:pt x="1152" y="3144"/>
                  <a:pt x="1084" y="3144"/>
                  <a:pt x="1111" y="3144"/>
                </a:cubicBezTo>
                <a:cubicBezTo>
                  <a:pt x="1138" y="3063"/>
                  <a:pt x="1219" y="2995"/>
                  <a:pt x="1287" y="2927"/>
                </a:cubicBezTo>
                <a:cubicBezTo>
                  <a:pt x="1396" y="2832"/>
                  <a:pt x="1409" y="2873"/>
                  <a:pt x="1531" y="2819"/>
                </a:cubicBezTo>
                <a:cubicBezTo>
                  <a:pt x="1531" y="2805"/>
                  <a:pt x="1531" y="2805"/>
                  <a:pt x="1517" y="2805"/>
                </a:cubicBezTo>
                <a:lnTo>
                  <a:pt x="1477" y="2724"/>
                </a:lnTo>
                <a:cubicBezTo>
                  <a:pt x="1504" y="2697"/>
                  <a:pt x="1504" y="2683"/>
                  <a:pt x="1531" y="2643"/>
                </a:cubicBezTo>
                <a:cubicBezTo>
                  <a:pt x="1585" y="2575"/>
                  <a:pt x="1680" y="2534"/>
                  <a:pt x="1748" y="2439"/>
                </a:cubicBezTo>
                <a:cubicBezTo>
                  <a:pt x="1924" y="2223"/>
                  <a:pt x="1856" y="2331"/>
                  <a:pt x="2114" y="2236"/>
                </a:cubicBezTo>
                <a:cubicBezTo>
                  <a:pt x="2114" y="2223"/>
                  <a:pt x="2127" y="2209"/>
                  <a:pt x="2127" y="2195"/>
                </a:cubicBezTo>
                <a:cubicBezTo>
                  <a:pt x="2141" y="2182"/>
                  <a:pt x="2141" y="2182"/>
                  <a:pt x="2141" y="2168"/>
                </a:cubicBezTo>
                <a:lnTo>
                  <a:pt x="2073" y="2195"/>
                </a:lnTo>
                <a:lnTo>
                  <a:pt x="1978" y="2195"/>
                </a:lnTo>
                <a:cubicBezTo>
                  <a:pt x="1992" y="1992"/>
                  <a:pt x="2100" y="1803"/>
                  <a:pt x="2154" y="1626"/>
                </a:cubicBezTo>
                <a:cubicBezTo>
                  <a:pt x="2222" y="1450"/>
                  <a:pt x="2276" y="1193"/>
                  <a:pt x="2425" y="1179"/>
                </a:cubicBezTo>
                <a:cubicBezTo>
                  <a:pt x="2398" y="1125"/>
                  <a:pt x="2385" y="1139"/>
                  <a:pt x="2358" y="1125"/>
                </a:cubicBezTo>
                <a:cubicBezTo>
                  <a:pt x="2358" y="1071"/>
                  <a:pt x="2371" y="1044"/>
                  <a:pt x="2398" y="1017"/>
                </a:cubicBezTo>
                <a:lnTo>
                  <a:pt x="2452" y="922"/>
                </a:lnTo>
                <a:cubicBezTo>
                  <a:pt x="2466" y="841"/>
                  <a:pt x="2547" y="732"/>
                  <a:pt x="2588" y="664"/>
                </a:cubicBezTo>
                <a:cubicBezTo>
                  <a:pt x="2629" y="610"/>
                  <a:pt x="2629" y="583"/>
                  <a:pt x="2656" y="515"/>
                </a:cubicBezTo>
                <a:cubicBezTo>
                  <a:pt x="2683" y="461"/>
                  <a:pt x="2710" y="461"/>
                  <a:pt x="2723" y="407"/>
                </a:cubicBezTo>
                <a:cubicBezTo>
                  <a:pt x="2723" y="366"/>
                  <a:pt x="2710" y="366"/>
                  <a:pt x="2750" y="380"/>
                </a:cubicBezTo>
                <a:cubicBezTo>
                  <a:pt x="2737" y="353"/>
                  <a:pt x="2737" y="353"/>
                  <a:pt x="2764" y="366"/>
                </a:cubicBezTo>
                <a:lnTo>
                  <a:pt x="2778" y="299"/>
                </a:lnTo>
                <a:cubicBezTo>
                  <a:pt x="2778" y="299"/>
                  <a:pt x="2805" y="285"/>
                  <a:pt x="2805" y="285"/>
                </a:cubicBezTo>
                <a:cubicBezTo>
                  <a:pt x="2818" y="285"/>
                  <a:pt x="2818" y="285"/>
                  <a:pt x="2818" y="285"/>
                </a:cubicBezTo>
                <a:cubicBezTo>
                  <a:pt x="2818" y="271"/>
                  <a:pt x="2832" y="271"/>
                  <a:pt x="2832" y="271"/>
                </a:cubicBezTo>
                <a:cubicBezTo>
                  <a:pt x="2818" y="244"/>
                  <a:pt x="2818" y="244"/>
                  <a:pt x="2845" y="258"/>
                </a:cubicBezTo>
                <a:cubicBezTo>
                  <a:pt x="2845" y="231"/>
                  <a:pt x="2832" y="231"/>
                  <a:pt x="2872" y="244"/>
                </a:cubicBezTo>
                <a:lnTo>
                  <a:pt x="2900" y="217"/>
                </a:lnTo>
                <a:cubicBezTo>
                  <a:pt x="2900" y="177"/>
                  <a:pt x="2886" y="217"/>
                  <a:pt x="2927" y="149"/>
                </a:cubicBezTo>
                <a:lnTo>
                  <a:pt x="2967" y="109"/>
                </a:lnTo>
                <a:cubicBezTo>
                  <a:pt x="2954" y="82"/>
                  <a:pt x="2954" y="82"/>
                  <a:pt x="2981" y="95"/>
                </a:cubicBezTo>
                <a:lnTo>
                  <a:pt x="2994" y="0"/>
                </a:lnTo>
                <a:cubicBezTo>
                  <a:pt x="2954" y="28"/>
                  <a:pt x="2737" y="312"/>
                  <a:pt x="2683" y="366"/>
                </a:cubicBezTo>
                <a:cubicBezTo>
                  <a:pt x="2629" y="448"/>
                  <a:pt x="2601" y="488"/>
                  <a:pt x="2547" y="570"/>
                </a:cubicBezTo>
                <a:cubicBezTo>
                  <a:pt x="2507" y="637"/>
                  <a:pt x="2466" y="705"/>
                  <a:pt x="2425" y="773"/>
                </a:cubicBezTo>
                <a:cubicBezTo>
                  <a:pt x="2358" y="868"/>
                  <a:pt x="2209" y="1301"/>
                  <a:pt x="2141" y="1491"/>
                </a:cubicBezTo>
                <a:cubicBezTo>
                  <a:pt x="2087" y="1626"/>
                  <a:pt x="2127" y="1559"/>
                  <a:pt x="2073" y="1599"/>
                </a:cubicBezTo>
                <a:lnTo>
                  <a:pt x="2005" y="1667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20">
            <a:extLst>
              <a:ext uri="{FF2B5EF4-FFF2-40B4-BE49-F238E27FC236}">
                <a16:creationId xmlns:a16="http://schemas.microsoft.com/office/drawing/2014/main" id="{F0733F7C-C3FC-47B8-8AB7-B8EE8BF63682}"/>
              </a:ext>
            </a:extLst>
          </p:cNvPr>
          <p:cNvSpPr>
            <a:spLocks/>
          </p:cNvSpPr>
          <p:nvPr/>
        </p:nvSpPr>
        <p:spPr bwMode="auto">
          <a:xfrm>
            <a:off x="1446213" y="915988"/>
            <a:ext cx="287338" cy="1081088"/>
          </a:xfrm>
          <a:custGeom>
            <a:avLst/>
            <a:gdLst>
              <a:gd name="T0" fmla="*/ 311 w 894"/>
              <a:gd name="T1" fmla="*/ 3306 h 3374"/>
              <a:gd name="T2" fmla="*/ 325 w 894"/>
              <a:gd name="T3" fmla="*/ 3347 h 3374"/>
              <a:gd name="T4" fmla="*/ 311 w 894"/>
              <a:gd name="T5" fmla="*/ 3306 h 3374"/>
              <a:gd name="T6" fmla="*/ 325 w 894"/>
              <a:gd name="T7" fmla="*/ 3184 h 3374"/>
              <a:gd name="T8" fmla="*/ 406 w 894"/>
              <a:gd name="T9" fmla="*/ 3225 h 3374"/>
              <a:gd name="T10" fmla="*/ 460 w 894"/>
              <a:gd name="T11" fmla="*/ 2819 h 3374"/>
              <a:gd name="T12" fmla="*/ 623 w 894"/>
              <a:gd name="T13" fmla="*/ 2412 h 3374"/>
              <a:gd name="T14" fmla="*/ 758 w 894"/>
              <a:gd name="T15" fmla="*/ 2195 h 3374"/>
              <a:gd name="T16" fmla="*/ 840 w 894"/>
              <a:gd name="T17" fmla="*/ 1938 h 3374"/>
              <a:gd name="T18" fmla="*/ 840 w 894"/>
              <a:gd name="T19" fmla="*/ 1640 h 3374"/>
              <a:gd name="T20" fmla="*/ 894 w 894"/>
              <a:gd name="T21" fmla="*/ 949 h 3374"/>
              <a:gd name="T22" fmla="*/ 826 w 894"/>
              <a:gd name="T23" fmla="*/ 976 h 3374"/>
              <a:gd name="T24" fmla="*/ 799 w 894"/>
              <a:gd name="T25" fmla="*/ 1193 h 3374"/>
              <a:gd name="T26" fmla="*/ 813 w 894"/>
              <a:gd name="T27" fmla="*/ 1437 h 3374"/>
              <a:gd name="T28" fmla="*/ 772 w 894"/>
              <a:gd name="T29" fmla="*/ 1667 h 3374"/>
              <a:gd name="T30" fmla="*/ 813 w 894"/>
              <a:gd name="T31" fmla="*/ 1870 h 3374"/>
              <a:gd name="T32" fmla="*/ 758 w 894"/>
              <a:gd name="T33" fmla="*/ 1721 h 3374"/>
              <a:gd name="T34" fmla="*/ 718 w 894"/>
              <a:gd name="T35" fmla="*/ 1558 h 3374"/>
              <a:gd name="T36" fmla="*/ 704 w 894"/>
              <a:gd name="T37" fmla="*/ 1531 h 3374"/>
              <a:gd name="T38" fmla="*/ 691 w 894"/>
              <a:gd name="T39" fmla="*/ 1518 h 3374"/>
              <a:gd name="T40" fmla="*/ 664 w 894"/>
              <a:gd name="T41" fmla="*/ 1504 h 3374"/>
              <a:gd name="T42" fmla="*/ 609 w 894"/>
              <a:gd name="T43" fmla="*/ 1464 h 3374"/>
              <a:gd name="T44" fmla="*/ 596 w 894"/>
              <a:gd name="T45" fmla="*/ 1477 h 3374"/>
              <a:gd name="T46" fmla="*/ 596 w 894"/>
              <a:gd name="T47" fmla="*/ 1504 h 3374"/>
              <a:gd name="T48" fmla="*/ 677 w 894"/>
              <a:gd name="T49" fmla="*/ 1613 h 3374"/>
              <a:gd name="T50" fmla="*/ 691 w 894"/>
              <a:gd name="T51" fmla="*/ 1789 h 3374"/>
              <a:gd name="T52" fmla="*/ 691 w 894"/>
              <a:gd name="T53" fmla="*/ 2195 h 3374"/>
              <a:gd name="T54" fmla="*/ 582 w 894"/>
              <a:gd name="T55" fmla="*/ 2358 h 3374"/>
              <a:gd name="T56" fmla="*/ 487 w 894"/>
              <a:gd name="T57" fmla="*/ 2575 h 3374"/>
              <a:gd name="T58" fmla="*/ 311 w 894"/>
              <a:gd name="T59" fmla="*/ 2954 h 3374"/>
              <a:gd name="T60" fmla="*/ 284 w 894"/>
              <a:gd name="T61" fmla="*/ 2927 h 3374"/>
              <a:gd name="T62" fmla="*/ 244 w 894"/>
              <a:gd name="T63" fmla="*/ 2805 h 3374"/>
              <a:gd name="T64" fmla="*/ 162 w 894"/>
              <a:gd name="T65" fmla="*/ 2222 h 3374"/>
              <a:gd name="T66" fmla="*/ 135 w 894"/>
              <a:gd name="T67" fmla="*/ 1084 h 3374"/>
              <a:gd name="T68" fmla="*/ 244 w 894"/>
              <a:gd name="T69" fmla="*/ 542 h 3374"/>
              <a:gd name="T70" fmla="*/ 271 w 894"/>
              <a:gd name="T71" fmla="*/ 380 h 3374"/>
              <a:gd name="T72" fmla="*/ 244 w 894"/>
              <a:gd name="T73" fmla="*/ 0 h 3374"/>
              <a:gd name="T74" fmla="*/ 122 w 894"/>
              <a:gd name="T75" fmla="*/ 827 h 3374"/>
              <a:gd name="T76" fmla="*/ 54 w 894"/>
              <a:gd name="T77" fmla="*/ 1667 h 3374"/>
              <a:gd name="T78" fmla="*/ 122 w 894"/>
              <a:gd name="T79" fmla="*/ 2073 h 3374"/>
              <a:gd name="T80" fmla="*/ 216 w 894"/>
              <a:gd name="T81" fmla="*/ 2913 h 3374"/>
              <a:gd name="T82" fmla="*/ 284 w 894"/>
              <a:gd name="T83" fmla="*/ 3252 h 3374"/>
              <a:gd name="T84" fmla="*/ 298 w 894"/>
              <a:gd name="T85" fmla="*/ 3279 h 3374"/>
              <a:gd name="T86" fmla="*/ 311 w 894"/>
              <a:gd name="T87" fmla="*/ 3293 h 3374"/>
              <a:gd name="T88" fmla="*/ 311 w 894"/>
              <a:gd name="T89" fmla="*/ 3306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94" h="3374">
                <a:moveTo>
                  <a:pt x="311" y="3306"/>
                </a:moveTo>
                <a:cubicBezTo>
                  <a:pt x="298" y="3374"/>
                  <a:pt x="298" y="3333"/>
                  <a:pt x="325" y="3347"/>
                </a:cubicBezTo>
                <a:lnTo>
                  <a:pt x="311" y="3306"/>
                </a:lnTo>
                <a:lnTo>
                  <a:pt x="325" y="3184"/>
                </a:lnTo>
                <a:cubicBezTo>
                  <a:pt x="393" y="3198"/>
                  <a:pt x="379" y="3198"/>
                  <a:pt x="406" y="3225"/>
                </a:cubicBezTo>
                <a:cubicBezTo>
                  <a:pt x="406" y="3062"/>
                  <a:pt x="338" y="3022"/>
                  <a:pt x="460" y="2819"/>
                </a:cubicBezTo>
                <a:cubicBezTo>
                  <a:pt x="609" y="2575"/>
                  <a:pt x="515" y="2561"/>
                  <a:pt x="623" y="2412"/>
                </a:cubicBezTo>
                <a:cubicBezTo>
                  <a:pt x="677" y="2317"/>
                  <a:pt x="718" y="2344"/>
                  <a:pt x="758" y="2195"/>
                </a:cubicBezTo>
                <a:lnTo>
                  <a:pt x="840" y="1938"/>
                </a:lnTo>
                <a:cubicBezTo>
                  <a:pt x="894" y="1775"/>
                  <a:pt x="853" y="1775"/>
                  <a:pt x="840" y="1640"/>
                </a:cubicBezTo>
                <a:cubicBezTo>
                  <a:pt x="826" y="1437"/>
                  <a:pt x="880" y="1084"/>
                  <a:pt x="894" y="949"/>
                </a:cubicBezTo>
                <a:lnTo>
                  <a:pt x="826" y="976"/>
                </a:lnTo>
                <a:cubicBezTo>
                  <a:pt x="840" y="1111"/>
                  <a:pt x="813" y="1098"/>
                  <a:pt x="799" y="1193"/>
                </a:cubicBezTo>
                <a:cubicBezTo>
                  <a:pt x="799" y="1288"/>
                  <a:pt x="826" y="1342"/>
                  <a:pt x="813" y="1437"/>
                </a:cubicBezTo>
                <a:cubicBezTo>
                  <a:pt x="799" y="1518"/>
                  <a:pt x="772" y="1572"/>
                  <a:pt x="772" y="1667"/>
                </a:cubicBezTo>
                <a:cubicBezTo>
                  <a:pt x="786" y="1748"/>
                  <a:pt x="813" y="1775"/>
                  <a:pt x="813" y="1870"/>
                </a:cubicBezTo>
                <a:cubicBezTo>
                  <a:pt x="731" y="1816"/>
                  <a:pt x="758" y="1816"/>
                  <a:pt x="758" y="1721"/>
                </a:cubicBezTo>
                <a:cubicBezTo>
                  <a:pt x="758" y="1626"/>
                  <a:pt x="731" y="1640"/>
                  <a:pt x="718" y="1558"/>
                </a:cubicBezTo>
                <a:lnTo>
                  <a:pt x="704" y="1531"/>
                </a:lnTo>
                <a:lnTo>
                  <a:pt x="691" y="1518"/>
                </a:lnTo>
                <a:lnTo>
                  <a:pt x="664" y="1504"/>
                </a:lnTo>
                <a:cubicBezTo>
                  <a:pt x="623" y="1450"/>
                  <a:pt x="650" y="1477"/>
                  <a:pt x="609" y="1464"/>
                </a:cubicBezTo>
                <a:cubicBezTo>
                  <a:pt x="609" y="1464"/>
                  <a:pt x="596" y="1464"/>
                  <a:pt x="596" y="1477"/>
                </a:cubicBezTo>
                <a:lnTo>
                  <a:pt x="596" y="1504"/>
                </a:lnTo>
                <a:cubicBezTo>
                  <a:pt x="596" y="1572"/>
                  <a:pt x="637" y="1572"/>
                  <a:pt x="677" y="1613"/>
                </a:cubicBezTo>
                <a:cubicBezTo>
                  <a:pt x="691" y="1680"/>
                  <a:pt x="704" y="1735"/>
                  <a:pt x="691" y="1789"/>
                </a:cubicBezTo>
                <a:cubicBezTo>
                  <a:pt x="731" y="1911"/>
                  <a:pt x="772" y="2087"/>
                  <a:pt x="691" y="2195"/>
                </a:cubicBezTo>
                <a:cubicBezTo>
                  <a:pt x="677" y="2263"/>
                  <a:pt x="623" y="2304"/>
                  <a:pt x="582" y="2358"/>
                </a:cubicBezTo>
                <a:cubicBezTo>
                  <a:pt x="528" y="2412"/>
                  <a:pt x="501" y="2480"/>
                  <a:pt x="487" y="2575"/>
                </a:cubicBezTo>
                <a:cubicBezTo>
                  <a:pt x="474" y="2710"/>
                  <a:pt x="379" y="2846"/>
                  <a:pt x="311" y="2954"/>
                </a:cubicBezTo>
                <a:cubicBezTo>
                  <a:pt x="298" y="2941"/>
                  <a:pt x="311" y="2954"/>
                  <a:pt x="284" y="2927"/>
                </a:cubicBezTo>
                <a:cubicBezTo>
                  <a:pt x="257" y="2873"/>
                  <a:pt x="271" y="2859"/>
                  <a:pt x="244" y="2805"/>
                </a:cubicBezTo>
                <a:cubicBezTo>
                  <a:pt x="189" y="2615"/>
                  <a:pt x="135" y="2534"/>
                  <a:pt x="162" y="2222"/>
                </a:cubicBezTo>
                <a:cubicBezTo>
                  <a:pt x="230" y="1599"/>
                  <a:pt x="0" y="1694"/>
                  <a:pt x="135" y="1084"/>
                </a:cubicBezTo>
                <a:lnTo>
                  <a:pt x="244" y="542"/>
                </a:lnTo>
                <a:cubicBezTo>
                  <a:pt x="257" y="475"/>
                  <a:pt x="271" y="420"/>
                  <a:pt x="271" y="380"/>
                </a:cubicBezTo>
                <a:cubicBezTo>
                  <a:pt x="284" y="176"/>
                  <a:pt x="338" y="68"/>
                  <a:pt x="244" y="0"/>
                </a:cubicBezTo>
                <a:cubicBezTo>
                  <a:pt x="203" y="95"/>
                  <a:pt x="216" y="461"/>
                  <a:pt x="122" y="827"/>
                </a:cubicBezTo>
                <a:cubicBezTo>
                  <a:pt x="40" y="1084"/>
                  <a:pt x="13" y="1382"/>
                  <a:pt x="54" y="1667"/>
                </a:cubicBezTo>
                <a:cubicBezTo>
                  <a:pt x="67" y="1816"/>
                  <a:pt x="122" y="1721"/>
                  <a:pt x="122" y="2073"/>
                </a:cubicBezTo>
                <a:cubicBezTo>
                  <a:pt x="108" y="2642"/>
                  <a:pt x="40" y="2344"/>
                  <a:pt x="216" y="2913"/>
                </a:cubicBezTo>
                <a:cubicBezTo>
                  <a:pt x="271" y="3103"/>
                  <a:pt x="257" y="3171"/>
                  <a:pt x="284" y="3252"/>
                </a:cubicBezTo>
                <a:cubicBezTo>
                  <a:pt x="284" y="3252"/>
                  <a:pt x="298" y="3279"/>
                  <a:pt x="298" y="3279"/>
                </a:cubicBezTo>
                <a:cubicBezTo>
                  <a:pt x="298" y="3279"/>
                  <a:pt x="298" y="3293"/>
                  <a:pt x="311" y="3293"/>
                </a:cubicBezTo>
                <a:cubicBezTo>
                  <a:pt x="311" y="3293"/>
                  <a:pt x="311" y="3293"/>
                  <a:pt x="311" y="330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21">
            <a:extLst>
              <a:ext uri="{FF2B5EF4-FFF2-40B4-BE49-F238E27FC236}">
                <a16:creationId xmlns:a16="http://schemas.microsoft.com/office/drawing/2014/main" id="{4B4ECBB1-89CF-4830-B757-F0E33B075AD2}"/>
              </a:ext>
            </a:extLst>
          </p:cNvPr>
          <p:cNvSpPr>
            <a:spLocks/>
          </p:cNvSpPr>
          <p:nvPr/>
        </p:nvSpPr>
        <p:spPr bwMode="auto">
          <a:xfrm>
            <a:off x="1890713" y="2527301"/>
            <a:ext cx="850900" cy="890588"/>
          </a:xfrm>
          <a:custGeom>
            <a:avLst/>
            <a:gdLst>
              <a:gd name="T0" fmla="*/ 2452 w 2655"/>
              <a:gd name="T1" fmla="*/ 14 h 2778"/>
              <a:gd name="T2" fmla="*/ 2412 w 2655"/>
              <a:gd name="T3" fmla="*/ 149 h 2778"/>
              <a:gd name="T4" fmla="*/ 2398 w 2655"/>
              <a:gd name="T5" fmla="*/ 163 h 2778"/>
              <a:gd name="T6" fmla="*/ 2168 w 2655"/>
              <a:gd name="T7" fmla="*/ 434 h 2778"/>
              <a:gd name="T8" fmla="*/ 2032 w 2655"/>
              <a:gd name="T9" fmla="*/ 556 h 2778"/>
              <a:gd name="T10" fmla="*/ 1964 w 2655"/>
              <a:gd name="T11" fmla="*/ 623 h 2778"/>
              <a:gd name="T12" fmla="*/ 1300 w 2655"/>
              <a:gd name="T13" fmla="*/ 1098 h 2778"/>
              <a:gd name="T14" fmla="*/ 1314 w 2655"/>
              <a:gd name="T15" fmla="*/ 854 h 2778"/>
              <a:gd name="T16" fmla="*/ 1341 w 2655"/>
              <a:gd name="T17" fmla="*/ 745 h 2778"/>
              <a:gd name="T18" fmla="*/ 1395 w 2655"/>
              <a:gd name="T19" fmla="*/ 678 h 2778"/>
              <a:gd name="T20" fmla="*/ 1422 w 2655"/>
              <a:gd name="T21" fmla="*/ 623 h 2778"/>
              <a:gd name="T22" fmla="*/ 1436 w 2655"/>
              <a:gd name="T23" fmla="*/ 610 h 2778"/>
              <a:gd name="T24" fmla="*/ 1450 w 2655"/>
              <a:gd name="T25" fmla="*/ 583 h 2778"/>
              <a:gd name="T26" fmla="*/ 1409 w 2655"/>
              <a:gd name="T27" fmla="*/ 583 h 2778"/>
              <a:gd name="T28" fmla="*/ 1395 w 2655"/>
              <a:gd name="T29" fmla="*/ 596 h 2778"/>
              <a:gd name="T30" fmla="*/ 1355 w 2655"/>
              <a:gd name="T31" fmla="*/ 637 h 2778"/>
              <a:gd name="T32" fmla="*/ 1328 w 2655"/>
              <a:gd name="T33" fmla="*/ 691 h 2778"/>
              <a:gd name="T34" fmla="*/ 1314 w 2655"/>
              <a:gd name="T35" fmla="*/ 718 h 2778"/>
              <a:gd name="T36" fmla="*/ 1287 w 2655"/>
              <a:gd name="T37" fmla="*/ 759 h 2778"/>
              <a:gd name="T38" fmla="*/ 1151 w 2655"/>
              <a:gd name="T39" fmla="*/ 1193 h 2778"/>
              <a:gd name="T40" fmla="*/ 989 w 2655"/>
              <a:gd name="T41" fmla="*/ 1450 h 2778"/>
              <a:gd name="T42" fmla="*/ 406 w 2655"/>
              <a:gd name="T43" fmla="*/ 2114 h 2778"/>
              <a:gd name="T44" fmla="*/ 379 w 2655"/>
              <a:gd name="T45" fmla="*/ 2127 h 2778"/>
              <a:gd name="T46" fmla="*/ 338 w 2655"/>
              <a:gd name="T47" fmla="*/ 2195 h 2778"/>
              <a:gd name="T48" fmla="*/ 284 w 2655"/>
              <a:gd name="T49" fmla="*/ 2249 h 2778"/>
              <a:gd name="T50" fmla="*/ 230 w 2655"/>
              <a:gd name="T51" fmla="*/ 2263 h 2778"/>
              <a:gd name="T52" fmla="*/ 203 w 2655"/>
              <a:gd name="T53" fmla="*/ 2263 h 2778"/>
              <a:gd name="T54" fmla="*/ 149 w 2655"/>
              <a:gd name="T55" fmla="*/ 2426 h 2778"/>
              <a:gd name="T56" fmla="*/ 149 w 2655"/>
              <a:gd name="T57" fmla="*/ 2480 h 2778"/>
              <a:gd name="T58" fmla="*/ 122 w 2655"/>
              <a:gd name="T59" fmla="*/ 2507 h 2778"/>
              <a:gd name="T60" fmla="*/ 54 w 2655"/>
              <a:gd name="T61" fmla="*/ 2724 h 2778"/>
              <a:gd name="T62" fmla="*/ 108 w 2655"/>
              <a:gd name="T63" fmla="*/ 2724 h 2778"/>
              <a:gd name="T64" fmla="*/ 311 w 2655"/>
              <a:gd name="T65" fmla="*/ 2344 h 2778"/>
              <a:gd name="T66" fmla="*/ 1124 w 2655"/>
              <a:gd name="T67" fmla="*/ 1409 h 2778"/>
              <a:gd name="T68" fmla="*/ 1206 w 2655"/>
              <a:gd name="T69" fmla="*/ 1328 h 2778"/>
              <a:gd name="T70" fmla="*/ 1612 w 2655"/>
              <a:gd name="T71" fmla="*/ 1016 h 2778"/>
              <a:gd name="T72" fmla="*/ 1937 w 2655"/>
              <a:gd name="T73" fmla="*/ 759 h 2778"/>
              <a:gd name="T74" fmla="*/ 2371 w 2655"/>
              <a:gd name="T75" fmla="*/ 325 h 2778"/>
              <a:gd name="T76" fmla="*/ 2412 w 2655"/>
              <a:gd name="T77" fmla="*/ 298 h 2778"/>
              <a:gd name="T78" fmla="*/ 2425 w 2655"/>
              <a:gd name="T79" fmla="*/ 271 h 2778"/>
              <a:gd name="T80" fmla="*/ 2439 w 2655"/>
              <a:gd name="T81" fmla="*/ 258 h 2778"/>
              <a:gd name="T82" fmla="*/ 2466 w 2655"/>
              <a:gd name="T83" fmla="*/ 244 h 2778"/>
              <a:gd name="T84" fmla="*/ 2479 w 2655"/>
              <a:gd name="T85" fmla="*/ 217 h 2778"/>
              <a:gd name="T86" fmla="*/ 2506 w 2655"/>
              <a:gd name="T87" fmla="*/ 203 h 2778"/>
              <a:gd name="T88" fmla="*/ 2533 w 2655"/>
              <a:gd name="T89" fmla="*/ 163 h 2778"/>
              <a:gd name="T90" fmla="*/ 2574 w 2655"/>
              <a:gd name="T91" fmla="*/ 122 h 2778"/>
              <a:gd name="T92" fmla="*/ 2588 w 2655"/>
              <a:gd name="T93" fmla="*/ 109 h 2778"/>
              <a:gd name="T94" fmla="*/ 2601 w 2655"/>
              <a:gd name="T95" fmla="*/ 95 h 2778"/>
              <a:gd name="T96" fmla="*/ 2628 w 2655"/>
              <a:gd name="T97" fmla="*/ 68 h 2778"/>
              <a:gd name="T98" fmla="*/ 2655 w 2655"/>
              <a:gd name="T99" fmla="*/ 27 h 2778"/>
              <a:gd name="T100" fmla="*/ 2588 w 2655"/>
              <a:gd name="T101" fmla="*/ 54 h 2778"/>
              <a:gd name="T102" fmla="*/ 2561 w 2655"/>
              <a:gd name="T103" fmla="*/ 68 h 2778"/>
              <a:gd name="T104" fmla="*/ 2533 w 2655"/>
              <a:gd name="T105" fmla="*/ 81 h 2778"/>
              <a:gd name="T106" fmla="*/ 2506 w 2655"/>
              <a:gd name="T107" fmla="*/ 95 h 2778"/>
              <a:gd name="T108" fmla="*/ 2493 w 2655"/>
              <a:gd name="T109" fmla="*/ 41 h 2778"/>
              <a:gd name="T110" fmla="*/ 2493 w 2655"/>
              <a:gd name="T111" fmla="*/ 0 h 2778"/>
              <a:gd name="T112" fmla="*/ 2452 w 2655"/>
              <a:gd name="T113" fmla="*/ 14 h 2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55" h="2778">
                <a:moveTo>
                  <a:pt x="2452" y="14"/>
                </a:moveTo>
                <a:cubicBezTo>
                  <a:pt x="2466" y="81"/>
                  <a:pt x="2452" y="95"/>
                  <a:pt x="2412" y="149"/>
                </a:cubicBezTo>
                <a:cubicBezTo>
                  <a:pt x="2425" y="176"/>
                  <a:pt x="2425" y="163"/>
                  <a:pt x="2398" y="163"/>
                </a:cubicBezTo>
                <a:cubicBezTo>
                  <a:pt x="2371" y="244"/>
                  <a:pt x="2235" y="366"/>
                  <a:pt x="2168" y="434"/>
                </a:cubicBezTo>
                <a:cubicBezTo>
                  <a:pt x="2113" y="502"/>
                  <a:pt x="2141" y="434"/>
                  <a:pt x="2032" y="556"/>
                </a:cubicBezTo>
                <a:cubicBezTo>
                  <a:pt x="1991" y="596"/>
                  <a:pt x="2005" y="583"/>
                  <a:pt x="1964" y="623"/>
                </a:cubicBezTo>
                <a:cubicBezTo>
                  <a:pt x="1870" y="691"/>
                  <a:pt x="1531" y="1057"/>
                  <a:pt x="1300" y="1098"/>
                </a:cubicBezTo>
                <a:cubicBezTo>
                  <a:pt x="1260" y="1030"/>
                  <a:pt x="1287" y="908"/>
                  <a:pt x="1314" y="854"/>
                </a:cubicBezTo>
                <a:cubicBezTo>
                  <a:pt x="1328" y="813"/>
                  <a:pt x="1328" y="773"/>
                  <a:pt x="1341" y="745"/>
                </a:cubicBezTo>
                <a:lnTo>
                  <a:pt x="1395" y="678"/>
                </a:lnTo>
                <a:cubicBezTo>
                  <a:pt x="1368" y="569"/>
                  <a:pt x="1395" y="637"/>
                  <a:pt x="1422" y="623"/>
                </a:cubicBezTo>
                <a:cubicBezTo>
                  <a:pt x="1409" y="596"/>
                  <a:pt x="1409" y="596"/>
                  <a:pt x="1436" y="610"/>
                </a:cubicBezTo>
                <a:cubicBezTo>
                  <a:pt x="1422" y="569"/>
                  <a:pt x="1422" y="583"/>
                  <a:pt x="1450" y="583"/>
                </a:cubicBezTo>
                <a:lnTo>
                  <a:pt x="1409" y="583"/>
                </a:lnTo>
                <a:cubicBezTo>
                  <a:pt x="1409" y="610"/>
                  <a:pt x="1422" y="596"/>
                  <a:pt x="1395" y="596"/>
                </a:cubicBezTo>
                <a:cubicBezTo>
                  <a:pt x="1368" y="651"/>
                  <a:pt x="1382" y="623"/>
                  <a:pt x="1355" y="637"/>
                </a:cubicBezTo>
                <a:cubicBezTo>
                  <a:pt x="1341" y="678"/>
                  <a:pt x="1355" y="664"/>
                  <a:pt x="1328" y="691"/>
                </a:cubicBezTo>
                <a:cubicBezTo>
                  <a:pt x="1314" y="732"/>
                  <a:pt x="1328" y="705"/>
                  <a:pt x="1314" y="718"/>
                </a:cubicBezTo>
                <a:cubicBezTo>
                  <a:pt x="1314" y="786"/>
                  <a:pt x="1314" y="745"/>
                  <a:pt x="1287" y="759"/>
                </a:cubicBezTo>
                <a:cubicBezTo>
                  <a:pt x="1273" y="881"/>
                  <a:pt x="1192" y="1057"/>
                  <a:pt x="1151" y="1193"/>
                </a:cubicBezTo>
                <a:cubicBezTo>
                  <a:pt x="1111" y="1301"/>
                  <a:pt x="1070" y="1369"/>
                  <a:pt x="989" y="1450"/>
                </a:cubicBezTo>
                <a:cubicBezTo>
                  <a:pt x="853" y="1585"/>
                  <a:pt x="460" y="1965"/>
                  <a:pt x="406" y="2114"/>
                </a:cubicBezTo>
                <a:lnTo>
                  <a:pt x="379" y="2127"/>
                </a:lnTo>
                <a:cubicBezTo>
                  <a:pt x="379" y="2182"/>
                  <a:pt x="379" y="2155"/>
                  <a:pt x="338" y="2195"/>
                </a:cubicBezTo>
                <a:cubicBezTo>
                  <a:pt x="311" y="2222"/>
                  <a:pt x="311" y="2222"/>
                  <a:pt x="284" y="2249"/>
                </a:cubicBezTo>
                <a:cubicBezTo>
                  <a:pt x="257" y="2290"/>
                  <a:pt x="271" y="2263"/>
                  <a:pt x="230" y="2263"/>
                </a:cubicBezTo>
                <a:cubicBezTo>
                  <a:pt x="189" y="2263"/>
                  <a:pt x="257" y="2236"/>
                  <a:pt x="203" y="2263"/>
                </a:cubicBezTo>
                <a:cubicBezTo>
                  <a:pt x="149" y="2277"/>
                  <a:pt x="176" y="2358"/>
                  <a:pt x="149" y="2426"/>
                </a:cubicBezTo>
                <a:lnTo>
                  <a:pt x="149" y="2480"/>
                </a:lnTo>
                <a:cubicBezTo>
                  <a:pt x="135" y="2547"/>
                  <a:pt x="149" y="2507"/>
                  <a:pt x="122" y="2507"/>
                </a:cubicBezTo>
                <a:cubicBezTo>
                  <a:pt x="108" y="2575"/>
                  <a:pt x="67" y="2642"/>
                  <a:pt x="54" y="2724"/>
                </a:cubicBezTo>
                <a:cubicBezTo>
                  <a:pt x="81" y="2737"/>
                  <a:pt x="0" y="2778"/>
                  <a:pt x="108" y="2724"/>
                </a:cubicBezTo>
                <a:lnTo>
                  <a:pt x="311" y="2344"/>
                </a:lnTo>
                <a:lnTo>
                  <a:pt x="1124" y="1409"/>
                </a:lnTo>
                <a:cubicBezTo>
                  <a:pt x="1165" y="1369"/>
                  <a:pt x="1165" y="1355"/>
                  <a:pt x="1206" y="1328"/>
                </a:cubicBezTo>
                <a:cubicBezTo>
                  <a:pt x="1314" y="1220"/>
                  <a:pt x="1531" y="1084"/>
                  <a:pt x="1612" y="1016"/>
                </a:cubicBezTo>
                <a:lnTo>
                  <a:pt x="1937" y="759"/>
                </a:lnTo>
                <a:cubicBezTo>
                  <a:pt x="2046" y="664"/>
                  <a:pt x="2317" y="461"/>
                  <a:pt x="2371" y="325"/>
                </a:cubicBezTo>
                <a:cubicBezTo>
                  <a:pt x="2398" y="271"/>
                  <a:pt x="2384" y="298"/>
                  <a:pt x="2412" y="298"/>
                </a:cubicBezTo>
                <a:cubicBezTo>
                  <a:pt x="2398" y="271"/>
                  <a:pt x="2398" y="271"/>
                  <a:pt x="2425" y="271"/>
                </a:cubicBezTo>
                <a:cubicBezTo>
                  <a:pt x="2425" y="244"/>
                  <a:pt x="2412" y="258"/>
                  <a:pt x="2439" y="258"/>
                </a:cubicBezTo>
                <a:cubicBezTo>
                  <a:pt x="2439" y="231"/>
                  <a:pt x="2439" y="231"/>
                  <a:pt x="2466" y="244"/>
                </a:cubicBezTo>
                <a:cubicBezTo>
                  <a:pt x="2452" y="217"/>
                  <a:pt x="2452" y="217"/>
                  <a:pt x="2479" y="217"/>
                </a:cubicBezTo>
                <a:cubicBezTo>
                  <a:pt x="2479" y="163"/>
                  <a:pt x="2466" y="203"/>
                  <a:pt x="2506" y="203"/>
                </a:cubicBezTo>
                <a:lnTo>
                  <a:pt x="2533" y="163"/>
                </a:lnTo>
                <a:cubicBezTo>
                  <a:pt x="2547" y="149"/>
                  <a:pt x="2561" y="136"/>
                  <a:pt x="2574" y="122"/>
                </a:cubicBezTo>
                <a:cubicBezTo>
                  <a:pt x="2561" y="95"/>
                  <a:pt x="2561" y="95"/>
                  <a:pt x="2588" y="109"/>
                </a:cubicBezTo>
                <a:cubicBezTo>
                  <a:pt x="2588" y="109"/>
                  <a:pt x="2588" y="95"/>
                  <a:pt x="2601" y="95"/>
                </a:cubicBezTo>
                <a:lnTo>
                  <a:pt x="2628" y="68"/>
                </a:lnTo>
                <a:cubicBezTo>
                  <a:pt x="2655" y="41"/>
                  <a:pt x="2642" y="68"/>
                  <a:pt x="2655" y="27"/>
                </a:cubicBezTo>
                <a:lnTo>
                  <a:pt x="2588" y="54"/>
                </a:lnTo>
                <a:cubicBezTo>
                  <a:pt x="2588" y="81"/>
                  <a:pt x="2588" y="68"/>
                  <a:pt x="2561" y="68"/>
                </a:cubicBezTo>
                <a:lnTo>
                  <a:pt x="2533" y="81"/>
                </a:lnTo>
                <a:lnTo>
                  <a:pt x="2506" y="95"/>
                </a:lnTo>
                <a:cubicBezTo>
                  <a:pt x="2493" y="68"/>
                  <a:pt x="2506" y="81"/>
                  <a:pt x="2493" y="41"/>
                </a:cubicBezTo>
                <a:cubicBezTo>
                  <a:pt x="2493" y="41"/>
                  <a:pt x="2493" y="0"/>
                  <a:pt x="2493" y="0"/>
                </a:cubicBezTo>
                <a:cubicBezTo>
                  <a:pt x="2479" y="14"/>
                  <a:pt x="2466" y="14"/>
                  <a:pt x="2452" y="1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4CA27691-8D70-420F-BC19-FDC0FC00547B}"/>
              </a:ext>
            </a:extLst>
          </p:cNvPr>
          <p:cNvSpPr>
            <a:spLocks/>
          </p:cNvSpPr>
          <p:nvPr/>
        </p:nvSpPr>
        <p:spPr bwMode="auto">
          <a:xfrm>
            <a:off x="3671888" y="3778251"/>
            <a:ext cx="1108075" cy="307975"/>
          </a:xfrm>
          <a:custGeom>
            <a:avLst/>
            <a:gdLst>
              <a:gd name="T0" fmla="*/ 0 w 3455"/>
              <a:gd name="T1" fmla="*/ 841 h 962"/>
              <a:gd name="T2" fmla="*/ 461 w 3455"/>
              <a:gd name="T3" fmla="*/ 949 h 962"/>
              <a:gd name="T4" fmla="*/ 1396 w 3455"/>
              <a:gd name="T5" fmla="*/ 759 h 962"/>
              <a:gd name="T6" fmla="*/ 2019 w 3455"/>
              <a:gd name="T7" fmla="*/ 570 h 962"/>
              <a:gd name="T8" fmla="*/ 2249 w 3455"/>
              <a:gd name="T9" fmla="*/ 529 h 962"/>
              <a:gd name="T10" fmla="*/ 2547 w 3455"/>
              <a:gd name="T11" fmla="*/ 393 h 962"/>
              <a:gd name="T12" fmla="*/ 2710 w 3455"/>
              <a:gd name="T13" fmla="*/ 312 h 962"/>
              <a:gd name="T14" fmla="*/ 2791 w 3455"/>
              <a:gd name="T15" fmla="*/ 244 h 962"/>
              <a:gd name="T16" fmla="*/ 3021 w 3455"/>
              <a:gd name="T17" fmla="*/ 258 h 962"/>
              <a:gd name="T18" fmla="*/ 3455 w 3455"/>
              <a:gd name="T19" fmla="*/ 149 h 962"/>
              <a:gd name="T20" fmla="*/ 2900 w 3455"/>
              <a:gd name="T21" fmla="*/ 190 h 962"/>
              <a:gd name="T22" fmla="*/ 3116 w 3455"/>
              <a:gd name="T23" fmla="*/ 68 h 962"/>
              <a:gd name="T24" fmla="*/ 3184 w 3455"/>
              <a:gd name="T25" fmla="*/ 0 h 962"/>
              <a:gd name="T26" fmla="*/ 2872 w 3455"/>
              <a:gd name="T27" fmla="*/ 82 h 962"/>
              <a:gd name="T28" fmla="*/ 2059 w 3455"/>
              <a:gd name="T29" fmla="*/ 312 h 962"/>
              <a:gd name="T30" fmla="*/ 2222 w 3455"/>
              <a:gd name="T31" fmla="*/ 271 h 962"/>
              <a:gd name="T32" fmla="*/ 2818 w 3455"/>
              <a:gd name="T33" fmla="*/ 163 h 962"/>
              <a:gd name="T34" fmla="*/ 2751 w 3455"/>
              <a:gd name="T35" fmla="*/ 217 h 962"/>
              <a:gd name="T36" fmla="*/ 2236 w 3455"/>
              <a:gd name="T37" fmla="*/ 475 h 962"/>
              <a:gd name="T38" fmla="*/ 1883 w 3455"/>
              <a:gd name="T39" fmla="*/ 542 h 962"/>
              <a:gd name="T40" fmla="*/ 1518 w 3455"/>
              <a:gd name="T41" fmla="*/ 556 h 962"/>
              <a:gd name="T42" fmla="*/ 1748 w 3455"/>
              <a:gd name="T43" fmla="*/ 461 h 962"/>
              <a:gd name="T44" fmla="*/ 1978 w 3455"/>
              <a:gd name="T45" fmla="*/ 366 h 962"/>
              <a:gd name="T46" fmla="*/ 1545 w 3455"/>
              <a:gd name="T47" fmla="*/ 475 h 962"/>
              <a:gd name="T48" fmla="*/ 1436 w 3455"/>
              <a:gd name="T49" fmla="*/ 529 h 962"/>
              <a:gd name="T50" fmla="*/ 826 w 3455"/>
              <a:gd name="T51" fmla="*/ 637 h 962"/>
              <a:gd name="T52" fmla="*/ 1490 w 3455"/>
              <a:gd name="T53" fmla="*/ 637 h 962"/>
              <a:gd name="T54" fmla="*/ 1057 w 3455"/>
              <a:gd name="T55" fmla="*/ 786 h 962"/>
              <a:gd name="T56" fmla="*/ 488 w 3455"/>
              <a:gd name="T57" fmla="*/ 746 h 962"/>
              <a:gd name="T58" fmla="*/ 474 w 3455"/>
              <a:gd name="T59" fmla="*/ 691 h 962"/>
              <a:gd name="T60" fmla="*/ 352 w 3455"/>
              <a:gd name="T61" fmla="*/ 746 h 962"/>
              <a:gd name="T62" fmla="*/ 1043 w 3455"/>
              <a:gd name="T63" fmla="*/ 841 h 962"/>
              <a:gd name="T64" fmla="*/ 515 w 3455"/>
              <a:gd name="T65" fmla="*/ 908 h 962"/>
              <a:gd name="T66" fmla="*/ 135 w 3455"/>
              <a:gd name="T67" fmla="*/ 881 h 962"/>
              <a:gd name="T68" fmla="*/ 95 w 3455"/>
              <a:gd name="T69" fmla="*/ 854 h 962"/>
              <a:gd name="T70" fmla="*/ 41 w 3455"/>
              <a:gd name="T71" fmla="*/ 827 h 962"/>
              <a:gd name="T72" fmla="*/ 14 w 3455"/>
              <a:gd name="T73" fmla="*/ 827 h 962"/>
              <a:gd name="T74" fmla="*/ 0 w 3455"/>
              <a:gd name="T75" fmla="*/ 841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455" h="962">
                <a:moveTo>
                  <a:pt x="0" y="841"/>
                </a:moveTo>
                <a:cubicBezTo>
                  <a:pt x="122" y="962"/>
                  <a:pt x="271" y="949"/>
                  <a:pt x="461" y="949"/>
                </a:cubicBezTo>
                <a:cubicBezTo>
                  <a:pt x="1260" y="935"/>
                  <a:pt x="921" y="895"/>
                  <a:pt x="1396" y="759"/>
                </a:cubicBezTo>
                <a:cubicBezTo>
                  <a:pt x="1558" y="719"/>
                  <a:pt x="1761" y="624"/>
                  <a:pt x="2019" y="570"/>
                </a:cubicBezTo>
                <a:cubicBezTo>
                  <a:pt x="2100" y="556"/>
                  <a:pt x="2181" y="542"/>
                  <a:pt x="2249" y="529"/>
                </a:cubicBezTo>
                <a:cubicBezTo>
                  <a:pt x="2452" y="475"/>
                  <a:pt x="2439" y="461"/>
                  <a:pt x="2547" y="393"/>
                </a:cubicBezTo>
                <a:lnTo>
                  <a:pt x="2710" y="312"/>
                </a:lnTo>
                <a:cubicBezTo>
                  <a:pt x="2751" y="271"/>
                  <a:pt x="2737" y="271"/>
                  <a:pt x="2791" y="244"/>
                </a:cubicBezTo>
                <a:cubicBezTo>
                  <a:pt x="2845" y="231"/>
                  <a:pt x="2954" y="258"/>
                  <a:pt x="3021" y="258"/>
                </a:cubicBezTo>
                <a:lnTo>
                  <a:pt x="3455" y="149"/>
                </a:lnTo>
                <a:cubicBezTo>
                  <a:pt x="3279" y="163"/>
                  <a:pt x="3062" y="258"/>
                  <a:pt x="2900" y="190"/>
                </a:cubicBezTo>
                <a:cubicBezTo>
                  <a:pt x="2927" y="109"/>
                  <a:pt x="3062" y="95"/>
                  <a:pt x="3116" y="68"/>
                </a:cubicBezTo>
                <a:cubicBezTo>
                  <a:pt x="3211" y="28"/>
                  <a:pt x="3157" y="68"/>
                  <a:pt x="3184" y="0"/>
                </a:cubicBezTo>
                <a:cubicBezTo>
                  <a:pt x="3049" y="0"/>
                  <a:pt x="2994" y="41"/>
                  <a:pt x="2872" y="82"/>
                </a:cubicBezTo>
                <a:cubicBezTo>
                  <a:pt x="2778" y="109"/>
                  <a:pt x="2303" y="149"/>
                  <a:pt x="2059" y="312"/>
                </a:cubicBezTo>
                <a:cubicBezTo>
                  <a:pt x="2127" y="353"/>
                  <a:pt x="2154" y="299"/>
                  <a:pt x="2222" y="271"/>
                </a:cubicBezTo>
                <a:cubicBezTo>
                  <a:pt x="2358" y="231"/>
                  <a:pt x="2710" y="82"/>
                  <a:pt x="2818" y="163"/>
                </a:cubicBezTo>
                <a:cubicBezTo>
                  <a:pt x="2778" y="217"/>
                  <a:pt x="2818" y="163"/>
                  <a:pt x="2751" y="217"/>
                </a:cubicBezTo>
                <a:cubicBezTo>
                  <a:pt x="2371" y="502"/>
                  <a:pt x="2425" y="393"/>
                  <a:pt x="2236" y="475"/>
                </a:cubicBezTo>
                <a:cubicBezTo>
                  <a:pt x="2168" y="502"/>
                  <a:pt x="1965" y="529"/>
                  <a:pt x="1883" y="542"/>
                </a:cubicBezTo>
                <a:cubicBezTo>
                  <a:pt x="1775" y="570"/>
                  <a:pt x="1612" y="624"/>
                  <a:pt x="1518" y="556"/>
                </a:cubicBezTo>
                <a:cubicBezTo>
                  <a:pt x="1558" y="542"/>
                  <a:pt x="1680" y="488"/>
                  <a:pt x="1748" y="461"/>
                </a:cubicBezTo>
                <a:cubicBezTo>
                  <a:pt x="1843" y="420"/>
                  <a:pt x="1924" y="420"/>
                  <a:pt x="1978" y="366"/>
                </a:cubicBezTo>
                <a:cubicBezTo>
                  <a:pt x="1856" y="366"/>
                  <a:pt x="1680" y="434"/>
                  <a:pt x="1545" y="475"/>
                </a:cubicBezTo>
                <a:cubicBezTo>
                  <a:pt x="1504" y="502"/>
                  <a:pt x="1477" y="515"/>
                  <a:pt x="1436" y="529"/>
                </a:cubicBezTo>
                <a:cubicBezTo>
                  <a:pt x="1084" y="664"/>
                  <a:pt x="935" y="570"/>
                  <a:pt x="826" y="637"/>
                </a:cubicBezTo>
                <a:cubicBezTo>
                  <a:pt x="962" y="705"/>
                  <a:pt x="1341" y="542"/>
                  <a:pt x="1490" y="637"/>
                </a:cubicBezTo>
                <a:cubicBezTo>
                  <a:pt x="1463" y="719"/>
                  <a:pt x="1165" y="786"/>
                  <a:pt x="1057" y="786"/>
                </a:cubicBezTo>
                <a:cubicBezTo>
                  <a:pt x="867" y="773"/>
                  <a:pt x="664" y="773"/>
                  <a:pt x="488" y="746"/>
                </a:cubicBezTo>
                <a:cubicBezTo>
                  <a:pt x="474" y="719"/>
                  <a:pt x="488" y="705"/>
                  <a:pt x="474" y="691"/>
                </a:cubicBezTo>
                <a:cubicBezTo>
                  <a:pt x="406" y="691"/>
                  <a:pt x="379" y="705"/>
                  <a:pt x="352" y="746"/>
                </a:cubicBezTo>
                <a:cubicBezTo>
                  <a:pt x="501" y="881"/>
                  <a:pt x="894" y="746"/>
                  <a:pt x="1043" y="841"/>
                </a:cubicBezTo>
                <a:cubicBezTo>
                  <a:pt x="935" y="908"/>
                  <a:pt x="650" y="895"/>
                  <a:pt x="515" y="908"/>
                </a:cubicBezTo>
                <a:cubicBezTo>
                  <a:pt x="447" y="908"/>
                  <a:pt x="203" y="908"/>
                  <a:pt x="135" y="881"/>
                </a:cubicBezTo>
                <a:cubicBezTo>
                  <a:pt x="81" y="854"/>
                  <a:pt x="135" y="881"/>
                  <a:pt x="95" y="854"/>
                </a:cubicBezTo>
                <a:cubicBezTo>
                  <a:pt x="81" y="841"/>
                  <a:pt x="81" y="827"/>
                  <a:pt x="41" y="827"/>
                </a:cubicBezTo>
                <a:lnTo>
                  <a:pt x="14" y="827"/>
                </a:lnTo>
                <a:cubicBezTo>
                  <a:pt x="14" y="827"/>
                  <a:pt x="14" y="827"/>
                  <a:pt x="0" y="8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88CD7206-8C16-4895-9012-47891BD1D674}"/>
              </a:ext>
            </a:extLst>
          </p:cNvPr>
          <p:cNvSpPr>
            <a:spLocks/>
          </p:cNvSpPr>
          <p:nvPr/>
        </p:nvSpPr>
        <p:spPr bwMode="auto">
          <a:xfrm>
            <a:off x="1833563" y="1592263"/>
            <a:ext cx="225425" cy="1920875"/>
          </a:xfrm>
          <a:custGeom>
            <a:avLst/>
            <a:gdLst>
              <a:gd name="T0" fmla="*/ 13 w 704"/>
              <a:gd name="T1" fmla="*/ 5948 h 5989"/>
              <a:gd name="T2" fmla="*/ 40 w 704"/>
              <a:gd name="T3" fmla="*/ 5894 h 5989"/>
              <a:gd name="T4" fmla="*/ 40 w 704"/>
              <a:gd name="T5" fmla="*/ 5623 h 5989"/>
              <a:gd name="T6" fmla="*/ 94 w 704"/>
              <a:gd name="T7" fmla="*/ 5691 h 5989"/>
              <a:gd name="T8" fmla="*/ 108 w 704"/>
              <a:gd name="T9" fmla="*/ 5704 h 5989"/>
              <a:gd name="T10" fmla="*/ 216 w 704"/>
              <a:gd name="T11" fmla="*/ 5691 h 5989"/>
              <a:gd name="T12" fmla="*/ 230 w 704"/>
              <a:gd name="T13" fmla="*/ 5799 h 5989"/>
              <a:gd name="T14" fmla="*/ 189 w 704"/>
              <a:gd name="T15" fmla="*/ 5840 h 5989"/>
              <a:gd name="T16" fmla="*/ 162 w 704"/>
              <a:gd name="T17" fmla="*/ 5853 h 5989"/>
              <a:gd name="T18" fmla="*/ 149 w 704"/>
              <a:gd name="T19" fmla="*/ 5881 h 5989"/>
              <a:gd name="T20" fmla="*/ 122 w 704"/>
              <a:gd name="T21" fmla="*/ 5894 h 5989"/>
              <a:gd name="T22" fmla="*/ 108 w 704"/>
              <a:gd name="T23" fmla="*/ 5948 h 5989"/>
              <a:gd name="T24" fmla="*/ 122 w 704"/>
              <a:gd name="T25" fmla="*/ 5894 h 5989"/>
              <a:gd name="T26" fmla="*/ 149 w 704"/>
              <a:gd name="T27" fmla="*/ 5881 h 5989"/>
              <a:gd name="T28" fmla="*/ 162 w 704"/>
              <a:gd name="T29" fmla="*/ 5853 h 5989"/>
              <a:gd name="T30" fmla="*/ 189 w 704"/>
              <a:gd name="T31" fmla="*/ 5840 h 5989"/>
              <a:gd name="T32" fmla="*/ 393 w 704"/>
              <a:gd name="T33" fmla="*/ 5718 h 5989"/>
              <a:gd name="T34" fmla="*/ 542 w 704"/>
              <a:gd name="T35" fmla="*/ 5569 h 5989"/>
              <a:gd name="T36" fmla="*/ 216 w 704"/>
              <a:gd name="T37" fmla="*/ 5772 h 5989"/>
              <a:gd name="T38" fmla="*/ 284 w 704"/>
              <a:gd name="T39" fmla="*/ 5637 h 5989"/>
              <a:gd name="T40" fmla="*/ 230 w 704"/>
              <a:gd name="T41" fmla="*/ 5637 h 5989"/>
              <a:gd name="T42" fmla="*/ 298 w 704"/>
              <a:gd name="T43" fmla="*/ 5420 h 5989"/>
              <a:gd name="T44" fmla="*/ 325 w 704"/>
              <a:gd name="T45" fmla="*/ 5393 h 5989"/>
              <a:gd name="T46" fmla="*/ 298 w 704"/>
              <a:gd name="T47" fmla="*/ 5420 h 5989"/>
              <a:gd name="T48" fmla="*/ 162 w 704"/>
              <a:gd name="T49" fmla="*/ 5704 h 5989"/>
              <a:gd name="T50" fmla="*/ 108 w 704"/>
              <a:gd name="T51" fmla="*/ 5704 h 5989"/>
              <a:gd name="T52" fmla="*/ 94 w 704"/>
              <a:gd name="T53" fmla="*/ 5691 h 5989"/>
              <a:gd name="T54" fmla="*/ 122 w 704"/>
              <a:gd name="T55" fmla="*/ 5298 h 5989"/>
              <a:gd name="T56" fmla="*/ 81 w 704"/>
              <a:gd name="T57" fmla="*/ 4946 h 5989"/>
              <a:gd name="T58" fmla="*/ 81 w 704"/>
              <a:gd name="T59" fmla="*/ 4756 h 5989"/>
              <a:gd name="T60" fmla="*/ 67 w 704"/>
              <a:gd name="T61" fmla="*/ 4553 h 5989"/>
              <a:gd name="T62" fmla="*/ 94 w 704"/>
              <a:gd name="T63" fmla="*/ 4173 h 5989"/>
              <a:gd name="T64" fmla="*/ 81 w 704"/>
              <a:gd name="T65" fmla="*/ 4011 h 5989"/>
              <a:gd name="T66" fmla="*/ 94 w 704"/>
              <a:gd name="T67" fmla="*/ 3970 h 5989"/>
              <a:gd name="T68" fmla="*/ 94 w 704"/>
              <a:gd name="T69" fmla="*/ 3807 h 5989"/>
              <a:gd name="T70" fmla="*/ 162 w 704"/>
              <a:gd name="T71" fmla="*/ 3442 h 5989"/>
              <a:gd name="T72" fmla="*/ 216 w 704"/>
              <a:gd name="T73" fmla="*/ 3116 h 5989"/>
              <a:gd name="T74" fmla="*/ 257 w 704"/>
              <a:gd name="T75" fmla="*/ 2452 h 5989"/>
              <a:gd name="T76" fmla="*/ 298 w 704"/>
              <a:gd name="T77" fmla="*/ 1965 h 5989"/>
              <a:gd name="T78" fmla="*/ 352 w 704"/>
              <a:gd name="T79" fmla="*/ 1599 h 5989"/>
              <a:gd name="T80" fmla="*/ 365 w 704"/>
              <a:gd name="T81" fmla="*/ 1355 h 5989"/>
              <a:gd name="T82" fmla="*/ 393 w 704"/>
              <a:gd name="T83" fmla="*/ 1328 h 5989"/>
              <a:gd name="T84" fmla="*/ 542 w 704"/>
              <a:gd name="T85" fmla="*/ 976 h 5989"/>
              <a:gd name="T86" fmla="*/ 677 w 704"/>
              <a:gd name="T87" fmla="*/ 149 h 5989"/>
              <a:gd name="T88" fmla="*/ 691 w 704"/>
              <a:gd name="T89" fmla="*/ 0 h 5989"/>
              <a:gd name="T90" fmla="*/ 609 w 704"/>
              <a:gd name="T91" fmla="*/ 149 h 5989"/>
              <a:gd name="T92" fmla="*/ 555 w 704"/>
              <a:gd name="T93" fmla="*/ 759 h 5989"/>
              <a:gd name="T94" fmla="*/ 433 w 704"/>
              <a:gd name="T95" fmla="*/ 1070 h 5989"/>
              <a:gd name="T96" fmla="*/ 379 w 704"/>
              <a:gd name="T97" fmla="*/ 1233 h 5989"/>
              <a:gd name="T98" fmla="*/ 284 w 704"/>
              <a:gd name="T99" fmla="*/ 1775 h 5989"/>
              <a:gd name="T100" fmla="*/ 230 w 704"/>
              <a:gd name="T101" fmla="*/ 2154 h 5989"/>
              <a:gd name="T102" fmla="*/ 230 w 704"/>
              <a:gd name="T103" fmla="*/ 2344 h 5989"/>
              <a:gd name="T104" fmla="*/ 216 w 704"/>
              <a:gd name="T105" fmla="*/ 2507 h 5989"/>
              <a:gd name="T106" fmla="*/ 176 w 704"/>
              <a:gd name="T107" fmla="*/ 2886 h 5989"/>
              <a:gd name="T108" fmla="*/ 108 w 704"/>
              <a:gd name="T109" fmla="*/ 3265 h 5989"/>
              <a:gd name="T110" fmla="*/ 81 w 704"/>
              <a:gd name="T111" fmla="*/ 3658 h 5989"/>
              <a:gd name="T112" fmla="*/ 40 w 704"/>
              <a:gd name="T113" fmla="*/ 4024 h 5989"/>
              <a:gd name="T114" fmla="*/ 40 w 704"/>
              <a:gd name="T115" fmla="*/ 4444 h 5989"/>
              <a:gd name="T116" fmla="*/ 40 w 704"/>
              <a:gd name="T117" fmla="*/ 4878 h 5989"/>
              <a:gd name="T118" fmla="*/ 40 w 704"/>
              <a:gd name="T119" fmla="*/ 4986 h 5989"/>
              <a:gd name="T120" fmla="*/ 67 w 704"/>
              <a:gd name="T121" fmla="*/ 5149 h 5989"/>
              <a:gd name="T122" fmla="*/ 27 w 704"/>
              <a:gd name="T123" fmla="*/ 5515 h 5989"/>
              <a:gd name="T124" fmla="*/ 13 w 704"/>
              <a:gd name="T125" fmla="*/ 5948 h 5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04" h="5989">
                <a:moveTo>
                  <a:pt x="13" y="5948"/>
                </a:moveTo>
                <a:cubicBezTo>
                  <a:pt x="27" y="5921"/>
                  <a:pt x="27" y="5935"/>
                  <a:pt x="40" y="5894"/>
                </a:cubicBezTo>
                <a:lnTo>
                  <a:pt x="40" y="5623"/>
                </a:lnTo>
                <a:cubicBezTo>
                  <a:pt x="94" y="5664"/>
                  <a:pt x="54" y="5637"/>
                  <a:pt x="94" y="5691"/>
                </a:cubicBezTo>
                <a:cubicBezTo>
                  <a:pt x="81" y="5718"/>
                  <a:pt x="81" y="5704"/>
                  <a:pt x="108" y="5704"/>
                </a:cubicBezTo>
                <a:lnTo>
                  <a:pt x="216" y="5691"/>
                </a:lnTo>
                <a:cubicBezTo>
                  <a:pt x="203" y="5759"/>
                  <a:pt x="189" y="5759"/>
                  <a:pt x="230" y="5799"/>
                </a:cubicBezTo>
                <a:lnTo>
                  <a:pt x="189" y="5840"/>
                </a:lnTo>
                <a:lnTo>
                  <a:pt x="162" y="5853"/>
                </a:lnTo>
                <a:lnTo>
                  <a:pt x="149" y="5881"/>
                </a:lnTo>
                <a:cubicBezTo>
                  <a:pt x="108" y="5867"/>
                  <a:pt x="122" y="5853"/>
                  <a:pt x="122" y="5894"/>
                </a:cubicBezTo>
                <a:lnTo>
                  <a:pt x="108" y="5948"/>
                </a:lnTo>
                <a:cubicBezTo>
                  <a:pt x="135" y="5935"/>
                  <a:pt x="149" y="5989"/>
                  <a:pt x="122" y="5894"/>
                </a:cubicBezTo>
                <a:cubicBezTo>
                  <a:pt x="149" y="5894"/>
                  <a:pt x="149" y="5894"/>
                  <a:pt x="149" y="5881"/>
                </a:cubicBezTo>
                <a:cubicBezTo>
                  <a:pt x="176" y="5881"/>
                  <a:pt x="162" y="5881"/>
                  <a:pt x="162" y="5853"/>
                </a:cubicBezTo>
                <a:lnTo>
                  <a:pt x="189" y="5840"/>
                </a:lnTo>
                <a:cubicBezTo>
                  <a:pt x="311" y="5786"/>
                  <a:pt x="311" y="5786"/>
                  <a:pt x="393" y="5718"/>
                </a:cubicBezTo>
                <a:cubicBezTo>
                  <a:pt x="433" y="5677"/>
                  <a:pt x="501" y="5664"/>
                  <a:pt x="542" y="5569"/>
                </a:cubicBezTo>
                <a:cubicBezTo>
                  <a:pt x="447" y="5582"/>
                  <a:pt x="379" y="5745"/>
                  <a:pt x="216" y="5772"/>
                </a:cubicBezTo>
                <a:lnTo>
                  <a:pt x="284" y="5637"/>
                </a:lnTo>
                <a:cubicBezTo>
                  <a:pt x="176" y="5691"/>
                  <a:pt x="257" y="5650"/>
                  <a:pt x="230" y="5637"/>
                </a:cubicBezTo>
                <a:cubicBezTo>
                  <a:pt x="243" y="5555"/>
                  <a:pt x="284" y="5488"/>
                  <a:pt x="298" y="5420"/>
                </a:cubicBezTo>
                <a:cubicBezTo>
                  <a:pt x="325" y="5420"/>
                  <a:pt x="311" y="5460"/>
                  <a:pt x="325" y="5393"/>
                </a:cubicBezTo>
                <a:cubicBezTo>
                  <a:pt x="298" y="5406"/>
                  <a:pt x="311" y="5366"/>
                  <a:pt x="298" y="5420"/>
                </a:cubicBezTo>
                <a:cubicBezTo>
                  <a:pt x="257" y="5447"/>
                  <a:pt x="176" y="5664"/>
                  <a:pt x="162" y="5704"/>
                </a:cubicBezTo>
                <a:lnTo>
                  <a:pt x="108" y="5704"/>
                </a:lnTo>
                <a:lnTo>
                  <a:pt x="94" y="5691"/>
                </a:lnTo>
                <a:cubicBezTo>
                  <a:pt x="67" y="5555"/>
                  <a:pt x="122" y="5433"/>
                  <a:pt x="122" y="5298"/>
                </a:cubicBezTo>
                <a:cubicBezTo>
                  <a:pt x="135" y="5176"/>
                  <a:pt x="67" y="5068"/>
                  <a:pt x="81" y="4946"/>
                </a:cubicBezTo>
                <a:cubicBezTo>
                  <a:pt x="81" y="4864"/>
                  <a:pt x="94" y="4837"/>
                  <a:pt x="81" y="4756"/>
                </a:cubicBezTo>
                <a:cubicBezTo>
                  <a:pt x="67" y="4675"/>
                  <a:pt x="54" y="4648"/>
                  <a:pt x="67" y="4553"/>
                </a:cubicBezTo>
                <a:cubicBezTo>
                  <a:pt x="81" y="4444"/>
                  <a:pt x="94" y="4282"/>
                  <a:pt x="94" y="4173"/>
                </a:cubicBezTo>
                <a:lnTo>
                  <a:pt x="81" y="4011"/>
                </a:lnTo>
                <a:cubicBezTo>
                  <a:pt x="108" y="3943"/>
                  <a:pt x="81" y="4024"/>
                  <a:pt x="94" y="3970"/>
                </a:cubicBezTo>
                <a:cubicBezTo>
                  <a:pt x="122" y="3902"/>
                  <a:pt x="94" y="3902"/>
                  <a:pt x="94" y="3807"/>
                </a:cubicBezTo>
                <a:cubicBezTo>
                  <a:pt x="108" y="3713"/>
                  <a:pt x="176" y="3672"/>
                  <a:pt x="162" y="3442"/>
                </a:cubicBezTo>
                <a:cubicBezTo>
                  <a:pt x="149" y="3211"/>
                  <a:pt x="176" y="3293"/>
                  <a:pt x="216" y="3116"/>
                </a:cubicBezTo>
                <a:cubicBezTo>
                  <a:pt x="230" y="3022"/>
                  <a:pt x="203" y="2737"/>
                  <a:pt x="257" y="2452"/>
                </a:cubicBezTo>
                <a:cubicBezTo>
                  <a:pt x="325" y="2127"/>
                  <a:pt x="271" y="2141"/>
                  <a:pt x="298" y="1965"/>
                </a:cubicBezTo>
                <a:cubicBezTo>
                  <a:pt x="311" y="1870"/>
                  <a:pt x="365" y="1680"/>
                  <a:pt x="352" y="1599"/>
                </a:cubicBezTo>
                <a:cubicBezTo>
                  <a:pt x="352" y="1518"/>
                  <a:pt x="325" y="1477"/>
                  <a:pt x="365" y="1355"/>
                </a:cubicBezTo>
                <a:cubicBezTo>
                  <a:pt x="393" y="1301"/>
                  <a:pt x="379" y="1355"/>
                  <a:pt x="393" y="1328"/>
                </a:cubicBezTo>
                <a:cubicBezTo>
                  <a:pt x="447" y="1206"/>
                  <a:pt x="460" y="1138"/>
                  <a:pt x="542" y="976"/>
                </a:cubicBezTo>
                <a:cubicBezTo>
                  <a:pt x="677" y="705"/>
                  <a:pt x="542" y="420"/>
                  <a:pt x="677" y="149"/>
                </a:cubicBezTo>
                <a:cubicBezTo>
                  <a:pt x="691" y="95"/>
                  <a:pt x="704" y="54"/>
                  <a:pt x="691" y="0"/>
                </a:cubicBezTo>
                <a:cubicBezTo>
                  <a:pt x="650" y="27"/>
                  <a:pt x="636" y="108"/>
                  <a:pt x="609" y="149"/>
                </a:cubicBezTo>
                <a:cubicBezTo>
                  <a:pt x="514" y="407"/>
                  <a:pt x="569" y="461"/>
                  <a:pt x="555" y="759"/>
                </a:cubicBezTo>
                <a:cubicBezTo>
                  <a:pt x="542" y="881"/>
                  <a:pt x="487" y="989"/>
                  <a:pt x="433" y="1070"/>
                </a:cubicBezTo>
                <a:cubicBezTo>
                  <a:pt x="406" y="1138"/>
                  <a:pt x="406" y="1179"/>
                  <a:pt x="379" y="1233"/>
                </a:cubicBezTo>
                <a:cubicBezTo>
                  <a:pt x="230" y="1477"/>
                  <a:pt x="338" y="1599"/>
                  <a:pt x="284" y="1775"/>
                </a:cubicBezTo>
                <a:cubicBezTo>
                  <a:pt x="257" y="1924"/>
                  <a:pt x="257" y="2032"/>
                  <a:pt x="230" y="2154"/>
                </a:cubicBezTo>
                <a:cubicBezTo>
                  <a:pt x="216" y="2263"/>
                  <a:pt x="243" y="2263"/>
                  <a:pt x="230" y="2344"/>
                </a:cubicBezTo>
                <a:lnTo>
                  <a:pt x="216" y="2507"/>
                </a:lnTo>
                <a:cubicBezTo>
                  <a:pt x="203" y="2629"/>
                  <a:pt x="162" y="2723"/>
                  <a:pt x="176" y="2886"/>
                </a:cubicBezTo>
                <a:cubicBezTo>
                  <a:pt x="203" y="3198"/>
                  <a:pt x="108" y="3130"/>
                  <a:pt x="108" y="3265"/>
                </a:cubicBezTo>
                <a:cubicBezTo>
                  <a:pt x="94" y="3442"/>
                  <a:pt x="149" y="3482"/>
                  <a:pt x="81" y="3658"/>
                </a:cubicBezTo>
                <a:cubicBezTo>
                  <a:pt x="67" y="3713"/>
                  <a:pt x="67" y="3889"/>
                  <a:pt x="40" y="4024"/>
                </a:cubicBezTo>
                <a:cubicBezTo>
                  <a:pt x="27" y="4173"/>
                  <a:pt x="54" y="4295"/>
                  <a:pt x="40" y="4444"/>
                </a:cubicBezTo>
                <a:cubicBezTo>
                  <a:pt x="0" y="4661"/>
                  <a:pt x="40" y="4661"/>
                  <a:pt x="40" y="4878"/>
                </a:cubicBezTo>
                <a:lnTo>
                  <a:pt x="40" y="4986"/>
                </a:lnTo>
                <a:cubicBezTo>
                  <a:pt x="40" y="5040"/>
                  <a:pt x="54" y="5081"/>
                  <a:pt x="67" y="5149"/>
                </a:cubicBezTo>
                <a:cubicBezTo>
                  <a:pt x="122" y="5379"/>
                  <a:pt x="54" y="5325"/>
                  <a:pt x="27" y="5515"/>
                </a:cubicBezTo>
                <a:cubicBezTo>
                  <a:pt x="13" y="5596"/>
                  <a:pt x="0" y="5867"/>
                  <a:pt x="13" y="594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F7EC3CF9-1D94-4F47-A1FA-B36A0933DBB7}"/>
              </a:ext>
            </a:extLst>
          </p:cNvPr>
          <p:cNvSpPr>
            <a:spLocks noEditPoints="1"/>
          </p:cNvSpPr>
          <p:nvPr/>
        </p:nvSpPr>
        <p:spPr bwMode="auto">
          <a:xfrm>
            <a:off x="2293938" y="1449388"/>
            <a:ext cx="577850" cy="1428750"/>
          </a:xfrm>
          <a:custGeom>
            <a:avLst/>
            <a:gdLst>
              <a:gd name="T0" fmla="*/ 1084 w 1802"/>
              <a:gd name="T1" fmla="*/ 2493 h 4458"/>
              <a:gd name="T2" fmla="*/ 1097 w 1802"/>
              <a:gd name="T3" fmla="*/ 2412 h 4458"/>
              <a:gd name="T4" fmla="*/ 1179 w 1802"/>
              <a:gd name="T5" fmla="*/ 2385 h 4458"/>
              <a:gd name="T6" fmla="*/ 1084 w 1802"/>
              <a:gd name="T7" fmla="*/ 2493 h 4458"/>
              <a:gd name="T8" fmla="*/ 149 w 1802"/>
              <a:gd name="T9" fmla="*/ 3943 h 4458"/>
              <a:gd name="T10" fmla="*/ 135 w 1802"/>
              <a:gd name="T11" fmla="*/ 3956 h 4458"/>
              <a:gd name="T12" fmla="*/ 95 w 1802"/>
              <a:gd name="T13" fmla="*/ 3997 h 4458"/>
              <a:gd name="T14" fmla="*/ 54 w 1802"/>
              <a:gd name="T15" fmla="*/ 4038 h 4458"/>
              <a:gd name="T16" fmla="*/ 54 w 1802"/>
              <a:gd name="T17" fmla="*/ 4078 h 4458"/>
              <a:gd name="T18" fmla="*/ 27 w 1802"/>
              <a:gd name="T19" fmla="*/ 4119 h 4458"/>
              <a:gd name="T20" fmla="*/ 54 w 1802"/>
              <a:gd name="T21" fmla="*/ 4078 h 4458"/>
              <a:gd name="T22" fmla="*/ 68 w 1802"/>
              <a:gd name="T23" fmla="*/ 4051 h 4458"/>
              <a:gd name="T24" fmla="*/ 95 w 1802"/>
              <a:gd name="T25" fmla="*/ 3997 h 4458"/>
              <a:gd name="T26" fmla="*/ 135 w 1802"/>
              <a:gd name="T27" fmla="*/ 3956 h 4458"/>
              <a:gd name="T28" fmla="*/ 149 w 1802"/>
              <a:gd name="T29" fmla="*/ 3943 h 4458"/>
              <a:gd name="T30" fmla="*/ 190 w 1802"/>
              <a:gd name="T31" fmla="*/ 3943 h 4458"/>
              <a:gd name="T32" fmla="*/ 176 w 1802"/>
              <a:gd name="T33" fmla="*/ 3970 h 4458"/>
              <a:gd name="T34" fmla="*/ 162 w 1802"/>
              <a:gd name="T35" fmla="*/ 3983 h 4458"/>
              <a:gd name="T36" fmla="*/ 135 w 1802"/>
              <a:gd name="T37" fmla="*/ 4038 h 4458"/>
              <a:gd name="T38" fmla="*/ 81 w 1802"/>
              <a:gd name="T39" fmla="*/ 4105 h 4458"/>
              <a:gd name="T40" fmla="*/ 54 w 1802"/>
              <a:gd name="T41" fmla="*/ 4214 h 4458"/>
              <a:gd name="T42" fmla="*/ 40 w 1802"/>
              <a:gd name="T43" fmla="*/ 4458 h 4458"/>
              <a:gd name="T44" fmla="*/ 135 w 1802"/>
              <a:gd name="T45" fmla="*/ 4038 h 4458"/>
              <a:gd name="T46" fmla="*/ 162 w 1802"/>
              <a:gd name="T47" fmla="*/ 3983 h 4458"/>
              <a:gd name="T48" fmla="*/ 176 w 1802"/>
              <a:gd name="T49" fmla="*/ 3970 h 4458"/>
              <a:gd name="T50" fmla="*/ 190 w 1802"/>
              <a:gd name="T51" fmla="*/ 3943 h 4458"/>
              <a:gd name="T52" fmla="*/ 406 w 1802"/>
              <a:gd name="T53" fmla="*/ 3807 h 4458"/>
              <a:gd name="T54" fmla="*/ 582 w 1802"/>
              <a:gd name="T55" fmla="*/ 3292 h 4458"/>
              <a:gd name="T56" fmla="*/ 799 w 1802"/>
              <a:gd name="T57" fmla="*/ 2994 h 4458"/>
              <a:gd name="T58" fmla="*/ 894 w 1802"/>
              <a:gd name="T59" fmla="*/ 2913 h 4458"/>
              <a:gd name="T60" fmla="*/ 1111 w 1802"/>
              <a:gd name="T61" fmla="*/ 2520 h 4458"/>
              <a:gd name="T62" fmla="*/ 1273 w 1802"/>
              <a:gd name="T63" fmla="*/ 2236 h 4458"/>
              <a:gd name="T64" fmla="*/ 1206 w 1802"/>
              <a:gd name="T65" fmla="*/ 2303 h 4458"/>
              <a:gd name="T66" fmla="*/ 1152 w 1802"/>
              <a:gd name="T67" fmla="*/ 2344 h 4458"/>
              <a:gd name="T68" fmla="*/ 1219 w 1802"/>
              <a:gd name="T69" fmla="*/ 1680 h 4458"/>
              <a:gd name="T70" fmla="*/ 1273 w 1802"/>
              <a:gd name="T71" fmla="*/ 1355 h 4458"/>
              <a:gd name="T72" fmla="*/ 1504 w 1802"/>
              <a:gd name="T73" fmla="*/ 677 h 4458"/>
              <a:gd name="T74" fmla="*/ 1504 w 1802"/>
              <a:gd name="T75" fmla="*/ 664 h 4458"/>
              <a:gd name="T76" fmla="*/ 1517 w 1802"/>
              <a:gd name="T77" fmla="*/ 650 h 4458"/>
              <a:gd name="T78" fmla="*/ 1585 w 1802"/>
              <a:gd name="T79" fmla="*/ 515 h 4458"/>
              <a:gd name="T80" fmla="*/ 1626 w 1802"/>
              <a:gd name="T81" fmla="*/ 366 h 4458"/>
              <a:gd name="T82" fmla="*/ 1666 w 1802"/>
              <a:gd name="T83" fmla="*/ 298 h 4458"/>
              <a:gd name="T84" fmla="*/ 1761 w 1802"/>
              <a:gd name="T85" fmla="*/ 108 h 4458"/>
              <a:gd name="T86" fmla="*/ 1802 w 1802"/>
              <a:gd name="T87" fmla="*/ 0 h 4458"/>
              <a:gd name="T88" fmla="*/ 1761 w 1802"/>
              <a:gd name="T89" fmla="*/ 13 h 4458"/>
              <a:gd name="T90" fmla="*/ 1734 w 1802"/>
              <a:gd name="T91" fmla="*/ 54 h 4458"/>
              <a:gd name="T92" fmla="*/ 1612 w 1802"/>
              <a:gd name="T93" fmla="*/ 298 h 4458"/>
              <a:gd name="T94" fmla="*/ 1504 w 1802"/>
              <a:gd name="T95" fmla="*/ 555 h 4458"/>
              <a:gd name="T96" fmla="*/ 1341 w 1802"/>
              <a:gd name="T97" fmla="*/ 840 h 4458"/>
              <a:gd name="T98" fmla="*/ 1206 w 1802"/>
              <a:gd name="T99" fmla="*/ 1504 h 4458"/>
              <a:gd name="T100" fmla="*/ 1111 w 1802"/>
              <a:gd name="T101" fmla="*/ 1775 h 4458"/>
              <a:gd name="T102" fmla="*/ 1111 w 1802"/>
              <a:gd name="T103" fmla="*/ 2046 h 4458"/>
              <a:gd name="T104" fmla="*/ 1002 w 1802"/>
              <a:gd name="T105" fmla="*/ 2656 h 4458"/>
              <a:gd name="T106" fmla="*/ 935 w 1802"/>
              <a:gd name="T107" fmla="*/ 2778 h 4458"/>
              <a:gd name="T108" fmla="*/ 691 w 1802"/>
              <a:gd name="T109" fmla="*/ 3062 h 4458"/>
              <a:gd name="T110" fmla="*/ 623 w 1802"/>
              <a:gd name="T111" fmla="*/ 3170 h 4458"/>
              <a:gd name="T112" fmla="*/ 461 w 1802"/>
              <a:gd name="T113" fmla="*/ 3536 h 4458"/>
              <a:gd name="T114" fmla="*/ 149 w 1802"/>
              <a:gd name="T115" fmla="*/ 3943 h 4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02" h="4458">
                <a:moveTo>
                  <a:pt x="1084" y="2493"/>
                </a:moveTo>
                <a:cubicBezTo>
                  <a:pt x="1097" y="2412"/>
                  <a:pt x="1084" y="2479"/>
                  <a:pt x="1097" y="2412"/>
                </a:cubicBezTo>
                <a:cubicBezTo>
                  <a:pt x="1124" y="2303"/>
                  <a:pt x="1084" y="2303"/>
                  <a:pt x="1179" y="2385"/>
                </a:cubicBezTo>
                <a:cubicBezTo>
                  <a:pt x="1165" y="2439"/>
                  <a:pt x="1124" y="2479"/>
                  <a:pt x="1084" y="2493"/>
                </a:cubicBezTo>
                <a:close/>
                <a:moveTo>
                  <a:pt x="149" y="3943"/>
                </a:moveTo>
                <a:cubicBezTo>
                  <a:pt x="122" y="3943"/>
                  <a:pt x="122" y="3929"/>
                  <a:pt x="135" y="3956"/>
                </a:cubicBezTo>
                <a:cubicBezTo>
                  <a:pt x="108" y="3970"/>
                  <a:pt x="108" y="3970"/>
                  <a:pt x="95" y="3997"/>
                </a:cubicBezTo>
                <a:cubicBezTo>
                  <a:pt x="54" y="4024"/>
                  <a:pt x="81" y="3997"/>
                  <a:pt x="54" y="4038"/>
                </a:cubicBezTo>
                <a:cubicBezTo>
                  <a:pt x="40" y="4092"/>
                  <a:pt x="54" y="4051"/>
                  <a:pt x="54" y="4078"/>
                </a:cubicBezTo>
                <a:cubicBezTo>
                  <a:pt x="27" y="4092"/>
                  <a:pt x="40" y="4051"/>
                  <a:pt x="27" y="4119"/>
                </a:cubicBezTo>
                <a:cubicBezTo>
                  <a:pt x="54" y="4105"/>
                  <a:pt x="54" y="4146"/>
                  <a:pt x="54" y="4078"/>
                </a:cubicBezTo>
                <a:cubicBezTo>
                  <a:pt x="68" y="4065"/>
                  <a:pt x="54" y="4092"/>
                  <a:pt x="68" y="4051"/>
                </a:cubicBezTo>
                <a:cubicBezTo>
                  <a:pt x="95" y="4024"/>
                  <a:pt x="81" y="4038"/>
                  <a:pt x="95" y="3997"/>
                </a:cubicBezTo>
                <a:cubicBezTo>
                  <a:pt x="122" y="3983"/>
                  <a:pt x="108" y="4011"/>
                  <a:pt x="135" y="3956"/>
                </a:cubicBezTo>
                <a:cubicBezTo>
                  <a:pt x="162" y="3956"/>
                  <a:pt x="149" y="3970"/>
                  <a:pt x="149" y="3943"/>
                </a:cubicBezTo>
                <a:lnTo>
                  <a:pt x="190" y="3943"/>
                </a:lnTo>
                <a:cubicBezTo>
                  <a:pt x="162" y="3943"/>
                  <a:pt x="162" y="3929"/>
                  <a:pt x="176" y="3970"/>
                </a:cubicBezTo>
                <a:cubicBezTo>
                  <a:pt x="149" y="3956"/>
                  <a:pt x="149" y="3956"/>
                  <a:pt x="162" y="3983"/>
                </a:cubicBezTo>
                <a:cubicBezTo>
                  <a:pt x="135" y="3997"/>
                  <a:pt x="108" y="3929"/>
                  <a:pt x="135" y="4038"/>
                </a:cubicBezTo>
                <a:lnTo>
                  <a:pt x="81" y="4105"/>
                </a:lnTo>
                <a:cubicBezTo>
                  <a:pt x="68" y="4133"/>
                  <a:pt x="68" y="4173"/>
                  <a:pt x="54" y="4214"/>
                </a:cubicBezTo>
                <a:cubicBezTo>
                  <a:pt x="27" y="4268"/>
                  <a:pt x="0" y="4390"/>
                  <a:pt x="40" y="4458"/>
                </a:cubicBezTo>
                <a:cubicBezTo>
                  <a:pt x="54" y="4227"/>
                  <a:pt x="68" y="4227"/>
                  <a:pt x="135" y="4038"/>
                </a:cubicBezTo>
                <a:lnTo>
                  <a:pt x="162" y="3983"/>
                </a:lnTo>
                <a:cubicBezTo>
                  <a:pt x="190" y="3997"/>
                  <a:pt x="190" y="4011"/>
                  <a:pt x="176" y="3970"/>
                </a:cubicBezTo>
                <a:cubicBezTo>
                  <a:pt x="203" y="3983"/>
                  <a:pt x="203" y="3983"/>
                  <a:pt x="190" y="3943"/>
                </a:cubicBezTo>
                <a:cubicBezTo>
                  <a:pt x="257" y="3929"/>
                  <a:pt x="339" y="3862"/>
                  <a:pt x="406" y="3807"/>
                </a:cubicBezTo>
                <a:cubicBezTo>
                  <a:pt x="569" y="3658"/>
                  <a:pt x="461" y="3536"/>
                  <a:pt x="582" y="3292"/>
                </a:cubicBezTo>
                <a:lnTo>
                  <a:pt x="799" y="2994"/>
                </a:lnTo>
                <a:cubicBezTo>
                  <a:pt x="853" y="2940"/>
                  <a:pt x="840" y="2981"/>
                  <a:pt x="894" y="2913"/>
                </a:cubicBezTo>
                <a:cubicBezTo>
                  <a:pt x="1138" y="2615"/>
                  <a:pt x="1057" y="2629"/>
                  <a:pt x="1111" y="2520"/>
                </a:cubicBezTo>
                <a:cubicBezTo>
                  <a:pt x="1138" y="2479"/>
                  <a:pt x="1260" y="2371"/>
                  <a:pt x="1273" y="2236"/>
                </a:cubicBezTo>
                <a:cubicBezTo>
                  <a:pt x="1192" y="2263"/>
                  <a:pt x="1260" y="2236"/>
                  <a:pt x="1206" y="2303"/>
                </a:cubicBezTo>
                <a:cubicBezTo>
                  <a:pt x="1179" y="2344"/>
                  <a:pt x="1206" y="2330"/>
                  <a:pt x="1152" y="2344"/>
                </a:cubicBezTo>
                <a:cubicBezTo>
                  <a:pt x="1233" y="1910"/>
                  <a:pt x="1070" y="2100"/>
                  <a:pt x="1219" y="1680"/>
                </a:cubicBezTo>
                <a:cubicBezTo>
                  <a:pt x="1246" y="1626"/>
                  <a:pt x="1260" y="1409"/>
                  <a:pt x="1273" y="1355"/>
                </a:cubicBezTo>
                <a:cubicBezTo>
                  <a:pt x="1382" y="637"/>
                  <a:pt x="1395" y="921"/>
                  <a:pt x="1504" y="677"/>
                </a:cubicBezTo>
                <a:cubicBezTo>
                  <a:pt x="1504" y="677"/>
                  <a:pt x="1504" y="664"/>
                  <a:pt x="1504" y="664"/>
                </a:cubicBezTo>
                <a:cubicBezTo>
                  <a:pt x="1504" y="664"/>
                  <a:pt x="1517" y="650"/>
                  <a:pt x="1517" y="650"/>
                </a:cubicBezTo>
                <a:lnTo>
                  <a:pt x="1585" y="515"/>
                </a:lnTo>
                <a:cubicBezTo>
                  <a:pt x="1599" y="474"/>
                  <a:pt x="1612" y="406"/>
                  <a:pt x="1626" y="366"/>
                </a:cubicBezTo>
                <a:cubicBezTo>
                  <a:pt x="1639" y="339"/>
                  <a:pt x="1639" y="325"/>
                  <a:pt x="1666" y="298"/>
                </a:cubicBezTo>
                <a:lnTo>
                  <a:pt x="1761" y="108"/>
                </a:lnTo>
                <a:cubicBezTo>
                  <a:pt x="1775" y="81"/>
                  <a:pt x="1802" y="27"/>
                  <a:pt x="1802" y="0"/>
                </a:cubicBezTo>
                <a:cubicBezTo>
                  <a:pt x="1761" y="0"/>
                  <a:pt x="1775" y="0"/>
                  <a:pt x="1761" y="13"/>
                </a:cubicBezTo>
                <a:cubicBezTo>
                  <a:pt x="1748" y="41"/>
                  <a:pt x="1748" y="27"/>
                  <a:pt x="1734" y="54"/>
                </a:cubicBezTo>
                <a:lnTo>
                  <a:pt x="1612" y="298"/>
                </a:lnTo>
                <a:cubicBezTo>
                  <a:pt x="1490" y="488"/>
                  <a:pt x="1639" y="379"/>
                  <a:pt x="1504" y="555"/>
                </a:cubicBezTo>
                <a:lnTo>
                  <a:pt x="1341" y="840"/>
                </a:lnTo>
                <a:cubicBezTo>
                  <a:pt x="1206" y="1030"/>
                  <a:pt x="1260" y="1192"/>
                  <a:pt x="1206" y="1504"/>
                </a:cubicBezTo>
                <a:cubicBezTo>
                  <a:pt x="1179" y="1666"/>
                  <a:pt x="1152" y="1653"/>
                  <a:pt x="1111" y="1775"/>
                </a:cubicBezTo>
                <a:cubicBezTo>
                  <a:pt x="1084" y="1883"/>
                  <a:pt x="1097" y="1992"/>
                  <a:pt x="1111" y="2046"/>
                </a:cubicBezTo>
                <a:cubicBezTo>
                  <a:pt x="1124" y="2222"/>
                  <a:pt x="1084" y="2547"/>
                  <a:pt x="1002" y="2656"/>
                </a:cubicBezTo>
                <a:cubicBezTo>
                  <a:pt x="962" y="2723"/>
                  <a:pt x="975" y="2696"/>
                  <a:pt x="935" y="2778"/>
                </a:cubicBezTo>
                <a:cubicBezTo>
                  <a:pt x="881" y="2899"/>
                  <a:pt x="853" y="2818"/>
                  <a:pt x="691" y="3062"/>
                </a:cubicBezTo>
                <a:cubicBezTo>
                  <a:pt x="664" y="3103"/>
                  <a:pt x="650" y="3143"/>
                  <a:pt x="623" y="3170"/>
                </a:cubicBezTo>
                <a:cubicBezTo>
                  <a:pt x="420" y="3441"/>
                  <a:pt x="501" y="3333"/>
                  <a:pt x="461" y="3536"/>
                </a:cubicBezTo>
                <a:cubicBezTo>
                  <a:pt x="379" y="3889"/>
                  <a:pt x="271" y="3780"/>
                  <a:pt x="149" y="394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Freeform 25">
            <a:extLst>
              <a:ext uri="{FF2B5EF4-FFF2-40B4-BE49-F238E27FC236}">
                <a16:creationId xmlns:a16="http://schemas.microsoft.com/office/drawing/2014/main" id="{755453F8-3862-4130-B573-67EC21252C0E}"/>
              </a:ext>
            </a:extLst>
          </p:cNvPr>
          <p:cNvSpPr>
            <a:spLocks/>
          </p:cNvSpPr>
          <p:nvPr/>
        </p:nvSpPr>
        <p:spPr bwMode="auto">
          <a:xfrm>
            <a:off x="3846513" y="2027238"/>
            <a:ext cx="681038" cy="595313"/>
          </a:xfrm>
          <a:custGeom>
            <a:avLst/>
            <a:gdLst>
              <a:gd name="T0" fmla="*/ 1138 w 2127"/>
              <a:gd name="T1" fmla="*/ 569 h 1856"/>
              <a:gd name="T2" fmla="*/ 1396 w 2127"/>
              <a:gd name="T3" fmla="*/ 271 h 1856"/>
              <a:gd name="T4" fmla="*/ 1477 w 2127"/>
              <a:gd name="T5" fmla="*/ 163 h 1856"/>
              <a:gd name="T6" fmla="*/ 1382 w 2127"/>
              <a:gd name="T7" fmla="*/ 217 h 1856"/>
              <a:gd name="T8" fmla="*/ 948 w 2127"/>
              <a:gd name="T9" fmla="*/ 691 h 1856"/>
              <a:gd name="T10" fmla="*/ 759 w 2127"/>
              <a:gd name="T11" fmla="*/ 881 h 1856"/>
              <a:gd name="T12" fmla="*/ 284 w 2127"/>
              <a:gd name="T13" fmla="*/ 1328 h 1856"/>
              <a:gd name="T14" fmla="*/ 176 w 2127"/>
              <a:gd name="T15" fmla="*/ 1396 h 1856"/>
              <a:gd name="T16" fmla="*/ 203 w 2127"/>
              <a:gd name="T17" fmla="*/ 1450 h 1856"/>
              <a:gd name="T18" fmla="*/ 217 w 2127"/>
              <a:gd name="T19" fmla="*/ 1477 h 1856"/>
              <a:gd name="T20" fmla="*/ 54 w 2127"/>
              <a:gd name="T21" fmla="*/ 1761 h 1856"/>
              <a:gd name="T22" fmla="*/ 41 w 2127"/>
              <a:gd name="T23" fmla="*/ 1789 h 1856"/>
              <a:gd name="T24" fmla="*/ 14 w 2127"/>
              <a:gd name="T25" fmla="*/ 1816 h 1856"/>
              <a:gd name="T26" fmla="*/ 41 w 2127"/>
              <a:gd name="T27" fmla="*/ 1789 h 1856"/>
              <a:gd name="T28" fmla="*/ 54 w 2127"/>
              <a:gd name="T29" fmla="*/ 1761 h 1856"/>
              <a:gd name="T30" fmla="*/ 135 w 2127"/>
              <a:gd name="T31" fmla="*/ 1775 h 1856"/>
              <a:gd name="T32" fmla="*/ 230 w 2127"/>
              <a:gd name="T33" fmla="*/ 1761 h 1856"/>
              <a:gd name="T34" fmla="*/ 163 w 2127"/>
              <a:gd name="T35" fmla="*/ 1829 h 1856"/>
              <a:gd name="T36" fmla="*/ 122 w 2127"/>
              <a:gd name="T37" fmla="*/ 1843 h 1856"/>
              <a:gd name="T38" fmla="*/ 95 w 2127"/>
              <a:gd name="T39" fmla="*/ 1856 h 1856"/>
              <a:gd name="T40" fmla="*/ 122 w 2127"/>
              <a:gd name="T41" fmla="*/ 1843 h 1856"/>
              <a:gd name="T42" fmla="*/ 163 w 2127"/>
              <a:gd name="T43" fmla="*/ 1829 h 1856"/>
              <a:gd name="T44" fmla="*/ 284 w 2127"/>
              <a:gd name="T45" fmla="*/ 1761 h 1856"/>
              <a:gd name="T46" fmla="*/ 339 w 2127"/>
              <a:gd name="T47" fmla="*/ 1734 h 1856"/>
              <a:gd name="T48" fmla="*/ 555 w 2127"/>
              <a:gd name="T49" fmla="*/ 1585 h 1856"/>
              <a:gd name="T50" fmla="*/ 610 w 2127"/>
              <a:gd name="T51" fmla="*/ 1545 h 1856"/>
              <a:gd name="T52" fmla="*/ 840 w 2127"/>
              <a:gd name="T53" fmla="*/ 1409 h 1856"/>
              <a:gd name="T54" fmla="*/ 1043 w 2127"/>
              <a:gd name="T55" fmla="*/ 1233 h 1856"/>
              <a:gd name="T56" fmla="*/ 799 w 2127"/>
              <a:gd name="T57" fmla="*/ 1355 h 1856"/>
              <a:gd name="T58" fmla="*/ 271 w 2127"/>
              <a:gd name="T59" fmla="*/ 1694 h 1856"/>
              <a:gd name="T60" fmla="*/ 135 w 2127"/>
              <a:gd name="T61" fmla="*/ 1748 h 1856"/>
              <a:gd name="T62" fmla="*/ 420 w 2127"/>
              <a:gd name="T63" fmla="*/ 1287 h 1856"/>
              <a:gd name="T64" fmla="*/ 542 w 2127"/>
              <a:gd name="T65" fmla="*/ 1192 h 1856"/>
              <a:gd name="T66" fmla="*/ 1003 w 2127"/>
              <a:gd name="T67" fmla="*/ 705 h 1856"/>
              <a:gd name="T68" fmla="*/ 1016 w 2127"/>
              <a:gd name="T69" fmla="*/ 691 h 1856"/>
              <a:gd name="T70" fmla="*/ 1043 w 2127"/>
              <a:gd name="T71" fmla="*/ 691 h 1856"/>
              <a:gd name="T72" fmla="*/ 1070 w 2127"/>
              <a:gd name="T73" fmla="*/ 677 h 1856"/>
              <a:gd name="T74" fmla="*/ 1125 w 2127"/>
              <a:gd name="T75" fmla="*/ 650 h 1856"/>
              <a:gd name="T76" fmla="*/ 1070 w 2127"/>
              <a:gd name="T77" fmla="*/ 677 h 1856"/>
              <a:gd name="T78" fmla="*/ 1043 w 2127"/>
              <a:gd name="T79" fmla="*/ 691 h 1856"/>
              <a:gd name="T80" fmla="*/ 1016 w 2127"/>
              <a:gd name="T81" fmla="*/ 691 h 1856"/>
              <a:gd name="T82" fmla="*/ 962 w 2127"/>
              <a:gd name="T83" fmla="*/ 718 h 1856"/>
              <a:gd name="T84" fmla="*/ 948 w 2127"/>
              <a:gd name="T85" fmla="*/ 691 h 1856"/>
              <a:gd name="T86" fmla="*/ 962 w 2127"/>
              <a:gd name="T87" fmla="*/ 664 h 1856"/>
              <a:gd name="T88" fmla="*/ 976 w 2127"/>
              <a:gd name="T89" fmla="*/ 664 h 1856"/>
              <a:gd name="T90" fmla="*/ 1138 w 2127"/>
              <a:gd name="T91" fmla="*/ 569 h 1856"/>
              <a:gd name="T92" fmla="*/ 1179 w 2127"/>
              <a:gd name="T93" fmla="*/ 583 h 1856"/>
              <a:gd name="T94" fmla="*/ 1165 w 2127"/>
              <a:gd name="T95" fmla="*/ 637 h 1856"/>
              <a:gd name="T96" fmla="*/ 1138 w 2127"/>
              <a:gd name="T97" fmla="*/ 650 h 1856"/>
              <a:gd name="T98" fmla="*/ 1165 w 2127"/>
              <a:gd name="T99" fmla="*/ 637 h 1856"/>
              <a:gd name="T100" fmla="*/ 1192 w 2127"/>
              <a:gd name="T101" fmla="*/ 623 h 1856"/>
              <a:gd name="T102" fmla="*/ 1219 w 2127"/>
              <a:gd name="T103" fmla="*/ 610 h 1856"/>
              <a:gd name="T104" fmla="*/ 1423 w 2127"/>
              <a:gd name="T105" fmla="*/ 501 h 1856"/>
              <a:gd name="T106" fmla="*/ 1545 w 2127"/>
              <a:gd name="T107" fmla="*/ 406 h 1856"/>
              <a:gd name="T108" fmla="*/ 1653 w 2127"/>
              <a:gd name="T109" fmla="*/ 325 h 1856"/>
              <a:gd name="T110" fmla="*/ 1992 w 2127"/>
              <a:gd name="T111" fmla="*/ 122 h 1856"/>
              <a:gd name="T112" fmla="*/ 2127 w 2127"/>
              <a:gd name="T113" fmla="*/ 27 h 1856"/>
              <a:gd name="T114" fmla="*/ 1734 w 2127"/>
              <a:gd name="T115" fmla="*/ 203 h 1856"/>
              <a:gd name="T116" fmla="*/ 1490 w 2127"/>
              <a:gd name="T117" fmla="*/ 366 h 1856"/>
              <a:gd name="T118" fmla="*/ 1138 w 2127"/>
              <a:gd name="T119" fmla="*/ 569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27" h="1856">
                <a:moveTo>
                  <a:pt x="1138" y="569"/>
                </a:moveTo>
                <a:lnTo>
                  <a:pt x="1396" y="271"/>
                </a:lnTo>
                <a:cubicBezTo>
                  <a:pt x="1436" y="230"/>
                  <a:pt x="1463" y="230"/>
                  <a:pt x="1477" y="163"/>
                </a:cubicBezTo>
                <a:cubicBezTo>
                  <a:pt x="1396" y="176"/>
                  <a:pt x="1423" y="163"/>
                  <a:pt x="1382" y="217"/>
                </a:cubicBezTo>
                <a:cubicBezTo>
                  <a:pt x="1247" y="352"/>
                  <a:pt x="1003" y="569"/>
                  <a:pt x="948" y="691"/>
                </a:cubicBezTo>
                <a:cubicBezTo>
                  <a:pt x="908" y="705"/>
                  <a:pt x="799" y="854"/>
                  <a:pt x="759" y="881"/>
                </a:cubicBezTo>
                <a:cubicBezTo>
                  <a:pt x="515" y="1152"/>
                  <a:pt x="542" y="1125"/>
                  <a:pt x="284" y="1328"/>
                </a:cubicBezTo>
                <a:lnTo>
                  <a:pt x="176" y="1396"/>
                </a:lnTo>
                <a:cubicBezTo>
                  <a:pt x="190" y="1436"/>
                  <a:pt x="190" y="1409"/>
                  <a:pt x="203" y="1450"/>
                </a:cubicBezTo>
                <a:cubicBezTo>
                  <a:pt x="217" y="1463"/>
                  <a:pt x="217" y="1450"/>
                  <a:pt x="217" y="1477"/>
                </a:cubicBezTo>
                <a:lnTo>
                  <a:pt x="54" y="1761"/>
                </a:lnTo>
                <a:lnTo>
                  <a:pt x="41" y="1789"/>
                </a:lnTo>
                <a:cubicBezTo>
                  <a:pt x="0" y="1775"/>
                  <a:pt x="14" y="1775"/>
                  <a:pt x="14" y="1816"/>
                </a:cubicBezTo>
                <a:cubicBezTo>
                  <a:pt x="41" y="1816"/>
                  <a:pt x="41" y="1816"/>
                  <a:pt x="41" y="1789"/>
                </a:cubicBezTo>
                <a:cubicBezTo>
                  <a:pt x="68" y="1789"/>
                  <a:pt x="54" y="1802"/>
                  <a:pt x="54" y="1761"/>
                </a:cubicBezTo>
                <a:cubicBezTo>
                  <a:pt x="163" y="1748"/>
                  <a:pt x="41" y="1775"/>
                  <a:pt x="135" y="1775"/>
                </a:cubicBezTo>
                <a:cubicBezTo>
                  <a:pt x="190" y="1789"/>
                  <a:pt x="176" y="1775"/>
                  <a:pt x="230" y="1761"/>
                </a:cubicBezTo>
                <a:cubicBezTo>
                  <a:pt x="176" y="1843"/>
                  <a:pt x="203" y="1748"/>
                  <a:pt x="163" y="1829"/>
                </a:cubicBezTo>
                <a:lnTo>
                  <a:pt x="122" y="1843"/>
                </a:lnTo>
                <a:cubicBezTo>
                  <a:pt x="95" y="1843"/>
                  <a:pt x="95" y="1829"/>
                  <a:pt x="95" y="1856"/>
                </a:cubicBezTo>
                <a:lnTo>
                  <a:pt x="122" y="1843"/>
                </a:lnTo>
                <a:lnTo>
                  <a:pt x="163" y="1829"/>
                </a:lnTo>
                <a:cubicBezTo>
                  <a:pt x="244" y="1802"/>
                  <a:pt x="230" y="1789"/>
                  <a:pt x="284" y="1761"/>
                </a:cubicBezTo>
                <a:cubicBezTo>
                  <a:pt x="325" y="1734"/>
                  <a:pt x="284" y="1748"/>
                  <a:pt x="339" y="1734"/>
                </a:cubicBezTo>
                <a:cubicBezTo>
                  <a:pt x="461" y="1680"/>
                  <a:pt x="447" y="1653"/>
                  <a:pt x="555" y="1585"/>
                </a:cubicBezTo>
                <a:cubicBezTo>
                  <a:pt x="569" y="1572"/>
                  <a:pt x="583" y="1558"/>
                  <a:pt x="610" y="1545"/>
                </a:cubicBezTo>
                <a:cubicBezTo>
                  <a:pt x="691" y="1504"/>
                  <a:pt x="759" y="1463"/>
                  <a:pt x="840" y="1409"/>
                </a:cubicBezTo>
                <a:cubicBezTo>
                  <a:pt x="976" y="1328"/>
                  <a:pt x="1030" y="1314"/>
                  <a:pt x="1043" y="1233"/>
                </a:cubicBezTo>
                <a:cubicBezTo>
                  <a:pt x="948" y="1233"/>
                  <a:pt x="867" y="1314"/>
                  <a:pt x="799" y="1355"/>
                </a:cubicBezTo>
                <a:lnTo>
                  <a:pt x="271" y="1694"/>
                </a:lnTo>
                <a:cubicBezTo>
                  <a:pt x="203" y="1734"/>
                  <a:pt x="244" y="1748"/>
                  <a:pt x="135" y="1748"/>
                </a:cubicBezTo>
                <a:cubicBezTo>
                  <a:pt x="203" y="1612"/>
                  <a:pt x="312" y="1396"/>
                  <a:pt x="420" y="1287"/>
                </a:cubicBezTo>
                <a:cubicBezTo>
                  <a:pt x="474" y="1247"/>
                  <a:pt x="501" y="1233"/>
                  <a:pt x="542" y="1192"/>
                </a:cubicBezTo>
                <a:lnTo>
                  <a:pt x="1003" y="705"/>
                </a:lnTo>
                <a:cubicBezTo>
                  <a:pt x="1003" y="705"/>
                  <a:pt x="1003" y="705"/>
                  <a:pt x="1016" y="691"/>
                </a:cubicBezTo>
                <a:lnTo>
                  <a:pt x="1043" y="691"/>
                </a:lnTo>
                <a:cubicBezTo>
                  <a:pt x="1070" y="705"/>
                  <a:pt x="1070" y="705"/>
                  <a:pt x="1070" y="677"/>
                </a:cubicBezTo>
                <a:cubicBezTo>
                  <a:pt x="1165" y="691"/>
                  <a:pt x="1097" y="677"/>
                  <a:pt x="1125" y="650"/>
                </a:cubicBezTo>
                <a:lnTo>
                  <a:pt x="1070" y="677"/>
                </a:lnTo>
                <a:lnTo>
                  <a:pt x="1043" y="691"/>
                </a:lnTo>
                <a:cubicBezTo>
                  <a:pt x="1003" y="677"/>
                  <a:pt x="1003" y="664"/>
                  <a:pt x="1016" y="691"/>
                </a:cubicBezTo>
                <a:lnTo>
                  <a:pt x="962" y="718"/>
                </a:lnTo>
                <a:lnTo>
                  <a:pt x="948" y="691"/>
                </a:lnTo>
                <a:lnTo>
                  <a:pt x="962" y="664"/>
                </a:lnTo>
                <a:cubicBezTo>
                  <a:pt x="962" y="664"/>
                  <a:pt x="976" y="664"/>
                  <a:pt x="976" y="664"/>
                </a:cubicBezTo>
                <a:cubicBezTo>
                  <a:pt x="1084" y="556"/>
                  <a:pt x="1043" y="556"/>
                  <a:pt x="1138" y="569"/>
                </a:cubicBezTo>
                <a:cubicBezTo>
                  <a:pt x="1152" y="583"/>
                  <a:pt x="1097" y="569"/>
                  <a:pt x="1179" y="583"/>
                </a:cubicBezTo>
                <a:cubicBezTo>
                  <a:pt x="1165" y="623"/>
                  <a:pt x="1179" y="623"/>
                  <a:pt x="1165" y="637"/>
                </a:cubicBezTo>
                <a:cubicBezTo>
                  <a:pt x="1138" y="637"/>
                  <a:pt x="1138" y="623"/>
                  <a:pt x="1138" y="650"/>
                </a:cubicBezTo>
                <a:lnTo>
                  <a:pt x="1165" y="637"/>
                </a:lnTo>
                <a:cubicBezTo>
                  <a:pt x="1192" y="637"/>
                  <a:pt x="1192" y="623"/>
                  <a:pt x="1192" y="623"/>
                </a:cubicBezTo>
                <a:cubicBezTo>
                  <a:pt x="1206" y="623"/>
                  <a:pt x="1219" y="610"/>
                  <a:pt x="1219" y="610"/>
                </a:cubicBezTo>
                <a:lnTo>
                  <a:pt x="1423" y="501"/>
                </a:lnTo>
                <a:cubicBezTo>
                  <a:pt x="1477" y="474"/>
                  <a:pt x="1490" y="447"/>
                  <a:pt x="1545" y="406"/>
                </a:cubicBezTo>
                <a:cubicBezTo>
                  <a:pt x="1599" y="366"/>
                  <a:pt x="1599" y="366"/>
                  <a:pt x="1653" y="325"/>
                </a:cubicBezTo>
                <a:lnTo>
                  <a:pt x="1992" y="122"/>
                </a:lnTo>
                <a:cubicBezTo>
                  <a:pt x="2046" y="81"/>
                  <a:pt x="2100" y="54"/>
                  <a:pt x="2127" y="27"/>
                </a:cubicBezTo>
                <a:cubicBezTo>
                  <a:pt x="2073" y="0"/>
                  <a:pt x="1938" y="122"/>
                  <a:pt x="1734" y="203"/>
                </a:cubicBezTo>
                <a:lnTo>
                  <a:pt x="1490" y="366"/>
                </a:lnTo>
                <a:cubicBezTo>
                  <a:pt x="1396" y="434"/>
                  <a:pt x="1287" y="542"/>
                  <a:pt x="1138" y="56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Freeform 26">
            <a:extLst>
              <a:ext uri="{FF2B5EF4-FFF2-40B4-BE49-F238E27FC236}">
                <a16:creationId xmlns:a16="http://schemas.microsoft.com/office/drawing/2014/main" id="{B5C47246-5DB4-46C7-BEA5-A2ADEEA70AF4}"/>
              </a:ext>
            </a:extLst>
          </p:cNvPr>
          <p:cNvSpPr>
            <a:spLocks noEditPoints="1"/>
          </p:cNvSpPr>
          <p:nvPr/>
        </p:nvSpPr>
        <p:spPr bwMode="auto">
          <a:xfrm>
            <a:off x="1838325" y="2870201"/>
            <a:ext cx="838200" cy="768350"/>
          </a:xfrm>
          <a:custGeom>
            <a:avLst/>
            <a:gdLst>
              <a:gd name="T0" fmla="*/ 1694 w 2615"/>
              <a:gd name="T1" fmla="*/ 1409 h 2398"/>
              <a:gd name="T2" fmla="*/ 1789 w 2615"/>
              <a:gd name="T3" fmla="*/ 1300 h 2398"/>
              <a:gd name="T4" fmla="*/ 1884 w 2615"/>
              <a:gd name="T5" fmla="*/ 1219 h 2398"/>
              <a:gd name="T6" fmla="*/ 1694 w 2615"/>
              <a:gd name="T7" fmla="*/ 1409 h 2398"/>
              <a:gd name="T8" fmla="*/ 1355 w 2615"/>
              <a:gd name="T9" fmla="*/ 1571 h 2398"/>
              <a:gd name="T10" fmla="*/ 1558 w 2615"/>
              <a:gd name="T11" fmla="*/ 1287 h 2398"/>
              <a:gd name="T12" fmla="*/ 1734 w 2615"/>
              <a:gd name="T13" fmla="*/ 989 h 2398"/>
              <a:gd name="T14" fmla="*/ 1978 w 2615"/>
              <a:gd name="T15" fmla="*/ 772 h 2398"/>
              <a:gd name="T16" fmla="*/ 2154 w 2615"/>
              <a:gd name="T17" fmla="*/ 582 h 2398"/>
              <a:gd name="T18" fmla="*/ 2209 w 2615"/>
              <a:gd name="T19" fmla="*/ 555 h 2398"/>
              <a:gd name="T20" fmla="*/ 2222 w 2615"/>
              <a:gd name="T21" fmla="*/ 555 h 2398"/>
              <a:gd name="T22" fmla="*/ 2236 w 2615"/>
              <a:gd name="T23" fmla="*/ 555 h 2398"/>
              <a:gd name="T24" fmla="*/ 2182 w 2615"/>
              <a:gd name="T25" fmla="*/ 731 h 2398"/>
              <a:gd name="T26" fmla="*/ 1978 w 2615"/>
              <a:gd name="T27" fmla="*/ 1002 h 2398"/>
              <a:gd name="T28" fmla="*/ 1355 w 2615"/>
              <a:gd name="T29" fmla="*/ 1571 h 2398"/>
              <a:gd name="T30" fmla="*/ 2304 w 2615"/>
              <a:gd name="T31" fmla="*/ 420 h 2398"/>
              <a:gd name="T32" fmla="*/ 2358 w 2615"/>
              <a:gd name="T33" fmla="*/ 365 h 2398"/>
              <a:gd name="T34" fmla="*/ 2371 w 2615"/>
              <a:gd name="T35" fmla="*/ 352 h 2398"/>
              <a:gd name="T36" fmla="*/ 2453 w 2615"/>
              <a:gd name="T37" fmla="*/ 257 h 2398"/>
              <a:gd name="T38" fmla="*/ 2371 w 2615"/>
              <a:gd name="T39" fmla="*/ 447 h 2398"/>
              <a:gd name="T40" fmla="*/ 2304 w 2615"/>
              <a:gd name="T41" fmla="*/ 420 h 2398"/>
              <a:gd name="T42" fmla="*/ 0 w 2615"/>
              <a:gd name="T43" fmla="*/ 2357 h 2398"/>
              <a:gd name="T44" fmla="*/ 27 w 2615"/>
              <a:gd name="T45" fmla="*/ 2398 h 2398"/>
              <a:gd name="T46" fmla="*/ 339 w 2615"/>
              <a:gd name="T47" fmla="*/ 2195 h 2398"/>
              <a:gd name="T48" fmla="*/ 569 w 2615"/>
              <a:gd name="T49" fmla="*/ 2073 h 2398"/>
              <a:gd name="T50" fmla="*/ 637 w 2615"/>
              <a:gd name="T51" fmla="*/ 2018 h 2398"/>
              <a:gd name="T52" fmla="*/ 976 w 2615"/>
              <a:gd name="T53" fmla="*/ 1856 h 2398"/>
              <a:gd name="T54" fmla="*/ 1287 w 2615"/>
              <a:gd name="T55" fmla="*/ 1666 h 2398"/>
              <a:gd name="T56" fmla="*/ 1450 w 2615"/>
              <a:gd name="T57" fmla="*/ 1571 h 2398"/>
              <a:gd name="T58" fmla="*/ 1545 w 2615"/>
              <a:gd name="T59" fmla="*/ 1517 h 2398"/>
              <a:gd name="T60" fmla="*/ 1558 w 2615"/>
              <a:gd name="T61" fmla="*/ 1517 h 2398"/>
              <a:gd name="T62" fmla="*/ 1694 w 2615"/>
              <a:gd name="T63" fmla="*/ 1449 h 2398"/>
              <a:gd name="T64" fmla="*/ 1762 w 2615"/>
              <a:gd name="T65" fmla="*/ 1422 h 2398"/>
              <a:gd name="T66" fmla="*/ 1775 w 2615"/>
              <a:gd name="T67" fmla="*/ 1422 h 2398"/>
              <a:gd name="T68" fmla="*/ 1816 w 2615"/>
              <a:gd name="T69" fmla="*/ 1368 h 2398"/>
              <a:gd name="T70" fmla="*/ 1884 w 2615"/>
              <a:gd name="T71" fmla="*/ 1314 h 2398"/>
              <a:gd name="T72" fmla="*/ 2371 w 2615"/>
              <a:gd name="T73" fmla="*/ 813 h 2398"/>
              <a:gd name="T74" fmla="*/ 2331 w 2615"/>
              <a:gd name="T75" fmla="*/ 826 h 2398"/>
              <a:gd name="T76" fmla="*/ 2317 w 2615"/>
              <a:gd name="T77" fmla="*/ 840 h 2398"/>
              <a:gd name="T78" fmla="*/ 2304 w 2615"/>
              <a:gd name="T79" fmla="*/ 867 h 2398"/>
              <a:gd name="T80" fmla="*/ 2276 w 2615"/>
              <a:gd name="T81" fmla="*/ 894 h 2398"/>
              <a:gd name="T82" fmla="*/ 2154 w 2615"/>
              <a:gd name="T83" fmla="*/ 1016 h 2398"/>
              <a:gd name="T84" fmla="*/ 1938 w 2615"/>
              <a:gd name="T85" fmla="*/ 1165 h 2398"/>
              <a:gd name="T86" fmla="*/ 1992 w 2615"/>
              <a:gd name="T87" fmla="*/ 1056 h 2398"/>
              <a:gd name="T88" fmla="*/ 2466 w 2615"/>
              <a:gd name="T89" fmla="*/ 338 h 2398"/>
              <a:gd name="T90" fmla="*/ 2534 w 2615"/>
              <a:gd name="T91" fmla="*/ 162 h 2398"/>
              <a:gd name="T92" fmla="*/ 2547 w 2615"/>
              <a:gd name="T93" fmla="*/ 135 h 2398"/>
              <a:gd name="T94" fmla="*/ 2534 w 2615"/>
              <a:gd name="T95" fmla="*/ 40 h 2398"/>
              <a:gd name="T96" fmla="*/ 2412 w 2615"/>
              <a:gd name="T97" fmla="*/ 257 h 2398"/>
              <a:gd name="T98" fmla="*/ 2317 w 2615"/>
              <a:gd name="T99" fmla="*/ 379 h 2398"/>
              <a:gd name="T100" fmla="*/ 2263 w 2615"/>
              <a:gd name="T101" fmla="*/ 420 h 2398"/>
              <a:gd name="T102" fmla="*/ 1938 w 2615"/>
              <a:gd name="T103" fmla="*/ 745 h 2398"/>
              <a:gd name="T104" fmla="*/ 1694 w 2615"/>
              <a:gd name="T105" fmla="*/ 948 h 2398"/>
              <a:gd name="T106" fmla="*/ 1734 w 2615"/>
              <a:gd name="T107" fmla="*/ 718 h 2398"/>
              <a:gd name="T108" fmla="*/ 1775 w 2615"/>
              <a:gd name="T109" fmla="*/ 664 h 2398"/>
              <a:gd name="T110" fmla="*/ 1694 w 2615"/>
              <a:gd name="T111" fmla="*/ 704 h 2398"/>
              <a:gd name="T112" fmla="*/ 1667 w 2615"/>
              <a:gd name="T113" fmla="*/ 772 h 2398"/>
              <a:gd name="T114" fmla="*/ 1504 w 2615"/>
              <a:gd name="T115" fmla="*/ 1287 h 2398"/>
              <a:gd name="T116" fmla="*/ 1409 w 2615"/>
              <a:gd name="T117" fmla="*/ 1409 h 2398"/>
              <a:gd name="T118" fmla="*/ 1314 w 2615"/>
              <a:gd name="T119" fmla="*/ 1531 h 2398"/>
              <a:gd name="T120" fmla="*/ 1138 w 2615"/>
              <a:gd name="T121" fmla="*/ 1680 h 2398"/>
              <a:gd name="T122" fmla="*/ 610 w 2615"/>
              <a:gd name="T123" fmla="*/ 2005 h 2398"/>
              <a:gd name="T124" fmla="*/ 0 w 2615"/>
              <a:gd name="T125" fmla="*/ 2357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5" h="2398">
                <a:moveTo>
                  <a:pt x="1694" y="1409"/>
                </a:moveTo>
                <a:cubicBezTo>
                  <a:pt x="1721" y="1368"/>
                  <a:pt x="1748" y="1355"/>
                  <a:pt x="1789" y="1300"/>
                </a:cubicBezTo>
                <a:cubicBezTo>
                  <a:pt x="1816" y="1260"/>
                  <a:pt x="1843" y="1192"/>
                  <a:pt x="1884" y="1219"/>
                </a:cubicBezTo>
                <a:cubicBezTo>
                  <a:pt x="1965" y="1300"/>
                  <a:pt x="1707" y="1409"/>
                  <a:pt x="1694" y="1409"/>
                </a:cubicBezTo>
                <a:close/>
                <a:moveTo>
                  <a:pt x="1355" y="1571"/>
                </a:moveTo>
                <a:cubicBezTo>
                  <a:pt x="1409" y="1436"/>
                  <a:pt x="1477" y="1382"/>
                  <a:pt x="1558" y="1287"/>
                </a:cubicBezTo>
                <a:cubicBezTo>
                  <a:pt x="1707" y="1124"/>
                  <a:pt x="1613" y="1084"/>
                  <a:pt x="1734" y="989"/>
                </a:cubicBezTo>
                <a:cubicBezTo>
                  <a:pt x="1856" y="880"/>
                  <a:pt x="1789" y="880"/>
                  <a:pt x="1978" y="772"/>
                </a:cubicBezTo>
                <a:cubicBezTo>
                  <a:pt x="2100" y="704"/>
                  <a:pt x="2141" y="596"/>
                  <a:pt x="2154" y="582"/>
                </a:cubicBezTo>
                <a:lnTo>
                  <a:pt x="2209" y="555"/>
                </a:lnTo>
                <a:cubicBezTo>
                  <a:pt x="2209" y="555"/>
                  <a:pt x="2222" y="555"/>
                  <a:pt x="2222" y="555"/>
                </a:cubicBezTo>
                <a:cubicBezTo>
                  <a:pt x="2222" y="555"/>
                  <a:pt x="2236" y="555"/>
                  <a:pt x="2236" y="555"/>
                </a:cubicBezTo>
                <a:cubicBezTo>
                  <a:pt x="2249" y="623"/>
                  <a:pt x="2209" y="664"/>
                  <a:pt x="2182" y="731"/>
                </a:cubicBezTo>
                <a:cubicBezTo>
                  <a:pt x="2127" y="826"/>
                  <a:pt x="2019" y="948"/>
                  <a:pt x="1978" y="1002"/>
                </a:cubicBezTo>
                <a:cubicBezTo>
                  <a:pt x="1843" y="1192"/>
                  <a:pt x="1653" y="1544"/>
                  <a:pt x="1355" y="1571"/>
                </a:cubicBezTo>
                <a:close/>
                <a:moveTo>
                  <a:pt x="2304" y="420"/>
                </a:moveTo>
                <a:cubicBezTo>
                  <a:pt x="2331" y="352"/>
                  <a:pt x="2317" y="420"/>
                  <a:pt x="2358" y="365"/>
                </a:cubicBezTo>
                <a:cubicBezTo>
                  <a:pt x="2358" y="352"/>
                  <a:pt x="2358" y="352"/>
                  <a:pt x="2371" y="352"/>
                </a:cubicBezTo>
                <a:cubicBezTo>
                  <a:pt x="2412" y="284"/>
                  <a:pt x="2371" y="284"/>
                  <a:pt x="2453" y="257"/>
                </a:cubicBezTo>
                <a:cubicBezTo>
                  <a:pt x="2453" y="352"/>
                  <a:pt x="2425" y="379"/>
                  <a:pt x="2371" y="447"/>
                </a:cubicBezTo>
                <a:lnTo>
                  <a:pt x="2304" y="420"/>
                </a:lnTo>
                <a:close/>
                <a:moveTo>
                  <a:pt x="0" y="2357"/>
                </a:moveTo>
                <a:cubicBezTo>
                  <a:pt x="27" y="2384"/>
                  <a:pt x="0" y="2357"/>
                  <a:pt x="27" y="2398"/>
                </a:cubicBezTo>
                <a:cubicBezTo>
                  <a:pt x="149" y="2371"/>
                  <a:pt x="258" y="2262"/>
                  <a:pt x="339" y="2195"/>
                </a:cubicBezTo>
                <a:cubicBezTo>
                  <a:pt x="420" y="2127"/>
                  <a:pt x="501" y="2100"/>
                  <a:pt x="569" y="2073"/>
                </a:cubicBezTo>
                <a:lnTo>
                  <a:pt x="637" y="2018"/>
                </a:lnTo>
                <a:cubicBezTo>
                  <a:pt x="813" y="1897"/>
                  <a:pt x="908" y="1910"/>
                  <a:pt x="976" y="1856"/>
                </a:cubicBezTo>
                <a:lnTo>
                  <a:pt x="1287" y="1666"/>
                </a:lnTo>
                <a:cubicBezTo>
                  <a:pt x="1423" y="1639"/>
                  <a:pt x="1328" y="1653"/>
                  <a:pt x="1450" y="1571"/>
                </a:cubicBezTo>
                <a:lnTo>
                  <a:pt x="1545" y="1517"/>
                </a:lnTo>
                <a:cubicBezTo>
                  <a:pt x="1545" y="1517"/>
                  <a:pt x="1558" y="1517"/>
                  <a:pt x="1558" y="1517"/>
                </a:cubicBezTo>
                <a:lnTo>
                  <a:pt x="1694" y="1449"/>
                </a:lnTo>
                <a:cubicBezTo>
                  <a:pt x="1748" y="1436"/>
                  <a:pt x="1748" y="1449"/>
                  <a:pt x="1762" y="1422"/>
                </a:cubicBezTo>
                <a:cubicBezTo>
                  <a:pt x="1762" y="1422"/>
                  <a:pt x="1762" y="1422"/>
                  <a:pt x="1775" y="1422"/>
                </a:cubicBezTo>
                <a:lnTo>
                  <a:pt x="1816" y="1368"/>
                </a:lnTo>
                <a:cubicBezTo>
                  <a:pt x="1843" y="1341"/>
                  <a:pt x="1856" y="1327"/>
                  <a:pt x="1884" y="1314"/>
                </a:cubicBezTo>
                <a:lnTo>
                  <a:pt x="2371" y="813"/>
                </a:lnTo>
                <a:cubicBezTo>
                  <a:pt x="2317" y="799"/>
                  <a:pt x="2344" y="813"/>
                  <a:pt x="2331" y="826"/>
                </a:cubicBezTo>
                <a:cubicBezTo>
                  <a:pt x="2317" y="840"/>
                  <a:pt x="2317" y="840"/>
                  <a:pt x="2317" y="840"/>
                </a:cubicBezTo>
                <a:lnTo>
                  <a:pt x="2304" y="867"/>
                </a:lnTo>
                <a:cubicBezTo>
                  <a:pt x="2290" y="880"/>
                  <a:pt x="2290" y="880"/>
                  <a:pt x="2276" y="894"/>
                </a:cubicBezTo>
                <a:lnTo>
                  <a:pt x="2154" y="1016"/>
                </a:lnTo>
                <a:cubicBezTo>
                  <a:pt x="2046" y="1097"/>
                  <a:pt x="2019" y="1138"/>
                  <a:pt x="1938" y="1165"/>
                </a:cubicBezTo>
                <a:cubicBezTo>
                  <a:pt x="1965" y="1043"/>
                  <a:pt x="1938" y="1138"/>
                  <a:pt x="1992" y="1056"/>
                </a:cubicBezTo>
                <a:cubicBezTo>
                  <a:pt x="2087" y="907"/>
                  <a:pt x="2385" y="501"/>
                  <a:pt x="2466" y="338"/>
                </a:cubicBezTo>
                <a:cubicBezTo>
                  <a:pt x="2493" y="271"/>
                  <a:pt x="2466" y="271"/>
                  <a:pt x="2534" y="162"/>
                </a:cubicBezTo>
                <a:cubicBezTo>
                  <a:pt x="2534" y="149"/>
                  <a:pt x="2547" y="135"/>
                  <a:pt x="2547" y="135"/>
                </a:cubicBezTo>
                <a:cubicBezTo>
                  <a:pt x="2615" y="0"/>
                  <a:pt x="2561" y="67"/>
                  <a:pt x="2534" y="40"/>
                </a:cubicBezTo>
                <a:cubicBezTo>
                  <a:pt x="2425" y="176"/>
                  <a:pt x="2480" y="189"/>
                  <a:pt x="2412" y="257"/>
                </a:cubicBezTo>
                <a:lnTo>
                  <a:pt x="2317" y="379"/>
                </a:lnTo>
                <a:cubicBezTo>
                  <a:pt x="2290" y="406"/>
                  <a:pt x="2304" y="379"/>
                  <a:pt x="2263" y="420"/>
                </a:cubicBezTo>
                <a:cubicBezTo>
                  <a:pt x="2209" y="487"/>
                  <a:pt x="2141" y="623"/>
                  <a:pt x="1938" y="745"/>
                </a:cubicBezTo>
                <a:cubicBezTo>
                  <a:pt x="1748" y="840"/>
                  <a:pt x="1843" y="921"/>
                  <a:pt x="1694" y="948"/>
                </a:cubicBezTo>
                <a:cubicBezTo>
                  <a:pt x="1707" y="785"/>
                  <a:pt x="1680" y="813"/>
                  <a:pt x="1734" y="718"/>
                </a:cubicBezTo>
                <a:cubicBezTo>
                  <a:pt x="1748" y="691"/>
                  <a:pt x="1762" y="677"/>
                  <a:pt x="1775" y="664"/>
                </a:cubicBezTo>
                <a:cubicBezTo>
                  <a:pt x="1707" y="677"/>
                  <a:pt x="1734" y="664"/>
                  <a:pt x="1694" y="704"/>
                </a:cubicBezTo>
                <a:cubicBezTo>
                  <a:pt x="1694" y="704"/>
                  <a:pt x="1667" y="772"/>
                  <a:pt x="1667" y="772"/>
                </a:cubicBezTo>
                <a:cubicBezTo>
                  <a:pt x="1585" y="948"/>
                  <a:pt x="1748" y="948"/>
                  <a:pt x="1504" y="1287"/>
                </a:cubicBezTo>
                <a:cubicBezTo>
                  <a:pt x="1477" y="1327"/>
                  <a:pt x="1436" y="1368"/>
                  <a:pt x="1409" y="1409"/>
                </a:cubicBezTo>
                <a:cubicBezTo>
                  <a:pt x="1369" y="1463"/>
                  <a:pt x="1355" y="1490"/>
                  <a:pt x="1314" y="1531"/>
                </a:cubicBezTo>
                <a:cubicBezTo>
                  <a:pt x="1165" y="1707"/>
                  <a:pt x="1328" y="1571"/>
                  <a:pt x="1138" y="1680"/>
                </a:cubicBezTo>
                <a:lnTo>
                  <a:pt x="610" y="2005"/>
                </a:lnTo>
                <a:cubicBezTo>
                  <a:pt x="298" y="2154"/>
                  <a:pt x="149" y="2344"/>
                  <a:pt x="0" y="235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27">
            <a:extLst>
              <a:ext uri="{FF2B5EF4-FFF2-40B4-BE49-F238E27FC236}">
                <a16:creationId xmlns:a16="http://schemas.microsoft.com/office/drawing/2014/main" id="{9F594035-FCBF-4EA5-ADFA-732B0E0BD22F}"/>
              </a:ext>
            </a:extLst>
          </p:cNvPr>
          <p:cNvSpPr>
            <a:spLocks noEditPoints="1"/>
          </p:cNvSpPr>
          <p:nvPr/>
        </p:nvSpPr>
        <p:spPr bwMode="auto">
          <a:xfrm>
            <a:off x="2233613" y="1166813"/>
            <a:ext cx="577850" cy="1177925"/>
          </a:xfrm>
          <a:custGeom>
            <a:avLst/>
            <a:gdLst>
              <a:gd name="T0" fmla="*/ 691 w 1802"/>
              <a:gd name="T1" fmla="*/ 1911 h 3672"/>
              <a:gd name="T2" fmla="*/ 678 w 1802"/>
              <a:gd name="T3" fmla="*/ 1816 h 3672"/>
              <a:gd name="T4" fmla="*/ 759 w 1802"/>
              <a:gd name="T5" fmla="*/ 1789 h 3672"/>
              <a:gd name="T6" fmla="*/ 691 w 1802"/>
              <a:gd name="T7" fmla="*/ 1911 h 3672"/>
              <a:gd name="T8" fmla="*/ 745 w 1802"/>
              <a:gd name="T9" fmla="*/ 1721 h 3672"/>
              <a:gd name="T10" fmla="*/ 867 w 1802"/>
              <a:gd name="T11" fmla="*/ 1450 h 3672"/>
              <a:gd name="T12" fmla="*/ 1043 w 1802"/>
              <a:gd name="T13" fmla="*/ 1193 h 3672"/>
              <a:gd name="T14" fmla="*/ 1111 w 1802"/>
              <a:gd name="T15" fmla="*/ 1098 h 3672"/>
              <a:gd name="T16" fmla="*/ 1287 w 1802"/>
              <a:gd name="T17" fmla="*/ 840 h 3672"/>
              <a:gd name="T18" fmla="*/ 1504 w 1802"/>
              <a:gd name="T19" fmla="*/ 352 h 3672"/>
              <a:gd name="T20" fmla="*/ 1653 w 1802"/>
              <a:gd name="T21" fmla="*/ 163 h 3672"/>
              <a:gd name="T22" fmla="*/ 1748 w 1802"/>
              <a:gd name="T23" fmla="*/ 0 h 3672"/>
              <a:gd name="T24" fmla="*/ 1599 w 1802"/>
              <a:gd name="T25" fmla="*/ 176 h 3672"/>
              <a:gd name="T26" fmla="*/ 1450 w 1802"/>
              <a:gd name="T27" fmla="*/ 366 h 3672"/>
              <a:gd name="T28" fmla="*/ 1165 w 1802"/>
              <a:gd name="T29" fmla="*/ 949 h 3672"/>
              <a:gd name="T30" fmla="*/ 1084 w 1802"/>
              <a:gd name="T31" fmla="*/ 1030 h 3672"/>
              <a:gd name="T32" fmla="*/ 962 w 1802"/>
              <a:gd name="T33" fmla="*/ 1233 h 3672"/>
              <a:gd name="T34" fmla="*/ 827 w 1802"/>
              <a:gd name="T35" fmla="*/ 1436 h 3672"/>
              <a:gd name="T36" fmla="*/ 637 w 1802"/>
              <a:gd name="T37" fmla="*/ 1938 h 3672"/>
              <a:gd name="T38" fmla="*/ 474 w 1802"/>
              <a:gd name="T39" fmla="*/ 2453 h 3672"/>
              <a:gd name="T40" fmla="*/ 380 w 1802"/>
              <a:gd name="T41" fmla="*/ 2683 h 3672"/>
              <a:gd name="T42" fmla="*/ 244 w 1802"/>
              <a:gd name="T43" fmla="*/ 2900 h 3672"/>
              <a:gd name="T44" fmla="*/ 0 w 1802"/>
              <a:gd name="T45" fmla="*/ 3659 h 3672"/>
              <a:gd name="T46" fmla="*/ 95 w 1802"/>
              <a:gd name="T47" fmla="*/ 3537 h 3672"/>
              <a:gd name="T48" fmla="*/ 312 w 1802"/>
              <a:gd name="T49" fmla="*/ 2873 h 3672"/>
              <a:gd name="T50" fmla="*/ 366 w 1802"/>
              <a:gd name="T51" fmla="*/ 2818 h 3672"/>
              <a:gd name="T52" fmla="*/ 393 w 1802"/>
              <a:gd name="T53" fmla="*/ 2724 h 3672"/>
              <a:gd name="T54" fmla="*/ 556 w 1802"/>
              <a:gd name="T55" fmla="*/ 2398 h 3672"/>
              <a:gd name="T56" fmla="*/ 569 w 1802"/>
              <a:gd name="T57" fmla="*/ 2344 h 3672"/>
              <a:gd name="T58" fmla="*/ 651 w 1802"/>
              <a:gd name="T59" fmla="*/ 2114 h 3672"/>
              <a:gd name="T60" fmla="*/ 759 w 1802"/>
              <a:gd name="T61" fmla="*/ 1856 h 3672"/>
              <a:gd name="T62" fmla="*/ 867 w 1802"/>
              <a:gd name="T63" fmla="*/ 1707 h 3672"/>
              <a:gd name="T64" fmla="*/ 921 w 1802"/>
              <a:gd name="T65" fmla="*/ 1640 h 3672"/>
              <a:gd name="T66" fmla="*/ 1030 w 1802"/>
              <a:gd name="T67" fmla="*/ 1491 h 3672"/>
              <a:gd name="T68" fmla="*/ 1206 w 1802"/>
              <a:gd name="T69" fmla="*/ 1193 h 3672"/>
              <a:gd name="T70" fmla="*/ 1260 w 1802"/>
              <a:gd name="T71" fmla="*/ 1030 h 3672"/>
              <a:gd name="T72" fmla="*/ 1152 w 1802"/>
              <a:gd name="T73" fmla="*/ 1220 h 3672"/>
              <a:gd name="T74" fmla="*/ 1043 w 1802"/>
              <a:gd name="T75" fmla="*/ 1409 h 3672"/>
              <a:gd name="T76" fmla="*/ 962 w 1802"/>
              <a:gd name="T77" fmla="*/ 1491 h 3672"/>
              <a:gd name="T78" fmla="*/ 745 w 1802"/>
              <a:gd name="T79" fmla="*/ 1721 h 3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02" h="3672">
                <a:moveTo>
                  <a:pt x="691" y="1911"/>
                </a:moveTo>
                <a:cubicBezTo>
                  <a:pt x="678" y="1884"/>
                  <a:pt x="664" y="1843"/>
                  <a:pt x="678" y="1816"/>
                </a:cubicBezTo>
                <a:cubicBezTo>
                  <a:pt x="705" y="1762"/>
                  <a:pt x="664" y="1775"/>
                  <a:pt x="759" y="1789"/>
                </a:cubicBezTo>
                <a:cubicBezTo>
                  <a:pt x="745" y="1856"/>
                  <a:pt x="732" y="1870"/>
                  <a:pt x="691" y="1911"/>
                </a:cubicBezTo>
                <a:close/>
                <a:moveTo>
                  <a:pt x="745" y="1721"/>
                </a:moveTo>
                <a:cubicBezTo>
                  <a:pt x="772" y="1572"/>
                  <a:pt x="800" y="1653"/>
                  <a:pt x="867" y="1450"/>
                </a:cubicBezTo>
                <a:cubicBezTo>
                  <a:pt x="894" y="1342"/>
                  <a:pt x="908" y="1369"/>
                  <a:pt x="1043" y="1193"/>
                </a:cubicBezTo>
                <a:lnTo>
                  <a:pt x="1111" y="1098"/>
                </a:lnTo>
                <a:cubicBezTo>
                  <a:pt x="1220" y="949"/>
                  <a:pt x="1138" y="1098"/>
                  <a:pt x="1287" y="840"/>
                </a:cubicBezTo>
                <a:cubicBezTo>
                  <a:pt x="1369" y="718"/>
                  <a:pt x="1396" y="461"/>
                  <a:pt x="1504" y="352"/>
                </a:cubicBezTo>
                <a:cubicBezTo>
                  <a:pt x="1558" y="298"/>
                  <a:pt x="1613" y="244"/>
                  <a:pt x="1653" y="163"/>
                </a:cubicBezTo>
                <a:cubicBezTo>
                  <a:pt x="1694" y="95"/>
                  <a:pt x="1802" y="41"/>
                  <a:pt x="1748" y="0"/>
                </a:cubicBezTo>
                <a:lnTo>
                  <a:pt x="1599" y="176"/>
                </a:lnTo>
                <a:cubicBezTo>
                  <a:pt x="1518" y="271"/>
                  <a:pt x="1653" y="149"/>
                  <a:pt x="1450" y="366"/>
                </a:cubicBezTo>
                <a:cubicBezTo>
                  <a:pt x="1287" y="529"/>
                  <a:pt x="1328" y="759"/>
                  <a:pt x="1165" y="949"/>
                </a:cubicBezTo>
                <a:lnTo>
                  <a:pt x="1084" y="1030"/>
                </a:lnTo>
                <a:cubicBezTo>
                  <a:pt x="1016" y="1111"/>
                  <a:pt x="1016" y="1165"/>
                  <a:pt x="962" y="1233"/>
                </a:cubicBezTo>
                <a:cubicBezTo>
                  <a:pt x="881" y="1355"/>
                  <a:pt x="921" y="1233"/>
                  <a:pt x="827" y="1436"/>
                </a:cubicBezTo>
                <a:cubicBezTo>
                  <a:pt x="718" y="1667"/>
                  <a:pt x="691" y="1667"/>
                  <a:pt x="637" y="1938"/>
                </a:cubicBezTo>
                <a:cubicBezTo>
                  <a:pt x="610" y="2141"/>
                  <a:pt x="515" y="2317"/>
                  <a:pt x="474" y="2453"/>
                </a:cubicBezTo>
                <a:cubicBezTo>
                  <a:pt x="461" y="2534"/>
                  <a:pt x="420" y="2615"/>
                  <a:pt x="380" y="2683"/>
                </a:cubicBezTo>
                <a:cubicBezTo>
                  <a:pt x="339" y="2764"/>
                  <a:pt x="312" y="2818"/>
                  <a:pt x="244" y="2900"/>
                </a:cubicBezTo>
                <a:cubicBezTo>
                  <a:pt x="163" y="3035"/>
                  <a:pt x="41" y="3510"/>
                  <a:pt x="0" y="3659"/>
                </a:cubicBezTo>
                <a:cubicBezTo>
                  <a:pt x="81" y="3672"/>
                  <a:pt x="68" y="3604"/>
                  <a:pt x="95" y="3537"/>
                </a:cubicBezTo>
                <a:lnTo>
                  <a:pt x="312" y="2873"/>
                </a:lnTo>
                <a:cubicBezTo>
                  <a:pt x="366" y="2805"/>
                  <a:pt x="339" y="2886"/>
                  <a:pt x="366" y="2818"/>
                </a:cubicBezTo>
                <a:cubicBezTo>
                  <a:pt x="393" y="2751"/>
                  <a:pt x="352" y="2791"/>
                  <a:pt x="393" y="2724"/>
                </a:cubicBezTo>
                <a:cubicBezTo>
                  <a:pt x="556" y="2493"/>
                  <a:pt x="488" y="2615"/>
                  <a:pt x="556" y="2398"/>
                </a:cubicBezTo>
                <a:cubicBezTo>
                  <a:pt x="556" y="2371"/>
                  <a:pt x="569" y="2358"/>
                  <a:pt x="569" y="2344"/>
                </a:cubicBezTo>
                <a:cubicBezTo>
                  <a:pt x="623" y="2236"/>
                  <a:pt x="610" y="2236"/>
                  <a:pt x="651" y="2114"/>
                </a:cubicBezTo>
                <a:cubicBezTo>
                  <a:pt x="691" y="1938"/>
                  <a:pt x="691" y="1965"/>
                  <a:pt x="759" y="1856"/>
                </a:cubicBezTo>
                <a:cubicBezTo>
                  <a:pt x="827" y="1748"/>
                  <a:pt x="813" y="1789"/>
                  <a:pt x="867" y="1707"/>
                </a:cubicBezTo>
                <a:cubicBezTo>
                  <a:pt x="894" y="1667"/>
                  <a:pt x="867" y="1694"/>
                  <a:pt x="921" y="1640"/>
                </a:cubicBezTo>
                <a:cubicBezTo>
                  <a:pt x="1003" y="1545"/>
                  <a:pt x="908" y="1599"/>
                  <a:pt x="1030" y="1491"/>
                </a:cubicBezTo>
                <a:cubicBezTo>
                  <a:pt x="1138" y="1396"/>
                  <a:pt x="1165" y="1274"/>
                  <a:pt x="1206" y="1193"/>
                </a:cubicBezTo>
                <a:cubicBezTo>
                  <a:pt x="1247" y="1125"/>
                  <a:pt x="1314" y="1111"/>
                  <a:pt x="1260" y="1030"/>
                </a:cubicBezTo>
                <a:cubicBezTo>
                  <a:pt x="1206" y="1084"/>
                  <a:pt x="1220" y="1111"/>
                  <a:pt x="1152" y="1220"/>
                </a:cubicBezTo>
                <a:cubicBezTo>
                  <a:pt x="1111" y="1287"/>
                  <a:pt x="1084" y="1355"/>
                  <a:pt x="1043" y="1409"/>
                </a:cubicBezTo>
                <a:cubicBezTo>
                  <a:pt x="1003" y="1450"/>
                  <a:pt x="989" y="1436"/>
                  <a:pt x="962" y="1491"/>
                </a:cubicBezTo>
                <a:cubicBezTo>
                  <a:pt x="881" y="1599"/>
                  <a:pt x="894" y="1680"/>
                  <a:pt x="745" y="172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28">
            <a:extLst>
              <a:ext uri="{FF2B5EF4-FFF2-40B4-BE49-F238E27FC236}">
                <a16:creationId xmlns:a16="http://schemas.microsoft.com/office/drawing/2014/main" id="{CC4EB23A-B7B0-413A-AA83-35F45E370A82}"/>
              </a:ext>
            </a:extLst>
          </p:cNvPr>
          <p:cNvSpPr>
            <a:spLocks/>
          </p:cNvSpPr>
          <p:nvPr/>
        </p:nvSpPr>
        <p:spPr bwMode="auto">
          <a:xfrm>
            <a:off x="4819650" y="4160838"/>
            <a:ext cx="1016000" cy="233363"/>
          </a:xfrm>
          <a:custGeom>
            <a:avLst/>
            <a:gdLst>
              <a:gd name="T0" fmla="*/ 2154 w 3171"/>
              <a:gd name="T1" fmla="*/ 230 h 731"/>
              <a:gd name="T2" fmla="*/ 2209 w 3171"/>
              <a:gd name="T3" fmla="*/ 190 h 731"/>
              <a:gd name="T4" fmla="*/ 2412 w 3171"/>
              <a:gd name="T5" fmla="*/ 176 h 731"/>
              <a:gd name="T6" fmla="*/ 2683 w 3171"/>
              <a:gd name="T7" fmla="*/ 149 h 731"/>
              <a:gd name="T8" fmla="*/ 2940 w 3171"/>
              <a:gd name="T9" fmla="*/ 108 h 731"/>
              <a:gd name="T10" fmla="*/ 3171 w 3171"/>
              <a:gd name="T11" fmla="*/ 27 h 731"/>
              <a:gd name="T12" fmla="*/ 2927 w 3171"/>
              <a:gd name="T13" fmla="*/ 68 h 731"/>
              <a:gd name="T14" fmla="*/ 2642 w 3171"/>
              <a:gd name="T15" fmla="*/ 95 h 731"/>
              <a:gd name="T16" fmla="*/ 1856 w 3171"/>
              <a:gd name="T17" fmla="*/ 284 h 731"/>
              <a:gd name="T18" fmla="*/ 989 w 3171"/>
              <a:gd name="T19" fmla="*/ 366 h 731"/>
              <a:gd name="T20" fmla="*/ 1070 w 3171"/>
              <a:gd name="T21" fmla="*/ 420 h 731"/>
              <a:gd name="T22" fmla="*/ 366 w 3171"/>
              <a:gd name="T23" fmla="*/ 610 h 731"/>
              <a:gd name="T24" fmla="*/ 569 w 3171"/>
              <a:gd name="T25" fmla="*/ 501 h 731"/>
              <a:gd name="T26" fmla="*/ 664 w 3171"/>
              <a:gd name="T27" fmla="*/ 406 h 731"/>
              <a:gd name="T28" fmla="*/ 677 w 3171"/>
              <a:gd name="T29" fmla="*/ 339 h 731"/>
              <a:gd name="T30" fmla="*/ 528 w 3171"/>
              <a:gd name="T31" fmla="*/ 460 h 731"/>
              <a:gd name="T32" fmla="*/ 14 w 3171"/>
              <a:gd name="T33" fmla="*/ 691 h 731"/>
              <a:gd name="T34" fmla="*/ 95 w 3171"/>
              <a:gd name="T35" fmla="*/ 718 h 731"/>
              <a:gd name="T36" fmla="*/ 176 w 3171"/>
              <a:gd name="T37" fmla="*/ 691 h 731"/>
              <a:gd name="T38" fmla="*/ 352 w 3171"/>
              <a:gd name="T39" fmla="*/ 677 h 731"/>
              <a:gd name="T40" fmla="*/ 962 w 3171"/>
              <a:gd name="T41" fmla="*/ 515 h 731"/>
              <a:gd name="T42" fmla="*/ 1247 w 3171"/>
              <a:gd name="T43" fmla="*/ 420 h 731"/>
              <a:gd name="T44" fmla="*/ 1938 w 3171"/>
              <a:gd name="T45" fmla="*/ 311 h 731"/>
              <a:gd name="T46" fmla="*/ 2629 w 3171"/>
              <a:gd name="T47" fmla="*/ 271 h 731"/>
              <a:gd name="T48" fmla="*/ 2154 w 3171"/>
              <a:gd name="T49" fmla="*/ 23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1" h="731">
                <a:moveTo>
                  <a:pt x="2154" y="230"/>
                </a:moveTo>
                <a:cubicBezTo>
                  <a:pt x="2181" y="203"/>
                  <a:pt x="2127" y="217"/>
                  <a:pt x="2209" y="190"/>
                </a:cubicBezTo>
                <a:lnTo>
                  <a:pt x="2412" y="176"/>
                </a:lnTo>
                <a:cubicBezTo>
                  <a:pt x="2507" y="162"/>
                  <a:pt x="2574" y="162"/>
                  <a:pt x="2683" y="149"/>
                </a:cubicBezTo>
                <a:cubicBezTo>
                  <a:pt x="2778" y="135"/>
                  <a:pt x="2845" y="135"/>
                  <a:pt x="2940" y="108"/>
                </a:cubicBezTo>
                <a:cubicBezTo>
                  <a:pt x="3062" y="81"/>
                  <a:pt x="3143" y="95"/>
                  <a:pt x="3171" y="27"/>
                </a:cubicBezTo>
                <a:cubicBezTo>
                  <a:pt x="3130" y="0"/>
                  <a:pt x="2994" y="54"/>
                  <a:pt x="2927" y="68"/>
                </a:cubicBezTo>
                <a:cubicBezTo>
                  <a:pt x="2859" y="95"/>
                  <a:pt x="2723" y="95"/>
                  <a:pt x="2642" y="95"/>
                </a:cubicBezTo>
                <a:cubicBezTo>
                  <a:pt x="1910" y="149"/>
                  <a:pt x="2127" y="230"/>
                  <a:pt x="1856" y="284"/>
                </a:cubicBezTo>
                <a:lnTo>
                  <a:pt x="989" y="366"/>
                </a:lnTo>
                <a:cubicBezTo>
                  <a:pt x="1030" y="406"/>
                  <a:pt x="1030" y="379"/>
                  <a:pt x="1070" y="420"/>
                </a:cubicBezTo>
                <a:cubicBezTo>
                  <a:pt x="881" y="501"/>
                  <a:pt x="569" y="623"/>
                  <a:pt x="366" y="610"/>
                </a:cubicBezTo>
                <a:cubicBezTo>
                  <a:pt x="407" y="555"/>
                  <a:pt x="501" y="528"/>
                  <a:pt x="569" y="501"/>
                </a:cubicBezTo>
                <a:cubicBezTo>
                  <a:pt x="664" y="460"/>
                  <a:pt x="664" y="474"/>
                  <a:pt x="664" y="406"/>
                </a:cubicBezTo>
                <a:lnTo>
                  <a:pt x="677" y="339"/>
                </a:lnTo>
                <a:cubicBezTo>
                  <a:pt x="501" y="352"/>
                  <a:pt x="705" y="379"/>
                  <a:pt x="528" y="460"/>
                </a:cubicBezTo>
                <a:lnTo>
                  <a:pt x="14" y="691"/>
                </a:lnTo>
                <a:cubicBezTo>
                  <a:pt x="41" y="718"/>
                  <a:pt x="0" y="731"/>
                  <a:pt x="95" y="718"/>
                </a:cubicBezTo>
                <a:cubicBezTo>
                  <a:pt x="136" y="704"/>
                  <a:pt x="81" y="691"/>
                  <a:pt x="176" y="691"/>
                </a:cubicBezTo>
                <a:cubicBezTo>
                  <a:pt x="217" y="677"/>
                  <a:pt x="298" y="677"/>
                  <a:pt x="352" y="677"/>
                </a:cubicBezTo>
                <a:cubicBezTo>
                  <a:pt x="813" y="637"/>
                  <a:pt x="705" y="582"/>
                  <a:pt x="962" y="515"/>
                </a:cubicBezTo>
                <a:cubicBezTo>
                  <a:pt x="1084" y="474"/>
                  <a:pt x="1138" y="447"/>
                  <a:pt x="1247" y="420"/>
                </a:cubicBezTo>
                <a:cubicBezTo>
                  <a:pt x="1382" y="366"/>
                  <a:pt x="1748" y="352"/>
                  <a:pt x="1938" y="311"/>
                </a:cubicBezTo>
                <a:cubicBezTo>
                  <a:pt x="2087" y="284"/>
                  <a:pt x="2520" y="379"/>
                  <a:pt x="2629" y="271"/>
                </a:cubicBezTo>
                <a:cubicBezTo>
                  <a:pt x="2534" y="217"/>
                  <a:pt x="2276" y="325"/>
                  <a:pt x="2154" y="23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29">
            <a:extLst>
              <a:ext uri="{FF2B5EF4-FFF2-40B4-BE49-F238E27FC236}">
                <a16:creationId xmlns:a16="http://schemas.microsoft.com/office/drawing/2014/main" id="{7668DC32-60CA-418C-ABD0-6CD41D0824CC}"/>
              </a:ext>
            </a:extLst>
          </p:cNvPr>
          <p:cNvSpPr>
            <a:spLocks/>
          </p:cNvSpPr>
          <p:nvPr/>
        </p:nvSpPr>
        <p:spPr bwMode="auto">
          <a:xfrm>
            <a:off x="4059238" y="750888"/>
            <a:ext cx="520700" cy="585788"/>
          </a:xfrm>
          <a:custGeom>
            <a:avLst/>
            <a:gdLst>
              <a:gd name="T0" fmla="*/ 122 w 1626"/>
              <a:gd name="T1" fmla="*/ 1640 h 1830"/>
              <a:gd name="T2" fmla="*/ 298 w 1626"/>
              <a:gd name="T3" fmla="*/ 1247 h 1830"/>
              <a:gd name="T4" fmla="*/ 339 w 1626"/>
              <a:gd name="T5" fmla="*/ 1152 h 1830"/>
              <a:gd name="T6" fmla="*/ 271 w 1626"/>
              <a:gd name="T7" fmla="*/ 1179 h 1830"/>
              <a:gd name="T8" fmla="*/ 122 w 1626"/>
              <a:gd name="T9" fmla="*/ 1423 h 1830"/>
              <a:gd name="T10" fmla="*/ 13 w 1626"/>
              <a:gd name="T11" fmla="*/ 1830 h 1830"/>
              <a:gd name="T12" fmla="*/ 68 w 1626"/>
              <a:gd name="T13" fmla="*/ 1762 h 1830"/>
              <a:gd name="T14" fmla="*/ 190 w 1626"/>
              <a:gd name="T15" fmla="*/ 1667 h 1830"/>
              <a:gd name="T16" fmla="*/ 339 w 1626"/>
              <a:gd name="T17" fmla="*/ 1532 h 1830"/>
              <a:gd name="T18" fmla="*/ 583 w 1626"/>
              <a:gd name="T19" fmla="*/ 1301 h 1830"/>
              <a:gd name="T20" fmla="*/ 610 w 1626"/>
              <a:gd name="T21" fmla="*/ 1410 h 1830"/>
              <a:gd name="T22" fmla="*/ 664 w 1626"/>
              <a:gd name="T23" fmla="*/ 1342 h 1830"/>
              <a:gd name="T24" fmla="*/ 704 w 1626"/>
              <a:gd name="T25" fmla="*/ 1220 h 1830"/>
              <a:gd name="T26" fmla="*/ 935 w 1626"/>
              <a:gd name="T27" fmla="*/ 854 h 1830"/>
              <a:gd name="T28" fmla="*/ 1057 w 1626"/>
              <a:gd name="T29" fmla="*/ 651 h 1830"/>
              <a:gd name="T30" fmla="*/ 1341 w 1626"/>
              <a:gd name="T31" fmla="*/ 353 h 1830"/>
              <a:gd name="T32" fmla="*/ 1490 w 1626"/>
              <a:gd name="T33" fmla="*/ 190 h 1830"/>
              <a:gd name="T34" fmla="*/ 1626 w 1626"/>
              <a:gd name="T35" fmla="*/ 0 h 1830"/>
              <a:gd name="T36" fmla="*/ 1368 w 1626"/>
              <a:gd name="T37" fmla="*/ 231 h 1830"/>
              <a:gd name="T38" fmla="*/ 1003 w 1626"/>
              <a:gd name="T39" fmla="*/ 569 h 1830"/>
              <a:gd name="T40" fmla="*/ 840 w 1626"/>
              <a:gd name="T41" fmla="*/ 813 h 1830"/>
              <a:gd name="T42" fmla="*/ 759 w 1626"/>
              <a:gd name="T43" fmla="*/ 922 h 1830"/>
              <a:gd name="T44" fmla="*/ 501 w 1626"/>
              <a:gd name="T45" fmla="*/ 1274 h 1830"/>
              <a:gd name="T46" fmla="*/ 393 w 1626"/>
              <a:gd name="T47" fmla="*/ 1355 h 1830"/>
              <a:gd name="T48" fmla="*/ 122 w 1626"/>
              <a:gd name="T49" fmla="*/ 1640 h 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6" h="1830">
                <a:moveTo>
                  <a:pt x="122" y="1640"/>
                </a:moveTo>
                <a:cubicBezTo>
                  <a:pt x="68" y="1572"/>
                  <a:pt x="230" y="1382"/>
                  <a:pt x="298" y="1247"/>
                </a:cubicBezTo>
                <a:cubicBezTo>
                  <a:pt x="366" y="1139"/>
                  <a:pt x="352" y="1220"/>
                  <a:pt x="339" y="1152"/>
                </a:cubicBezTo>
                <a:cubicBezTo>
                  <a:pt x="298" y="1139"/>
                  <a:pt x="284" y="1166"/>
                  <a:pt x="271" y="1179"/>
                </a:cubicBezTo>
                <a:cubicBezTo>
                  <a:pt x="176" y="1288"/>
                  <a:pt x="190" y="1328"/>
                  <a:pt x="122" y="1423"/>
                </a:cubicBezTo>
                <a:cubicBezTo>
                  <a:pt x="54" y="1504"/>
                  <a:pt x="0" y="1694"/>
                  <a:pt x="13" y="1830"/>
                </a:cubicBezTo>
                <a:cubicBezTo>
                  <a:pt x="81" y="1789"/>
                  <a:pt x="27" y="1830"/>
                  <a:pt x="68" y="1762"/>
                </a:cubicBezTo>
                <a:cubicBezTo>
                  <a:pt x="149" y="1667"/>
                  <a:pt x="95" y="1762"/>
                  <a:pt x="190" y="1667"/>
                </a:cubicBezTo>
                <a:cubicBezTo>
                  <a:pt x="298" y="1572"/>
                  <a:pt x="271" y="1626"/>
                  <a:pt x="339" y="1532"/>
                </a:cubicBezTo>
                <a:cubicBezTo>
                  <a:pt x="406" y="1423"/>
                  <a:pt x="461" y="1369"/>
                  <a:pt x="583" y="1301"/>
                </a:cubicBezTo>
                <a:cubicBezTo>
                  <a:pt x="610" y="1342"/>
                  <a:pt x="610" y="1396"/>
                  <a:pt x="610" y="1410"/>
                </a:cubicBezTo>
                <a:cubicBezTo>
                  <a:pt x="664" y="1396"/>
                  <a:pt x="650" y="1410"/>
                  <a:pt x="664" y="1342"/>
                </a:cubicBezTo>
                <a:cubicBezTo>
                  <a:pt x="677" y="1288"/>
                  <a:pt x="691" y="1247"/>
                  <a:pt x="704" y="1220"/>
                </a:cubicBezTo>
                <a:cubicBezTo>
                  <a:pt x="786" y="935"/>
                  <a:pt x="867" y="922"/>
                  <a:pt x="935" y="854"/>
                </a:cubicBezTo>
                <a:cubicBezTo>
                  <a:pt x="989" y="813"/>
                  <a:pt x="1003" y="719"/>
                  <a:pt x="1057" y="651"/>
                </a:cubicBezTo>
                <a:cubicBezTo>
                  <a:pt x="1138" y="529"/>
                  <a:pt x="1260" y="461"/>
                  <a:pt x="1341" y="353"/>
                </a:cubicBezTo>
                <a:cubicBezTo>
                  <a:pt x="1436" y="217"/>
                  <a:pt x="1395" y="285"/>
                  <a:pt x="1490" y="190"/>
                </a:cubicBezTo>
                <a:cubicBezTo>
                  <a:pt x="1558" y="109"/>
                  <a:pt x="1572" y="122"/>
                  <a:pt x="1626" y="0"/>
                </a:cubicBezTo>
                <a:cubicBezTo>
                  <a:pt x="1517" y="14"/>
                  <a:pt x="1545" y="55"/>
                  <a:pt x="1368" y="231"/>
                </a:cubicBezTo>
                <a:lnTo>
                  <a:pt x="1003" y="569"/>
                </a:lnTo>
                <a:cubicBezTo>
                  <a:pt x="935" y="651"/>
                  <a:pt x="921" y="759"/>
                  <a:pt x="840" y="813"/>
                </a:cubicBezTo>
                <a:cubicBezTo>
                  <a:pt x="745" y="868"/>
                  <a:pt x="813" y="813"/>
                  <a:pt x="759" y="922"/>
                </a:cubicBezTo>
                <a:cubicBezTo>
                  <a:pt x="745" y="935"/>
                  <a:pt x="542" y="1247"/>
                  <a:pt x="501" y="1274"/>
                </a:cubicBezTo>
                <a:cubicBezTo>
                  <a:pt x="420" y="1315"/>
                  <a:pt x="447" y="1288"/>
                  <a:pt x="393" y="1355"/>
                </a:cubicBezTo>
                <a:cubicBezTo>
                  <a:pt x="298" y="1477"/>
                  <a:pt x="108" y="1626"/>
                  <a:pt x="122" y="164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Freeform 30">
            <a:extLst>
              <a:ext uri="{FF2B5EF4-FFF2-40B4-BE49-F238E27FC236}">
                <a16:creationId xmlns:a16="http://schemas.microsoft.com/office/drawing/2014/main" id="{9D350800-1D95-4967-A076-D54BE10E1D97}"/>
              </a:ext>
            </a:extLst>
          </p:cNvPr>
          <p:cNvSpPr>
            <a:spLocks noEditPoints="1"/>
          </p:cNvSpPr>
          <p:nvPr/>
        </p:nvSpPr>
        <p:spPr bwMode="auto">
          <a:xfrm>
            <a:off x="3302000" y="1741488"/>
            <a:ext cx="412750" cy="685800"/>
          </a:xfrm>
          <a:custGeom>
            <a:avLst/>
            <a:gdLst>
              <a:gd name="T0" fmla="*/ 380 w 1287"/>
              <a:gd name="T1" fmla="*/ 1978 h 2141"/>
              <a:gd name="T2" fmla="*/ 420 w 1287"/>
              <a:gd name="T3" fmla="*/ 1856 h 2141"/>
              <a:gd name="T4" fmla="*/ 475 w 1287"/>
              <a:gd name="T5" fmla="*/ 1910 h 2141"/>
              <a:gd name="T6" fmla="*/ 434 w 1287"/>
              <a:gd name="T7" fmla="*/ 1937 h 2141"/>
              <a:gd name="T8" fmla="*/ 420 w 1287"/>
              <a:gd name="T9" fmla="*/ 1951 h 2141"/>
              <a:gd name="T10" fmla="*/ 380 w 1287"/>
              <a:gd name="T11" fmla="*/ 1978 h 2141"/>
              <a:gd name="T12" fmla="*/ 542 w 1287"/>
              <a:gd name="T13" fmla="*/ 1463 h 2141"/>
              <a:gd name="T14" fmla="*/ 542 w 1287"/>
              <a:gd name="T15" fmla="*/ 1477 h 2141"/>
              <a:gd name="T16" fmla="*/ 515 w 1287"/>
              <a:gd name="T17" fmla="*/ 1612 h 2141"/>
              <a:gd name="T18" fmla="*/ 447 w 1287"/>
              <a:gd name="T19" fmla="*/ 1558 h 2141"/>
              <a:gd name="T20" fmla="*/ 542 w 1287"/>
              <a:gd name="T21" fmla="*/ 1463 h 2141"/>
              <a:gd name="T22" fmla="*/ 109 w 1287"/>
              <a:gd name="T23" fmla="*/ 2141 h 2141"/>
              <a:gd name="T24" fmla="*/ 217 w 1287"/>
              <a:gd name="T25" fmla="*/ 1991 h 2141"/>
              <a:gd name="T26" fmla="*/ 366 w 1287"/>
              <a:gd name="T27" fmla="*/ 1856 h 2141"/>
              <a:gd name="T28" fmla="*/ 312 w 1287"/>
              <a:gd name="T29" fmla="*/ 2032 h 2141"/>
              <a:gd name="T30" fmla="*/ 271 w 1287"/>
              <a:gd name="T31" fmla="*/ 2127 h 2141"/>
              <a:gd name="T32" fmla="*/ 366 w 1287"/>
              <a:gd name="T33" fmla="*/ 2046 h 2141"/>
              <a:gd name="T34" fmla="*/ 447 w 1287"/>
              <a:gd name="T35" fmla="*/ 1964 h 2141"/>
              <a:gd name="T36" fmla="*/ 624 w 1287"/>
              <a:gd name="T37" fmla="*/ 1775 h 2141"/>
              <a:gd name="T38" fmla="*/ 908 w 1287"/>
              <a:gd name="T39" fmla="*/ 1395 h 2141"/>
              <a:gd name="T40" fmla="*/ 569 w 1287"/>
              <a:gd name="T41" fmla="*/ 1788 h 2141"/>
              <a:gd name="T42" fmla="*/ 475 w 1287"/>
              <a:gd name="T43" fmla="*/ 1829 h 2141"/>
              <a:gd name="T44" fmla="*/ 542 w 1287"/>
              <a:gd name="T45" fmla="*/ 1626 h 2141"/>
              <a:gd name="T46" fmla="*/ 705 w 1287"/>
              <a:gd name="T47" fmla="*/ 1029 h 2141"/>
              <a:gd name="T48" fmla="*/ 989 w 1287"/>
              <a:gd name="T49" fmla="*/ 501 h 2141"/>
              <a:gd name="T50" fmla="*/ 1193 w 1287"/>
              <a:gd name="T51" fmla="*/ 217 h 2141"/>
              <a:gd name="T52" fmla="*/ 1193 w 1287"/>
              <a:gd name="T53" fmla="*/ 203 h 2141"/>
              <a:gd name="T54" fmla="*/ 1260 w 1287"/>
              <a:gd name="T55" fmla="*/ 108 h 2141"/>
              <a:gd name="T56" fmla="*/ 1287 w 1287"/>
              <a:gd name="T57" fmla="*/ 0 h 2141"/>
              <a:gd name="T58" fmla="*/ 1111 w 1287"/>
              <a:gd name="T59" fmla="*/ 257 h 2141"/>
              <a:gd name="T60" fmla="*/ 746 w 1287"/>
              <a:gd name="T61" fmla="*/ 758 h 2141"/>
              <a:gd name="T62" fmla="*/ 569 w 1287"/>
              <a:gd name="T63" fmla="*/ 1233 h 2141"/>
              <a:gd name="T64" fmla="*/ 529 w 1287"/>
              <a:gd name="T65" fmla="*/ 1395 h 2141"/>
              <a:gd name="T66" fmla="*/ 353 w 1287"/>
              <a:gd name="T67" fmla="*/ 1666 h 2141"/>
              <a:gd name="T68" fmla="*/ 204 w 1287"/>
              <a:gd name="T69" fmla="*/ 1951 h 2141"/>
              <a:gd name="T70" fmla="*/ 176 w 1287"/>
              <a:gd name="T71" fmla="*/ 1991 h 2141"/>
              <a:gd name="T72" fmla="*/ 176 w 1287"/>
              <a:gd name="T73" fmla="*/ 2005 h 2141"/>
              <a:gd name="T74" fmla="*/ 109 w 1287"/>
              <a:gd name="T75" fmla="*/ 2141 h 2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87" h="2141">
                <a:moveTo>
                  <a:pt x="380" y="1978"/>
                </a:moveTo>
                <a:cubicBezTo>
                  <a:pt x="380" y="1883"/>
                  <a:pt x="380" y="1897"/>
                  <a:pt x="420" y="1856"/>
                </a:cubicBezTo>
                <a:cubicBezTo>
                  <a:pt x="407" y="1842"/>
                  <a:pt x="461" y="1883"/>
                  <a:pt x="475" y="1910"/>
                </a:cubicBezTo>
                <a:cubicBezTo>
                  <a:pt x="461" y="1924"/>
                  <a:pt x="461" y="1924"/>
                  <a:pt x="434" y="1937"/>
                </a:cubicBezTo>
                <a:cubicBezTo>
                  <a:pt x="434" y="1951"/>
                  <a:pt x="434" y="1951"/>
                  <a:pt x="420" y="1951"/>
                </a:cubicBezTo>
                <a:lnTo>
                  <a:pt x="380" y="1978"/>
                </a:lnTo>
                <a:close/>
                <a:moveTo>
                  <a:pt x="542" y="1463"/>
                </a:moveTo>
                <a:cubicBezTo>
                  <a:pt x="542" y="1477"/>
                  <a:pt x="542" y="1477"/>
                  <a:pt x="542" y="1477"/>
                </a:cubicBezTo>
                <a:cubicBezTo>
                  <a:pt x="556" y="1599"/>
                  <a:pt x="556" y="1490"/>
                  <a:pt x="515" y="1612"/>
                </a:cubicBezTo>
                <a:lnTo>
                  <a:pt x="447" y="1558"/>
                </a:lnTo>
                <a:cubicBezTo>
                  <a:pt x="475" y="1517"/>
                  <a:pt x="502" y="1504"/>
                  <a:pt x="542" y="1463"/>
                </a:cubicBezTo>
                <a:close/>
                <a:moveTo>
                  <a:pt x="109" y="2141"/>
                </a:moveTo>
                <a:cubicBezTo>
                  <a:pt x="149" y="2086"/>
                  <a:pt x="149" y="2059"/>
                  <a:pt x="217" y="1991"/>
                </a:cubicBezTo>
                <a:cubicBezTo>
                  <a:pt x="353" y="1856"/>
                  <a:pt x="231" y="1897"/>
                  <a:pt x="366" y="1856"/>
                </a:cubicBezTo>
                <a:cubicBezTo>
                  <a:pt x="353" y="1964"/>
                  <a:pt x="380" y="1964"/>
                  <a:pt x="312" y="2032"/>
                </a:cubicBezTo>
                <a:cubicBezTo>
                  <a:pt x="271" y="2073"/>
                  <a:pt x="258" y="2086"/>
                  <a:pt x="271" y="2127"/>
                </a:cubicBezTo>
                <a:cubicBezTo>
                  <a:pt x="312" y="2113"/>
                  <a:pt x="339" y="2086"/>
                  <a:pt x="366" y="2046"/>
                </a:cubicBezTo>
                <a:cubicBezTo>
                  <a:pt x="407" y="1991"/>
                  <a:pt x="407" y="1991"/>
                  <a:pt x="447" y="1964"/>
                </a:cubicBezTo>
                <a:lnTo>
                  <a:pt x="624" y="1775"/>
                </a:lnTo>
                <a:cubicBezTo>
                  <a:pt x="705" y="1680"/>
                  <a:pt x="881" y="1490"/>
                  <a:pt x="908" y="1395"/>
                </a:cubicBezTo>
                <a:cubicBezTo>
                  <a:pt x="786" y="1382"/>
                  <a:pt x="678" y="1680"/>
                  <a:pt x="569" y="1788"/>
                </a:cubicBezTo>
                <a:cubicBezTo>
                  <a:pt x="502" y="1842"/>
                  <a:pt x="583" y="1815"/>
                  <a:pt x="475" y="1829"/>
                </a:cubicBezTo>
                <a:cubicBezTo>
                  <a:pt x="502" y="1734"/>
                  <a:pt x="515" y="1761"/>
                  <a:pt x="542" y="1626"/>
                </a:cubicBezTo>
                <a:cubicBezTo>
                  <a:pt x="637" y="1260"/>
                  <a:pt x="542" y="1477"/>
                  <a:pt x="705" y="1029"/>
                </a:cubicBezTo>
                <a:lnTo>
                  <a:pt x="989" y="501"/>
                </a:lnTo>
                <a:cubicBezTo>
                  <a:pt x="1030" y="433"/>
                  <a:pt x="1111" y="379"/>
                  <a:pt x="1193" y="217"/>
                </a:cubicBezTo>
                <a:cubicBezTo>
                  <a:pt x="1193" y="217"/>
                  <a:pt x="1193" y="203"/>
                  <a:pt x="1193" y="203"/>
                </a:cubicBezTo>
                <a:lnTo>
                  <a:pt x="1260" y="108"/>
                </a:lnTo>
                <a:cubicBezTo>
                  <a:pt x="1274" y="67"/>
                  <a:pt x="1287" y="40"/>
                  <a:pt x="1287" y="0"/>
                </a:cubicBezTo>
                <a:cubicBezTo>
                  <a:pt x="1220" y="0"/>
                  <a:pt x="1179" y="95"/>
                  <a:pt x="1111" y="257"/>
                </a:cubicBezTo>
                <a:cubicBezTo>
                  <a:pt x="1044" y="379"/>
                  <a:pt x="800" y="677"/>
                  <a:pt x="746" y="758"/>
                </a:cubicBezTo>
                <a:cubicBezTo>
                  <a:pt x="637" y="1016"/>
                  <a:pt x="637" y="989"/>
                  <a:pt x="569" y="1233"/>
                </a:cubicBezTo>
                <a:cubicBezTo>
                  <a:pt x="556" y="1287"/>
                  <a:pt x="529" y="1355"/>
                  <a:pt x="529" y="1395"/>
                </a:cubicBezTo>
                <a:cubicBezTo>
                  <a:pt x="488" y="1544"/>
                  <a:pt x="420" y="1531"/>
                  <a:pt x="353" y="1666"/>
                </a:cubicBezTo>
                <a:cubicBezTo>
                  <a:pt x="244" y="1937"/>
                  <a:pt x="231" y="1870"/>
                  <a:pt x="204" y="1951"/>
                </a:cubicBezTo>
                <a:lnTo>
                  <a:pt x="176" y="1991"/>
                </a:lnTo>
                <a:cubicBezTo>
                  <a:pt x="176" y="1991"/>
                  <a:pt x="176" y="2005"/>
                  <a:pt x="176" y="2005"/>
                </a:cubicBezTo>
                <a:cubicBezTo>
                  <a:pt x="136" y="2059"/>
                  <a:pt x="0" y="2100"/>
                  <a:pt x="109" y="21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31">
            <a:extLst>
              <a:ext uri="{FF2B5EF4-FFF2-40B4-BE49-F238E27FC236}">
                <a16:creationId xmlns:a16="http://schemas.microsoft.com/office/drawing/2014/main" id="{19AB2D86-3487-4056-8D63-F0575342FB0D}"/>
              </a:ext>
            </a:extLst>
          </p:cNvPr>
          <p:cNvSpPr>
            <a:spLocks/>
          </p:cNvSpPr>
          <p:nvPr/>
        </p:nvSpPr>
        <p:spPr bwMode="auto">
          <a:xfrm>
            <a:off x="4227513" y="4433888"/>
            <a:ext cx="1174750" cy="355600"/>
          </a:xfrm>
          <a:custGeom>
            <a:avLst/>
            <a:gdLst>
              <a:gd name="T0" fmla="*/ 2561 w 3659"/>
              <a:gd name="T1" fmla="*/ 678 h 1111"/>
              <a:gd name="T2" fmla="*/ 1897 w 3659"/>
              <a:gd name="T3" fmla="*/ 502 h 1111"/>
              <a:gd name="T4" fmla="*/ 1125 w 3659"/>
              <a:gd name="T5" fmla="*/ 136 h 1111"/>
              <a:gd name="T6" fmla="*/ 1437 w 3659"/>
              <a:gd name="T7" fmla="*/ 136 h 1111"/>
              <a:gd name="T8" fmla="*/ 1504 w 3659"/>
              <a:gd name="T9" fmla="*/ 109 h 1111"/>
              <a:gd name="T10" fmla="*/ 1138 w 3659"/>
              <a:gd name="T11" fmla="*/ 95 h 1111"/>
              <a:gd name="T12" fmla="*/ 0 w 3659"/>
              <a:gd name="T13" fmla="*/ 68 h 1111"/>
              <a:gd name="T14" fmla="*/ 556 w 3659"/>
              <a:gd name="T15" fmla="*/ 82 h 1111"/>
              <a:gd name="T16" fmla="*/ 949 w 3659"/>
              <a:gd name="T17" fmla="*/ 149 h 1111"/>
              <a:gd name="T18" fmla="*/ 1558 w 3659"/>
              <a:gd name="T19" fmla="*/ 448 h 1111"/>
              <a:gd name="T20" fmla="*/ 1884 w 3659"/>
              <a:gd name="T21" fmla="*/ 542 h 1111"/>
              <a:gd name="T22" fmla="*/ 2371 w 3659"/>
              <a:gd name="T23" fmla="*/ 678 h 1111"/>
              <a:gd name="T24" fmla="*/ 2561 w 3659"/>
              <a:gd name="T25" fmla="*/ 773 h 1111"/>
              <a:gd name="T26" fmla="*/ 2846 w 3659"/>
              <a:gd name="T27" fmla="*/ 935 h 1111"/>
              <a:gd name="T28" fmla="*/ 2927 w 3659"/>
              <a:gd name="T29" fmla="*/ 1003 h 1111"/>
              <a:gd name="T30" fmla="*/ 3428 w 3659"/>
              <a:gd name="T31" fmla="*/ 1057 h 1111"/>
              <a:gd name="T32" fmla="*/ 3659 w 3659"/>
              <a:gd name="T33" fmla="*/ 1044 h 1111"/>
              <a:gd name="T34" fmla="*/ 3062 w 3659"/>
              <a:gd name="T35" fmla="*/ 1003 h 1111"/>
              <a:gd name="T36" fmla="*/ 2697 w 3659"/>
              <a:gd name="T37" fmla="*/ 759 h 1111"/>
              <a:gd name="T38" fmla="*/ 2751 w 3659"/>
              <a:gd name="T39" fmla="*/ 732 h 1111"/>
              <a:gd name="T40" fmla="*/ 2805 w 3659"/>
              <a:gd name="T41" fmla="*/ 664 h 1111"/>
              <a:gd name="T42" fmla="*/ 2561 w 3659"/>
              <a:gd name="T43" fmla="*/ 678 h 1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59" h="1111">
                <a:moveTo>
                  <a:pt x="2561" y="678"/>
                </a:moveTo>
                <a:lnTo>
                  <a:pt x="1897" y="502"/>
                </a:lnTo>
                <a:cubicBezTo>
                  <a:pt x="1762" y="461"/>
                  <a:pt x="1193" y="299"/>
                  <a:pt x="1125" y="136"/>
                </a:cubicBezTo>
                <a:cubicBezTo>
                  <a:pt x="1233" y="82"/>
                  <a:pt x="1315" y="149"/>
                  <a:pt x="1437" y="136"/>
                </a:cubicBezTo>
                <a:lnTo>
                  <a:pt x="1504" y="109"/>
                </a:lnTo>
                <a:cubicBezTo>
                  <a:pt x="1477" y="95"/>
                  <a:pt x="1166" y="95"/>
                  <a:pt x="1138" y="95"/>
                </a:cubicBezTo>
                <a:cubicBezTo>
                  <a:pt x="895" y="82"/>
                  <a:pt x="149" y="0"/>
                  <a:pt x="0" y="68"/>
                </a:cubicBezTo>
                <a:cubicBezTo>
                  <a:pt x="68" y="109"/>
                  <a:pt x="434" y="68"/>
                  <a:pt x="556" y="82"/>
                </a:cubicBezTo>
                <a:cubicBezTo>
                  <a:pt x="773" y="109"/>
                  <a:pt x="800" y="55"/>
                  <a:pt x="949" y="149"/>
                </a:cubicBezTo>
                <a:cubicBezTo>
                  <a:pt x="1057" y="231"/>
                  <a:pt x="1409" y="393"/>
                  <a:pt x="1558" y="448"/>
                </a:cubicBezTo>
                <a:lnTo>
                  <a:pt x="1884" y="542"/>
                </a:lnTo>
                <a:cubicBezTo>
                  <a:pt x="2046" y="597"/>
                  <a:pt x="2209" y="637"/>
                  <a:pt x="2371" y="678"/>
                </a:cubicBezTo>
                <a:cubicBezTo>
                  <a:pt x="2507" y="705"/>
                  <a:pt x="2520" y="746"/>
                  <a:pt x="2561" y="773"/>
                </a:cubicBezTo>
                <a:cubicBezTo>
                  <a:pt x="2629" y="827"/>
                  <a:pt x="2751" y="854"/>
                  <a:pt x="2846" y="935"/>
                </a:cubicBezTo>
                <a:cubicBezTo>
                  <a:pt x="2873" y="962"/>
                  <a:pt x="2900" y="976"/>
                  <a:pt x="2927" y="1003"/>
                </a:cubicBezTo>
                <a:cubicBezTo>
                  <a:pt x="3117" y="1111"/>
                  <a:pt x="3266" y="1030"/>
                  <a:pt x="3428" y="1057"/>
                </a:cubicBezTo>
                <a:cubicBezTo>
                  <a:pt x="3510" y="1071"/>
                  <a:pt x="3618" y="1111"/>
                  <a:pt x="3659" y="1044"/>
                </a:cubicBezTo>
                <a:cubicBezTo>
                  <a:pt x="3577" y="976"/>
                  <a:pt x="3184" y="1030"/>
                  <a:pt x="3062" y="1003"/>
                </a:cubicBezTo>
                <a:cubicBezTo>
                  <a:pt x="2968" y="976"/>
                  <a:pt x="2724" y="800"/>
                  <a:pt x="2697" y="759"/>
                </a:cubicBezTo>
                <a:cubicBezTo>
                  <a:pt x="2710" y="746"/>
                  <a:pt x="2751" y="732"/>
                  <a:pt x="2751" y="732"/>
                </a:cubicBezTo>
                <a:cubicBezTo>
                  <a:pt x="2805" y="691"/>
                  <a:pt x="2778" y="732"/>
                  <a:pt x="2805" y="664"/>
                </a:cubicBezTo>
                <a:cubicBezTo>
                  <a:pt x="2697" y="651"/>
                  <a:pt x="2697" y="705"/>
                  <a:pt x="2561" y="67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32">
            <a:extLst>
              <a:ext uri="{FF2B5EF4-FFF2-40B4-BE49-F238E27FC236}">
                <a16:creationId xmlns:a16="http://schemas.microsoft.com/office/drawing/2014/main" id="{E8EB6C2A-82EC-41AE-84C7-A7152B210A2A}"/>
              </a:ext>
            </a:extLst>
          </p:cNvPr>
          <p:cNvSpPr>
            <a:spLocks noEditPoints="1"/>
          </p:cNvSpPr>
          <p:nvPr/>
        </p:nvSpPr>
        <p:spPr bwMode="auto">
          <a:xfrm>
            <a:off x="3979863" y="976313"/>
            <a:ext cx="727075" cy="730250"/>
          </a:xfrm>
          <a:custGeom>
            <a:avLst/>
            <a:gdLst>
              <a:gd name="T0" fmla="*/ 447 w 2263"/>
              <a:gd name="T1" fmla="*/ 1667 h 2276"/>
              <a:gd name="T2" fmla="*/ 610 w 2263"/>
              <a:gd name="T3" fmla="*/ 1572 h 2276"/>
              <a:gd name="T4" fmla="*/ 515 w 2263"/>
              <a:gd name="T5" fmla="*/ 1721 h 2276"/>
              <a:gd name="T6" fmla="*/ 447 w 2263"/>
              <a:gd name="T7" fmla="*/ 1667 h 2276"/>
              <a:gd name="T8" fmla="*/ 854 w 2263"/>
              <a:gd name="T9" fmla="*/ 1274 h 2276"/>
              <a:gd name="T10" fmla="*/ 976 w 2263"/>
              <a:gd name="T11" fmla="*/ 1179 h 2276"/>
              <a:gd name="T12" fmla="*/ 854 w 2263"/>
              <a:gd name="T13" fmla="*/ 1274 h 2276"/>
              <a:gd name="T14" fmla="*/ 989 w 2263"/>
              <a:gd name="T15" fmla="*/ 1111 h 2276"/>
              <a:gd name="T16" fmla="*/ 962 w 2263"/>
              <a:gd name="T17" fmla="*/ 1030 h 2276"/>
              <a:gd name="T18" fmla="*/ 705 w 2263"/>
              <a:gd name="T19" fmla="*/ 1463 h 2276"/>
              <a:gd name="T20" fmla="*/ 312 w 2263"/>
              <a:gd name="T21" fmla="*/ 1775 h 2276"/>
              <a:gd name="T22" fmla="*/ 339 w 2263"/>
              <a:gd name="T23" fmla="*/ 1802 h 2276"/>
              <a:gd name="T24" fmla="*/ 339 w 2263"/>
              <a:gd name="T25" fmla="*/ 1802 h 2276"/>
              <a:gd name="T26" fmla="*/ 352 w 2263"/>
              <a:gd name="T27" fmla="*/ 1816 h 2276"/>
              <a:gd name="T28" fmla="*/ 366 w 2263"/>
              <a:gd name="T29" fmla="*/ 1829 h 2276"/>
              <a:gd name="T30" fmla="*/ 244 w 2263"/>
              <a:gd name="T31" fmla="*/ 2019 h 2276"/>
              <a:gd name="T32" fmla="*/ 190 w 2263"/>
              <a:gd name="T33" fmla="*/ 2060 h 2276"/>
              <a:gd name="T34" fmla="*/ 0 w 2263"/>
              <a:gd name="T35" fmla="*/ 2263 h 2276"/>
              <a:gd name="T36" fmla="*/ 81 w 2263"/>
              <a:gd name="T37" fmla="*/ 2236 h 2276"/>
              <a:gd name="T38" fmla="*/ 352 w 2263"/>
              <a:gd name="T39" fmla="*/ 1951 h 2276"/>
              <a:gd name="T40" fmla="*/ 474 w 2263"/>
              <a:gd name="T41" fmla="*/ 1789 h 2276"/>
              <a:gd name="T42" fmla="*/ 556 w 2263"/>
              <a:gd name="T43" fmla="*/ 1707 h 2276"/>
              <a:gd name="T44" fmla="*/ 827 w 2263"/>
              <a:gd name="T45" fmla="*/ 1409 h 2276"/>
              <a:gd name="T46" fmla="*/ 948 w 2263"/>
              <a:gd name="T47" fmla="*/ 1247 h 2276"/>
              <a:gd name="T48" fmla="*/ 1111 w 2263"/>
              <a:gd name="T49" fmla="*/ 1125 h 2276"/>
              <a:gd name="T50" fmla="*/ 1233 w 2263"/>
              <a:gd name="T51" fmla="*/ 1003 h 2276"/>
              <a:gd name="T52" fmla="*/ 1423 w 2263"/>
              <a:gd name="T53" fmla="*/ 881 h 2276"/>
              <a:gd name="T54" fmla="*/ 1734 w 2263"/>
              <a:gd name="T55" fmla="*/ 556 h 2276"/>
              <a:gd name="T56" fmla="*/ 1775 w 2263"/>
              <a:gd name="T57" fmla="*/ 515 h 2276"/>
              <a:gd name="T58" fmla="*/ 2141 w 2263"/>
              <a:gd name="T59" fmla="*/ 163 h 2276"/>
              <a:gd name="T60" fmla="*/ 2209 w 2263"/>
              <a:gd name="T61" fmla="*/ 108 h 2276"/>
              <a:gd name="T62" fmla="*/ 2263 w 2263"/>
              <a:gd name="T63" fmla="*/ 0 h 2276"/>
              <a:gd name="T64" fmla="*/ 1951 w 2263"/>
              <a:gd name="T65" fmla="*/ 271 h 2276"/>
              <a:gd name="T66" fmla="*/ 1789 w 2263"/>
              <a:gd name="T67" fmla="*/ 420 h 2276"/>
              <a:gd name="T68" fmla="*/ 1639 w 2263"/>
              <a:gd name="T69" fmla="*/ 556 h 2276"/>
              <a:gd name="T70" fmla="*/ 1477 w 2263"/>
              <a:gd name="T71" fmla="*/ 691 h 2276"/>
              <a:gd name="T72" fmla="*/ 1341 w 2263"/>
              <a:gd name="T73" fmla="*/ 854 h 2276"/>
              <a:gd name="T74" fmla="*/ 1165 w 2263"/>
              <a:gd name="T75" fmla="*/ 962 h 2276"/>
              <a:gd name="T76" fmla="*/ 989 w 2263"/>
              <a:gd name="T77" fmla="*/ 1111 h 2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63" h="2276">
                <a:moveTo>
                  <a:pt x="447" y="1667"/>
                </a:moveTo>
                <a:cubicBezTo>
                  <a:pt x="488" y="1599"/>
                  <a:pt x="501" y="1572"/>
                  <a:pt x="610" y="1572"/>
                </a:cubicBezTo>
                <a:cubicBezTo>
                  <a:pt x="596" y="1639"/>
                  <a:pt x="583" y="1667"/>
                  <a:pt x="515" y="1721"/>
                </a:cubicBezTo>
                <a:lnTo>
                  <a:pt x="447" y="1667"/>
                </a:lnTo>
                <a:close/>
                <a:moveTo>
                  <a:pt x="854" y="1274"/>
                </a:moveTo>
                <a:cubicBezTo>
                  <a:pt x="854" y="1152"/>
                  <a:pt x="854" y="1152"/>
                  <a:pt x="976" y="1179"/>
                </a:cubicBezTo>
                <a:cubicBezTo>
                  <a:pt x="948" y="1233"/>
                  <a:pt x="935" y="1260"/>
                  <a:pt x="854" y="1274"/>
                </a:cubicBezTo>
                <a:close/>
                <a:moveTo>
                  <a:pt x="989" y="1111"/>
                </a:moveTo>
                <a:lnTo>
                  <a:pt x="962" y="1030"/>
                </a:lnTo>
                <a:cubicBezTo>
                  <a:pt x="867" y="1070"/>
                  <a:pt x="799" y="1355"/>
                  <a:pt x="705" y="1463"/>
                </a:cubicBezTo>
                <a:cubicBezTo>
                  <a:pt x="515" y="1653"/>
                  <a:pt x="556" y="1450"/>
                  <a:pt x="312" y="1775"/>
                </a:cubicBezTo>
                <a:cubicBezTo>
                  <a:pt x="339" y="1802"/>
                  <a:pt x="312" y="1775"/>
                  <a:pt x="339" y="1802"/>
                </a:cubicBezTo>
                <a:cubicBezTo>
                  <a:pt x="339" y="1802"/>
                  <a:pt x="339" y="1802"/>
                  <a:pt x="339" y="1802"/>
                </a:cubicBezTo>
                <a:cubicBezTo>
                  <a:pt x="339" y="1802"/>
                  <a:pt x="352" y="1816"/>
                  <a:pt x="352" y="1816"/>
                </a:cubicBezTo>
                <a:lnTo>
                  <a:pt x="366" y="1829"/>
                </a:lnTo>
                <a:cubicBezTo>
                  <a:pt x="339" y="1883"/>
                  <a:pt x="298" y="1978"/>
                  <a:pt x="244" y="2019"/>
                </a:cubicBezTo>
                <a:cubicBezTo>
                  <a:pt x="230" y="2032"/>
                  <a:pt x="217" y="2046"/>
                  <a:pt x="190" y="2060"/>
                </a:cubicBezTo>
                <a:cubicBezTo>
                  <a:pt x="135" y="2114"/>
                  <a:pt x="14" y="2195"/>
                  <a:pt x="0" y="2263"/>
                </a:cubicBezTo>
                <a:cubicBezTo>
                  <a:pt x="54" y="2276"/>
                  <a:pt x="54" y="2263"/>
                  <a:pt x="81" y="2236"/>
                </a:cubicBezTo>
                <a:lnTo>
                  <a:pt x="352" y="1951"/>
                </a:lnTo>
                <a:cubicBezTo>
                  <a:pt x="434" y="1870"/>
                  <a:pt x="406" y="1856"/>
                  <a:pt x="474" y="1789"/>
                </a:cubicBezTo>
                <a:cubicBezTo>
                  <a:pt x="542" y="1748"/>
                  <a:pt x="515" y="1775"/>
                  <a:pt x="556" y="1707"/>
                </a:cubicBezTo>
                <a:cubicBezTo>
                  <a:pt x="650" y="1545"/>
                  <a:pt x="732" y="1531"/>
                  <a:pt x="827" y="1409"/>
                </a:cubicBezTo>
                <a:cubicBezTo>
                  <a:pt x="881" y="1328"/>
                  <a:pt x="827" y="1368"/>
                  <a:pt x="948" y="1247"/>
                </a:cubicBezTo>
                <a:cubicBezTo>
                  <a:pt x="989" y="1206"/>
                  <a:pt x="1057" y="1179"/>
                  <a:pt x="1111" y="1125"/>
                </a:cubicBezTo>
                <a:lnTo>
                  <a:pt x="1233" y="1003"/>
                </a:lnTo>
                <a:cubicBezTo>
                  <a:pt x="1355" y="894"/>
                  <a:pt x="1328" y="948"/>
                  <a:pt x="1423" y="881"/>
                </a:cubicBezTo>
                <a:cubicBezTo>
                  <a:pt x="1545" y="786"/>
                  <a:pt x="1612" y="650"/>
                  <a:pt x="1734" y="556"/>
                </a:cubicBezTo>
                <a:cubicBezTo>
                  <a:pt x="1748" y="542"/>
                  <a:pt x="1761" y="528"/>
                  <a:pt x="1775" y="515"/>
                </a:cubicBezTo>
                <a:lnTo>
                  <a:pt x="2141" y="163"/>
                </a:lnTo>
                <a:cubicBezTo>
                  <a:pt x="2168" y="135"/>
                  <a:pt x="2168" y="135"/>
                  <a:pt x="2209" y="108"/>
                </a:cubicBezTo>
                <a:cubicBezTo>
                  <a:pt x="2263" y="68"/>
                  <a:pt x="2263" y="81"/>
                  <a:pt x="2263" y="0"/>
                </a:cubicBezTo>
                <a:cubicBezTo>
                  <a:pt x="2154" y="27"/>
                  <a:pt x="2073" y="163"/>
                  <a:pt x="1951" y="271"/>
                </a:cubicBezTo>
                <a:cubicBezTo>
                  <a:pt x="1883" y="325"/>
                  <a:pt x="1843" y="366"/>
                  <a:pt x="1789" y="420"/>
                </a:cubicBezTo>
                <a:cubicBezTo>
                  <a:pt x="1734" y="488"/>
                  <a:pt x="1694" y="488"/>
                  <a:pt x="1639" y="556"/>
                </a:cubicBezTo>
                <a:cubicBezTo>
                  <a:pt x="1504" y="705"/>
                  <a:pt x="1585" y="610"/>
                  <a:pt x="1477" y="691"/>
                </a:cubicBezTo>
                <a:cubicBezTo>
                  <a:pt x="1409" y="745"/>
                  <a:pt x="1436" y="786"/>
                  <a:pt x="1341" y="854"/>
                </a:cubicBezTo>
                <a:lnTo>
                  <a:pt x="1165" y="962"/>
                </a:lnTo>
                <a:cubicBezTo>
                  <a:pt x="1097" y="1016"/>
                  <a:pt x="1097" y="1070"/>
                  <a:pt x="989" y="111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33">
            <a:extLst>
              <a:ext uri="{FF2B5EF4-FFF2-40B4-BE49-F238E27FC236}">
                <a16:creationId xmlns:a16="http://schemas.microsoft.com/office/drawing/2014/main" id="{8F5326DC-C5E0-4F36-A315-3B4BDD48BFF7}"/>
              </a:ext>
            </a:extLst>
          </p:cNvPr>
          <p:cNvSpPr>
            <a:spLocks/>
          </p:cNvSpPr>
          <p:nvPr/>
        </p:nvSpPr>
        <p:spPr bwMode="auto">
          <a:xfrm>
            <a:off x="4059238" y="4703763"/>
            <a:ext cx="868363" cy="290513"/>
          </a:xfrm>
          <a:custGeom>
            <a:avLst/>
            <a:gdLst>
              <a:gd name="T0" fmla="*/ 0 w 2710"/>
              <a:gd name="T1" fmla="*/ 0 h 907"/>
              <a:gd name="T2" fmla="*/ 203 w 2710"/>
              <a:gd name="T3" fmla="*/ 67 h 907"/>
              <a:gd name="T4" fmla="*/ 379 w 2710"/>
              <a:gd name="T5" fmla="*/ 121 h 907"/>
              <a:gd name="T6" fmla="*/ 704 w 2710"/>
              <a:gd name="T7" fmla="*/ 230 h 907"/>
              <a:gd name="T8" fmla="*/ 1084 w 2710"/>
              <a:gd name="T9" fmla="*/ 311 h 907"/>
              <a:gd name="T10" fmla="*/ 1395 w 2710"/>
              <a:gd name="T11" fmla="*/ 447 h 907"/>
              <a:gd name="T12" fmla="*/ 1694 w 2710"/>
              <a:gd name="T13" fmla="*/ 582 h 907"/>
              <a:gd name="T14" fmla="*/ 2019 w 2710"/>
              <a:gd name="T15" fmla="*/ 691 h 907"/>
              <a:gd name="T16" fmla="*/ 2317 w 2710"/>
              <a:gd name="T17" fmla="*/ 853 h 907"/>
              <a:gd name="T18" fmla="*/ 2656 w 2710"/>
              <a:gd name="T19" fmla="*/ 880 h 907"/>
              <a:gd name="T20" fmla="*/ 2710 w 2710"/>
              <a:gd name="T21" fmla="*/ 867 h 907"/>
              <a:gd name="T22" fmla="*/ 2493 w 2710"/>
              <a:gd name="T23" fmla="*/ 840 h 907"/>
              <a:gd name="T24" fmla="*/ 1951 w 2710"/>
              <a:gd name="T25" fmla="*/ 636 h 907"/>
              <a:gd name="T26" fmla="*/ 1463 w 2710"/>
              <a:gd name="T27" fmla="*/ 392 h 907"/>
              <a:gd name="T28" fmla="*/ 1287 w 2710"/>
              <a:gd name="T29" fmla="*/ 352 h 907"/>
              <a:gd name="T30" fmla="*/ 2019 w 2710"/>
              <a:gd name="T31" fmla="*/ 352 h 907"/>
              <a:gd name="T32" fmla="*/ 2656 w 2710"/>
              <a:gd name="T33" fmla="*/ 433 h 907"/>
              <a:gd name="T34" fmla="*/ 2330 w 2710"/>
              <a:gd name="T35" fmla="*/ 365 h 907"/>
              <a:gd name="T36" fmla="*/ 2005 w 2710"/>
              <a:gd name="T37" fmla="*/ 311 h 907"/>
              <a:gd name="T38" fmla="*/ 1274 w 2710"/>
              <a:gd name="T39" fmla="*/ 284 h 907"/>
              <a:gd name="T40" fmla="*/ 0 w 2710"/>
              <a:gd name="T41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710" h="907">
                <a:moveTo>
                  <a:pt x="0" y="0"/>
                </a:moveTo>
                <a:cubicBezTo>
                  <a:pt x="68" y="81"/>
                  <a:pt x="68" y="54"/>
                  <a:pt x="203" y="67"/>
                </a:cubicBezTo>
                <a:cubicBezTo>
                  <a:pt x="271" y="81"/>
                  <a:pt x="312" y="94"/>
                  <a:pt x="379" y="121"/>
                </a:cubicBezTo>
                <a:cubicBezTo>
                  <a:pt x="610" y="176"/>
                  <a:pt x="488" y="121"/>
                  <a:pt x="704" y="230"/>
                </a:cubicBezTo>
                <a:cubicBezTo>
                  <a:pt x="840" y="298"/>
                  <a:pt x="989" y="270"/>
                  <a:pt x="1084" y="311"/>
                </a:cubicBezTo>
                <a:cubicBezTo>
                  <a:pt x="1152" y="338"/>
                  <a:pt x="1246" y="433"/>
                  <a:pt x="1395" y="447"/>
                </a:cubicBezTo>
                <a:cubicBezTo>
                  <a:pt x="1477" y="447"/>
                  <a:pt x="1626" y="541"/>
                  <a:pt x="1694" y="582"/>
                </a:cubicBezTo>
                <a:cubicBezTo>
                  <a:pt x="1843" y="677"/>
                  <a:pt x="1843" y="650"/>
                  <a:pt x="2019" y="691"/>
                </a:cubicBezTo>
                <a:cubicBezTo>
                  <a:pt x="2357" y="772"/>
                  <a:pt x="2208" y="799"/>
                  <a:pt x="2317" y="853"/>
                </a:cubicBezTo>
                <a:cubicBezTo>
                  <a:pt x="2344" y="867"/>
                  <a:pt x="2588" y="907"/>
                  <a:pt x="2656" y="880"/>
                </a:cubicBezTo>
                <a:cubicBezTo>
                  <a:pt x="2710" y="867"/>
                  <a:pt x="2683" y="880"/>
                  <a:pt x="2710" y="867"/>
                </a:cubicBezTo>
                <a:cubicBezTo>
                  <a:pt x="2642" y="840"/>
                  <a:pt x="2561" y="840"/>
                  <a:pt x="2493" y="840"/>
                </a:cubicBezTo>
                <a:cubicBezTo>
                  <a:pt x="2236" y="812"/>
                  <a:pt x="2371" y="691"/>
                  <a:pt x="1951" y="636"/>
                </a:cubicBezTo>
                <a:cubicBezTo>
                  <a:pt x="1815" y="609"/>
                  <a:pt x="1599" y="460"/>
                  <a:pt x="1463" y="392"/>
                </a:cubicBezTo>
                <a:cubicBezTo>
                  <a:pt x="1382" y="365"/>
                  <a:pt x="1341" y="392"/>
                  <a:pt x="1287" y="352"/>
                </a:cubicBezTo>
                <a:cubicBezTo>
                  <a:pt x="1355" y="284"/>
                  <a:pt x="1897" y="352"/>
                  <a:pt x="2019" y="352"/>
                </a:cubicBezTo>
                <a:cubicBezTo>
                  <a:pt x="2127" y="365"/>
                  <a:pt x="2601" y="460"/>
                  <a:pt x="2656" y="433"/>
                </a:cubicBezTo>
                <a:cubicBezTo>
                  <a:pt x="2615" y="379"/>
                  <a:pt x="2425" y="379"/>
                  <a:pt x="2330" y="365"/>
                </a:cubicBezTo>
                <a:cubicBezTo>
                  <a:pt x="2208" y="352"/>
                  <a:pt x="2114" y="325"/>
                  <a:pt x="2005" y="311"/>
                </a:cubicBezTo>
                <a:cubicBezTo>
                  <a:pt x="1788" y="298"/>
                  <a:pt x="1477" y="257"/>
                  <a:pt x="1274" y="284"/>
                </a:cubicBezTo>
                <a:cubicBezTo>
                  <a:pt x="908" y="311"/>
                  <a:pt x="515" y="13"/>
                  <a:pt x="0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Freeform 34">
            <a:extLst>
              <a:ext uri="{FF2B5EF4-FFF2-40B4-BE49-F238E27FC236}">
                <a16:creationId xmlns:a16="http://schemas.microsoft.com/office/drawing/2014/main" id="{97BA864C-331F-44AC-9279-6DEDE5D7C012}"/>
              </a:ext>
            </a:extLst>
          </p:cNvPr>
          <p:cNvSpPr>
            <a:spLocks/>
          </p:cNvSpPr>
          <p:nvPr/>
        </p:nvSpPr>
        <p:spPr bwMode="auto">
          <a:xfrm>
            <a:off x="1608138" y="3508376"/>
            <a:ext cx="430213" cy="552450"/>
          </a:xfrm>
          <a:custGeom>
            <a:avLst/>
            <a:gdLst>
              <a:gd name="T0" fmla="*/ 54 w 1341"/>
              <a:gd name="T1" fmla="*/ 1545 h 1721"/>
              <a:gd name="T2" fmla="*/ 81 w 1341"/>
              <a:gd name="T3" fmla="*/ 1437 h 1721"/>
              <a:gd name="T4" fmla="*/ 95 w 1341"/>
              <a:gd name="T5" fmla="*/ 1315 h 1721"/>
              <a:gd name="T6" fmla="*/ 122 w 1341"/>
              <a:gd name="T7" fmla="*/ 1369 h 1721"/>
              <a:gd name="T8" fmla="*/ 163 w 1341"/>
              <a:gd name="T9" fmla="*/ 1355 h 1721"/>
              <a:gd name="T10" fmla="*/ 217 w 1341"/>
              <a:gd name="T11" fmla="*/ 1328 h 1721"/>
              <a:gd name="T12" fmla="*/ 271 w 1341"/>
              <a:gd name="T13" fmla="*/ 1396 h 1721"/>
              <a:gd name="T14" fmla="*/ 190 w 1341"/>
              <a:gd name="T15" fmla="*/ 1491 h 1721"/>
              <a:gd name="T16" fmla="*/ 163 w 1341"/>
              <a:gd name="T17" fmla="*/ 1504 h 1721"/>
              <a:gd name="T18" fmla="*/ 136 w 1341"/>
              <a:gd name="T19" fmla="*/ 1531 h 1721"/>
              <a:gd name="T20" fmla="*/ 108 w 1341"/>
              <a:gd name="T21" fmla="*/ 1586 h 1721"/>
              <a:gd name="T22" fmla="*/ 95 w 1341"/>
              <a:gd name="T23" fmla="*/ 1694 h 1721"/>
              <a:gd name="T24" fmla="*/ 81 w 1341"/>
              <a:gd name="T25" fmla="*/ 1721 h 1721"/>
              <a:gd name="T26" fmla="*/ 95 w 1341"/>
              <a:gd name="T27" fmla="*/ 1694 h 1721"/>
              <a:gd name="T28" fmla="*/ 136 w 1341"/>
              <a:gd name="T29" fmla="*/ 1613 h 1721"/>
              <a:gd name="T30" fmla="*/ 163 w 1341"/>
              <a:gd name="T31" fmla="*/ 1504 h 1721"/>
              <a:gd name="T32" fmla="*/ 190 w 1341"/>
              <a:gd name="T33" fmla="*/ 1491 h 1721"/>
              <a:gd name="T34" fmla="*/ 881 w 1341"/>
              <a:gd name="T35" fmla="*/ 922 h 1721"/>
              <a:gd name="T36" fmla="*/ 1057 w 1341"/>
              <a:gd name="T37" fmla="*/ 840 h 1721"/>
              <a:gd name="T38" fmla="*/ 1274 w 1341"/>
              <a:gd name="T39" fmla="*/ 691 h 1721"/>
              <a:gd name="T40" fmla="*/ 1341 w 1341"/>
              <a:gd name="T41" fmla="*/ 637 h 1721"/>
              <a:gd name="T42" fmla="*/ 976 w 1341"/>
              <a:gd name="T43" fmla="*/ 813 h 1721"/>
              <a:gd name="T44" fmla="*/ 1247 w 1341"/>
              <a:gd name="T45" fmla="*/ 502 h 1721"/>
              <a:gd name="T46" fmla="*/ 759 w 1341"/>
              <a:gd name="T47" fmla="*/ 922 h 1721"/>
              <a:gd name="T48" fmla="*/ 515 w 1341"/>
              <a:gd name="T49" fmla="*/ 1125 h 1721"/>
              <a:gd name="T50" fmla="*/ 257 w 1341"/>
              <a:gd name="T51" fmla="*/ 1342 h 1721"/>
              <a:gd name="T52" fmla="*/ 285 w 1341"/>
              <a:gd name="T53" fmla="*/ 1206 h 1721"/>
              <a:gd name="T54" fmla="*/ 420 w 1341"/>
              <a:gd name="T55" fmla="*/ 868 h 1721"/>
              <a:gd name="T56" fmla="*/ 745 w 1341"/>
              <a:gd name="T57" fmla="*/ 407 h 1721"/>
              <a:gd name="T58" fmla="*/ 718 w 1341"/>
              <a:gd name="T59" fmla="*/ 366 h 1721"/>
              <a:gd name="T60" fmla="*/ 650 w 1341"/>
              <a:gd name="T61" fmla="*/ 353 h 1721"/>
              <a:gd name="T62" fmla="*/ 759 w 1341"/>
              <a:gd name="T63" fmla="*/ 68 h 1721"/>
              <a:gd name="T64" fmla="*/ 799 w 1341"/>
              <a:gd name="T65" fmla="*/ 0 h 1721"/>
              <a:gd name="T66" fmla="*/ 745 w 1341"/>
              <a:gd name="T67" fmla="*/ 55 h 1721"/>
              <a:gd name="T68" fmla="*/ 745 w 1341"/>
              <a:gd name="T69" fmla="*/ 0 h 1721"/>
              <a:gd name="T70" fmla="*/ 542 w 1341"/>
              <a:gd name="T71" fmla="*/ 434 h 1721"/>
              <a:gd name="T72" fmla="*/ 501 w 1341"/>
              <a:gd name="T73" fmla="*/ 502 h 1721"/>
              <a:gd name="T74" fmla="*/ 434 w 1341"/>
              <a:gd name="T75" fmla="*/ 678 h 1721"/>
              <a:gd name="T76" fmla="*/ 352 w 1341"/>
              <a:gd name="T77" fmla="*/ 854 h 1721"/>
              <a:gd name="T78" fmla="*/ 217 w 1341"/>
              <a:gd name="T79" fmla="*/ 1193 h 1721"/>
              <a:gd name="T80" fmla="*/ 136 w 1341"/>
              <a:gd name="T81" fmla="*/ 1355 h 1721"/>
              <a:gd name="T82" fmla="*/ 95 w 1341"/>
              <a:gd name="T83" fmla="*/ 1247 h 1721"/>
              <a:gd name="T84" fmla="*/ 54 w 1341"/>
              <a:gd name="T85" fmla="*/ 922 h 1721"/>
              <a:gd name="T86" fmla="*/ 54 w 1341"/>
              <a:gd name="T87" fmla="*/ 610 h 1721"/>
              <a:gd name="T88" fmla="*/ 27 w 1341"/>
              <a:gd name="T89" fmla="*/ 542 h 1721"/>
              <a:gd name="T90" fmla="*/ 41 w 1341"/>
              <a:gd name="T91" fmla="*/ 1030 h 1721"/>
              <a:gd name="T92" fmla="*/ 54 w 1341"/>
              <a:gd name="T93" fmla="*/ 1545 h 1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41" h="1721">
                <a:moveTo>
                  <a:pt x="54" y="1545"/>
                </a:moveTo>
                <a:lnTo>
                  <a:pt x="81" y="1437"/>
                </a:lnTo>
                <a:cubicBezTo>
                  <a:pt x="95" y="1382"/>
                  <a:pt x="81" y="1355"/>
                  <a:pt x="95" y="1315"/>
                </a:cubicBezTo>
                <a:lnTo>
                  <a:pt x="122" y="1369"/>
                </a:lnTo>
                <a:cubicBezTo>
                  <a:pt x="176" y="1369"/>
                  <a:pt x="149" y="1355"/>
                  <a:pt x="163" y="1355"/>
                </a:cubicBezTo>
                <a:lnTo>
                  <a:pt x="217" y="1328"/>
                </a:lnTo>
                <a:lnTo>
                  <a:pt x="271" y="1396"/>
                </a:lnTo>
                <a:cubicBezTo>
                  <a:pt x="244" y="1437"/>
                  <a:pt x="230" y="1450"/>
                  <a:pt x="190" y="1491"/>
                </a:cubicBezTo>
                <a:cubicBezTo>
                  <a:pt x="163" y="1491"/>
                  <a:pt x="163" y="1477"/>
                  <a:pt x="163" y="1504"/>
                </a:cubicBezTo>
                <a:cubicBezTo>
                  <a:pt x="122" y="1531"/>
                  <a:pt x="163" y="1491"/>
                  <a:pt x="136" y="1531"/>
                </a:cubicBezTo>
                <a:cubicBezTo>
                  <a:pt x="108" y="1572"/>
                  <a:pt x="122" y="1545"/>
                  <a:pt x="108" y="1586"/>
                </a:cubicBezTo>
                <a:cubicBezTo>
                  <a:pt x="95" y="1626"/>
                  <a:pt x="95" y="1667"/>
                  <a:pt x="95" y="1694"/>
                </a:cubicBezTo>
                <a:cubicBezTo>
                  <a:pt x="68" y="1694"/>
                  <a:pt x="68" y="1681"/>
                  <a:pt x="81" y="1721"/>
                </a:cubicBezTo>
                <a:lnTo>
                  <a:pt x="95" y="1694"/>
                </a:lnTo>
                <a:cubicBezTo>
                  <a:pt x="149" y="1653"/>
                  <a:pt x="108" y="1694"/>
                  <a:pt x="136" y="1613"/>
                </a:cubicBezTo>
                <a:cubicBezTo>
                  <a:pt x="149" y="1559"/>
                  <a:pt x="163" y="1559"/>
                  <a:pt x="163" y="1504"/>
                </a:cubicBezTo>
                <a:cubicBezTo>
                  <a:pt x="190" y="1518"/>
                  <a:pt x="190" y="1518"/>
                  <a:pt x="190" y="1491"/>
                </a:cubicBezTo>
                <a:cubicBezTo>
                  <a:pt x="325" y="1382"/>
                  <a:pt x="596" y="989"/>
                  <a:pt x="881" y="922"/>
                </a:cubicBezTo>
                <a:cubicBezTo>
                  <a:pt x="948" y="895"/>
                  <a:pt x="1003" y="868"/>
                  <a:pt x="1057" y="840"/>
                </a:cubicBezTo>
                <a:lnTo>
                  <a:pt x="1274" y="691"/>
                </a:lnTo>
                <a:cubicBezTo>
                  <a:pt x="1341" y="651"/>
                  <a:pt x="1314" y="691"/>
                  <a:pt x="1341" y="637"/>
                </a:cubicBezTo>
                <a:cubicBezTo>
                  <a:pt x="1233" y="597"/>
                  <a:pt x="1192" y="800"/>
                  <a:pt x="976" y="813"/>
                </a:cubicBezTo>
                <a:cubicBezTo>
                  <a:pt x="1070" y="691"/>
                  <a:pt x="1219" y="597"/>
                  <a:pt x="1247" y="502"/>
                </a:cubicBezTo>
                <a:cubicBezTo>
                  <a:pt x="1179" y="529"/>
                  <a:pt x="989" y="786"/>
                  <a:pt x="759" y="922"/>
                </a:cubicBezTo>
                <a:lnTo>
                  <a:pt x="515" y="1125"/>
                </a:lnTo>
                <a:cubicBezTo>
                  <a:pt x="325" y="1260"/>
                  <a:pt x="393" y="1315"/>
                  <a:pt x="257" y="1342"/>
                </a:cubicBezTo>
                <a:cubicBezTo>
                  <a:pt x="271" y="1274"/>
                  <a:pt x="271" y="1260"/>
                  <a:pt x="285" y="1206"/>
                </a:cubicBezTo>
                <a:lnTo>
                  <a:pt x="420" y="868"/>
                </a:lnTo>
                <a:cubicBezTo>
                  <a:pt x="650" y="434"/>
                  <a:pt x="515" y="448"/>
                  <a:pt x="745" y="407"/>
                </a:cubicBezTo>
                <a:cubicBezTo>
                  <a:pt x="718" y="366"/>
                  <a:pt x="745" y="393"/>
                  <a:pt x="718" y="366"/>
                </a:cubicBezTo>
                <a:lnTo>
                  <a:pt x="650" y="353"/>
                </a:lnTo>
                <a:cubicBezTo>
                  <a:pt x="664" y="285"/>
                  <a:pt x="732" y="149"/>
                  <a:pt x="759" y="68"/>
                </a:cubicBezTo>
                <a:lnTo>
                  <a:pt x="799" y="0"/>
                </a:lnTo>
                <a:lnTo>
                  <a:pt x="745" y="55"/>
                </a:lnTo>
                <a:lnTo>
                  <a:pt x="745" y="0"/>
                </a:lnTo>
                <a:lnTo>
                  <a:pt x="542" y="434"/>
                </a:lnTo>
                <a:cubicBezTo>
                  <a:pt x="515" y="488"/>
                  <a:pt x="528" y="448"/>
                  <a:pt x="501" y="502"/>
                </a:cubicBezTo>
                <a:cubicBezTo>
                  <a:pt x="474" y="569"/>
                  <a:pt x="461" y="610"/>
                  <a:pt x="434" y="678"/>
                </a:cubicBezTo>
                <a:cubicBezTo>
                  <a:pt x="393" y="746"/>
                  <a:pt x="393" y="786"/>
                  <a:pt x="352" y="854"/>
                </a:cubicBezTo>
                <a:lnTo>
                  <a:pt x="217" y="1193"/>
                </a:lnTo>
                <a:cubicBezTo>
                  <a:pt x="190" y="1315"/>
                  <a:pt x="190" y="1315"/>
                  <a:pt x="136" y="1355"/>
                </a:cubicBezTo>
                <a:cubicBezTo>
                  <a:pt x="108" y="1328"/>
                  <a:pt x="108" y="1301"/>
                  <a:pt x="95" y="1247"/>
                </a:cubicBezTo>
                <a:cubicBezTo>
                  <a:pt x="81" y="1017"/>
                  <a:pt x="122" y="1193"/>
                  <a:pt x="54" y="922"/>
                </a:cubicBezTo>
                <a:cubicBezTo>
                  <a:pt x="41" y="813"/>
                  <a:pt x="54" y="691"/>
                  <a:pt x="54" y="610"/>
                </a:cubicBezTo>
                <a:cubicBezTo>
                  <a:pt x="54" y="529"/>
                  <a:pt x="54" y="556"/>
                  <a:pt x="27" y="542"/>
                </a:cubicBezTo>
                <a:cubicBezTo>
                  <a:pt x="0" y="705"/>
                  <a:pt x="14" y="881"/>
                  <a:pt x="41" y="1030"/>
                </a:cubicBezTo>
                <a:cubicBezTo>
                  <a:pt x="68" y="1179"/>
                  <a:pt x="54" y="1382"/>
                  <a:pt x="54" y="154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35">
            <a:extLst>
              <a:ext uri="{FF2B5EF4-FFF2-40B4-BE49-F238E27FC236}">
                <a16:creationId xmlns:a16="http://schemas.microsoft.com/office/drawing/2014/main" id="{8E842989-E783-4AB4-9A7B-46784D252C3A}"/>
              </a:ext>
            </a:extLst>
          </p:cNvPr>
          <p:cNvSpPr>
            <a:spLocks/>
          </p:cNvSpPr>
          <p:nvPr/>
        </p:nvSpPr>
        <p:spPr bwMode="auto">
          <a:xfrm>
            <a:off x="4910138" y="3130551"/>
            <a:ext cx="822325" cy="334963"/>
          </a:xfrm>
          <a:custGeom>
            <a:avLst/>
            <a:gdLst>
              <a:gd name="T0" fmla="*/ 2560 w 2560"/>
              <a:gd name="T1" fmla="*/ 677 h 1043"/>
              <a:gd name="T2" fmla="*/ 2086 w 2560"/>
              <a:gd name="T3" fmla="*/ 758 h 1043"/>
              <a:gd name="T4" fmla="*/ 948 w 2560"/>
              <a:gd name="T5" fmla="*/ 785 h 1043"/>
              <a:gd name="T6" fmla="*/ 1409 w 2560"/>
              <a:gd name="T7" fmla="*/ 487 h 1043"/>
              <a:gd name="T8" fmla="*/ 1612 w 2560"/>
              <a:gd name="T9" fmla="*/ 433 h 1043"/>
              <a:gd name="T10" fmla="*/ 1666 w 2560"/>
              <a:gd name="T11" fmla="*/ 406 h 1043"/>
              <a:gd name="T12" fmla="*/ 1978 w 2560"/>
              <a:gd name="T13" fmla="*/ 271 h 1043"/>
              <a:gd name="T14" fmla="*/ 2140 w 2560"/>
              <a:gd name="T15" fmla="*/ 176 h 1043"/>
              <a:gd name="T16" fmla="*/ 2411 w 2560"/>
              <a:gd name="T17" fmla="*/ 67 h 1043"/>
              <a:gd name="T18" fmla="*/ 2493 w 2560"/>
              <a:gd name="T19" fmla="*/ 27 h 1043"/>
              <a:gd name="T20" fmla="*/ 2466 w 2560"/>
              <a:gd name="T21" fmla="*/ 13 h 1043"/>
              <a:gd name="T22" fmla="*/ 2452 w 2560"/>
              <a:gd name="T23" fmla="*/ 0 h 1043"/>
              <a:gd name="T24" fmla="*/ 2438 w 2560"/>
              <a:gd name="T25" fmla="*/ 0 h 1043"/>
              <a:gd name="T26" fmla="*/ 2398 w 2560"/>
              <a:gd name="T27" fmla="*/ 13 h 1043"/>
              <a:gd name="T28" fmla="*/ 2181 w 2560"/>
              <a:gd name="T29" fmla="*/ 108 h 1043"/>
              <a:gd name="T30" fmla="*/ 1883 w 2560"/>
              <a:gd name="T31" fmla="*/ 243 h 1043"/>
              <a:gd name="T32" fmla="*/ 1355 w 2560"/>
              <a:gd name="T33" fmla="*/ 487 h 1043"/>
              <a:gd name="T34" fmla="*/ 1138 w 2560"/>
              <a:gd name="T35" fmla="*/ 596 h 1043"/>
              <a:gd name="T36" fmla="*/ 880 w 2560"/>
              <a:gd name="T37" fmla="*/ 772 h 1043"/>
              <a:gd name="T38" fmla="*/ 379 w 2560"/>
              <a:gd name="T39" fmla="*/ 921 h 1043"/>
              <a:gd name="T40" fmla="*/ 54 w 2560"/>
              <a:gd name="T41" fmla="*/ 1002 h 1043"/>
              <a:gd name="T42" fmla="*/ 135 w 2560"/>
              <a:gd name="T43" fmla="*/ 1016 h 1043"/>
              <a:gd name="T44" fmla="*/ 338 w 2560"/>
              <a:gd name="T45" fmla="*/ 962 h 1043"/>
              <a:gd name="T46" fmla="*/ 975 w 2560"/>
              <a:gd name="T47" fmla="*/ 894 h 1043"/>
              <a:gd name="T48" fmla="*/ 1314 w 2560"/>
              <a:gd name="T49" fmla="*/ 880 h 1043"/>
              <a:gd name="T50" fmla="*/ 1463 w 2560"/>
              <a:gd name="T51" fmla="*/ 867 h 1043"/>
              <a:gd name="T52" fmla="*/ 2411 w 2560"/>
              <a:gd name="T53" fmla="*/ 758 h 1043"/>
              <a:gd name="T54" fmla="*/ 2493 w 2560"/>
              <a:gd name="T55" fmla="*/ 731 h 1043"/>
              <a:gd name="T56" fmla="*/ 2560 w 2560"/>
              <a:gd name="T57" fmla="*/ 677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560" h="1043">
                <a:moveTo>
                  <a:pt x="2560" y="677"/>
                </a:moveTo>
                <a:cubicBezTo>
                  <a:pt x="2398" y="691"/>
                  <a:pt x="2235" y="745"/>
                  <a:pt x="2086" y="758"/>
                </a:cubicBezTo>
                <a:cubicBezTo>
                  <a:pt x="1991" y="785"/>
                  <a:pt x="880" y="934"/>
                  <a:pt x="948" y="785"/>
                </a:cubicBezTo>
                <a:cubicBezTo>
                  <a:pt x="962" y="731"/>
                  <a:pt x="1355" y="501"/>
                  <a:pt x="1409" y="487"/>
                </a:cubicBezTo>
                <a:cubicBezTo>
                  <a:pt x="1476" y="460"/>
                  <a:pt x="1558" y="447"/>
                  <a:pt x="1612" y="433"/>
                </a:cubicBezTo>
                <a:cubicBezTo>
                  <a:pt x="1612" y="433"/>
                  <a:pt x="1653" y="406"/>
                  <a:pt x="1666" y="406"/>
                </a:cubicBezTo>
                <a:cubicBezTo>
                  <a:pt x="1924" y="257"/>
                  <a:pt x="1693" y="379"/>
                  <a:pt x="1978" y="271"/>
                </a:cubicBezTo>
                <a:cubicBezTo>
                  <a:pt x="2086" y="243"/>
                  <a:pt x="2073" y="216"/>
                  <a:pt x="2140" y="176"/>
                </a:cubicBezTo>
                <a:cubicBezTo>
                  <a:pt x="2222" y="122"/>
                  <a:pt x="2289" y="135"/>
                  <a:pt x="2411" y="67"/>
                </a:cubicBezTo>
                <a:cubicBezTo>
                  <a:pt x="2438" y="54"/>
                  <a:pt x="2466" y="40"/>
                  <a:pt x="2493" y="27"/>
                </a:cubicBezTo>
                <a:lnTo>
                  <a:pt x="2466" y="13"/>
                </a:lnTo>
                <a:cubicBezTo>
                  <a:pt x="2466" y="13"/>
                  <a:pt x="2452" y="13"/>
                  <a:pt x="2452" y="0"/>
                </a:cubicBezTo>
                <a:cubicBezTo>
                  <a:pt x="2452" y="0"/>
                  <a:pt x="2438" y="0"/>
                  <a:pt x="2438" y="0"/>
                </a:cubicBezTo>
                <a:cubicBezTo>
                  <a:pt x="2411" y="0"/>
                  <a:pt x="2425" y="0"/>
                  <a:pt x="2398" y="13"/>
                </a:cubicBezTo>
                <a:lnTo>
                  <a:pt x="2181" y="108"/>
                </a:lnTo>
                <a:cubicBezTo>
                  <a:pt x="2032" y="162"/>
                  <a:pt x="2140" y="176"/>
                  <a:pt x="1883" y="243"/>
                </a:cubicBezTo>
                <a:lnTo>
                  <a:pt x="1355" y="487"/>
                </a:lnTo>
                <a:cubicBezTo>
                  <a:pt x="1138" y="542"/>
                  <a:pt x="1287" y="528"/>
                  <a:pt x="1138" y="596"/>
                </a:cubicBezTo>
                <a:cubicBezTo>
                  <a:pt x="1029" y="636"/>
                  <a:pt x="948" y="704"/>
                  <a:pt x="880" y="772"/>
                </a:cubicBezTo>
                <a:cubicBezTo>
                  <a:pt x="745" y="880"/>
                  <a:pt x="474" y="894"/>
                  <a:pt x="379" y="921"/>
                </a:cubicBezTo>
                <a:cubicBezTo>
                  <a:pt x="216" y="962"/>
                  <a:pt x="176" y="934"/>
                  <a:pt x="54" y="1002"/>
                </a:cubicBezTo>
                <a:cubicBezTo>
                  <a:pt x="81" y="1029"/>
                  <a:pt x="0" y="1043"/>
                  <a:pt x="135" y="1016"/>
                </a:cubicBezTo>
                <a:lnTo>
                  <a:pt x="338" y="962"/>
                </a:lnTo>
                <a:cubicBezTo>
                  <a:pt x="596" y="907"/>
                  <a:pt x="921" y="907"/>
                  <a:pt x="975" y="894"/>
                </a:cubicBezTo>
                <a:cubicBezTo>
                  <a:pt x="1084" y="867"/>
                  <a:pt x="1205" y="880"/>
                  <a:pt x="1314" y="880"/>
                </a:cubicBezTo>
                <a:cubicBezTo>
                  <a:pt x="1382" y="880"/>
                  <a:pt x="1355" y="867"/>
                  <a:pt x="1463" y="867"/>
                </a:cubicBezTo>
                <a:cubicBezTo>
                  <a:pt x="1788" y="867"/>
                  <a:pt x="2100" y="813"/>
                  <a:pt x="2411" y="758"/>
                </a:cubicBezTo>
                <a:cubicBezTo>
                  <a:pt x="2425" y="745"/>
                  <a:pt x="2493" y="731"/>
                  <a:pt x="2493" y="731"/>
                </a:cubicBezTo>
                <a:cubicBezTo>
                  <a:pt x="2547" y="718"/>
                  <a:pt x="2520" y="731"/>
                  <a:pt x="2560" y="67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Freeform 36">
            <a:extLst>
              <a:ext uri="{FF2B5EF4-FFF2-40B4-BE49-F238E27FC236}">
                <a16:creationId xmlns:a16="http://schemas.microsoft.com/office/drawing/2014/main" id="{F3605B45-86A3-4E5D-973C-B8729E07C137}"/>
              </a:ext>
            </a:extLst>
          </p:cNvPr>
          <p:cNvSpPr>
            <a:spLocks/>
          </p:cNvSpPr>
          <p:nvPr/>
        </p:nvSpPr>
        <p:spPr bwMode="auto">
          <a:xfrm>
            <a:off x="4667250" y="1101726"/>
            <a:ext cx="595313" cy="412750"/>
          </a:xfrm>
          <a:custGeom>
            <a:avLst/>
            <a:gdLst>
              <a:gd name="T0" fmla="*/ 1328 w 1856"/>
              <a:gd name="T1" fmla="*/ 420 h 1287"/>
              <a:gd name="T2" fmla="*/ 1192 w 1856"/>
              <a:gd name="T3" fmla="*/ 528 h 1287"/>
              <a:gd name="T4" fmla="*/ 1165 w 1856"/>
              <a:gd name="T5" fmla="*/ 555 h 1287"/>
              <a:gd name="T6" fmla="*/ 1070 w 1856"/>
              <a:gd name="T7" fmla="*/ 650 h 1287"/>
              <a:gd name="T8" fmla="*/ 555 w 1856"/>
              <a:gd name="T9" fmla="*/ 1111 h 1287"/>
              <a:gd name="T10" fmla="*/ 149 w 1856"/>
              <a:gd name="T11" fmla="*/ 1219 h 1287"/>
              <a:gd name="T12" fmla="*/ 664 w 1856"/>
              <a:gd name="T13" fmla="*/ 569 h 1287"/>
              <a:gd name="T14" fmla="*/ 881 w 1856"/>
              <a:gd name="T15" fmla="*/ 406 h 1287"/>
              <a:gd name="T16" fmla="*/ 786 w 1856"/>
              <a:gd name="T17" fmla="*/ 434 h 1287"/>
              <a:gd name="T18" fmla="*/ 772 w 1856"/>
              <a:gd name="T19" fmla="*/ 447 h 1287"/>
              <a:gd name="T20" fmla="*/ 433 w 1856"/>
              <a:gd name="T21" fmla="*/ 705 h 1287"/>
              <a:gd name="T22" fmla="*/ 135 w 1856"/>
              <a:gd name="T23" fmla="*/ 1097 h 1287"/>
              <a:gd name="T24" fmla="*/ 108 w 1856"/>
              <a:gd name="T25" fmla="*/ 1165 h 1287"/>
              <a:gd name="T26" fmla="*/ 95 w 1856"/>
              <a:gd name="T27" fmla="*/ 1192 h 1287"/>
              <a:gd name="T28" fmla="*/ 81 w 1856"/>
              <a:gd name="T29" fmla="*/ 1206 h 1287"/>
              <a:gd name="T30" fmla="*/ 54 w 1856"/>
              <a:gd name="T31" fmla="*/ 1233 h 1287"/>
              <a:gd name="T32" fmla="*/ 40 w 1856"/>
              <a:gd name="T33" fmla="*/ 1246 h 1287"/>
              <a:gd name="T34" fmla="*/ 0 w 1856"/>
              <a:gd name="T35" fmla="*/ 1287 h 1287"/>
              <a:gd name="T36" fmla="*/ 40 w 1856"/>
              <a:gd name="T37" fmla="*/ 1246 h 1287"/>
              <a:gd name="T38" fmla="*/ 54 w 1856"/>
              <a:gd name="T39" fmla="*/ 1233 h 1287"/>
              <a:gd name="T40" fmla="*/ 81 w 1856"/>
              <a:gd name="T41" fmla="*/ 1206 h 1287"/>
              <a:gd name="T42" fmla="*/ 95 w 1856"/>
              <a:gd name="T43" fmla="*/ 1192 h 1287"/>
              <a:gd name="T44" fmla="*/ 108 w 1856"/>
              <a:gd name="T45" fmla="*/ 1165 h 1287"/>
              <a:gd name="T46" fmla="*/ 149 w 1856"/>
              <a:gd name="T47" fmla="*/ 1219 h 1287"/>
              <a:gd name="T48" fmla="*/ 339 w 1856"/>
              <a:gd name="T49" fmla="*/ 1233 h 1287"/>
              <a:gd name="T50" fmla="*/ 325 w 1856"/>
              <a:gd name="T51" fmla="*/ 1274 h 1287"/>
              <a:gd name="T52" fmla="*/ 1097 w 1856"/>
              <a:gd name="T53" fmla="*/ 691 h 1287"/>
              <a:gd name="T54" fmla="*/ 1192 w 1856"/>
              <a:gd name="T55" fmla="*/ 610 h 1287"/>
              <a:gd name="T56" fmla="*/ 1328 w 1856"/>
              <a:gd name="T57" fmla="*/ 528 h 1287"/>
              <a:gd name="T58" fmla="*/ 1260 w 1856"/>
              <a:gd name="T59" fmla="*/ 515 h 1287"/>
              <a:gd name="T60" fmla="*/ 1314 w 1856"/>
              <a:gd name="T61" fmla="*/ 447 h 1287"/>
              <a:gd name="T62" fmla="*/ 1328 w 1856"/>
              <a:gd name="T63" fmla="*/ 434 h 1287"/>
              <a:gd name="T64" fmla="*/ 1328 w 1856"/>
              <a:gd name="T65" fmla="*/ 420 h 1287"/>
              <a:gd name="T66" fmla="*/ 1409 w 1856"/>
              <a:gd name="T67" fmla="*/ 474 h 1287"/>
              <a:gd name="T68" fmla="*/ 1382 w 1856"/>
              <a:gd name="T69" fmla="*/ 501 h 1287"/>
              <a:gd name="T70" fmla="*/ 1355 w 1856"/>
              <a:gd name="T71" fmla="*/ 528 h 1287"/>
              <a:gd name="T72" fmla="*/ 1585 w 1856"/>
              <a:gd name="T73" fmla="*/ 420 h 1287"/>
              <a:gd name="T74" fmla="*/ 1463 w 1856"/>
              <a:gd name="T75" fmla="*/ 406 h 1287"/>
              <a:gd name="T76" fmla="*/ 1653 w 1856"/>
              <a:gd name="T77" fmla="*/ 203 h 1287"/>
              <a:gd name="T78" fmla="*/ 1856 w 1856"/>
              <a:gd name="T79" fmla="*/ 0 h 1287"/>
              <a:gd name="T80" fmla="*/ 1585 w 1856"/>
              <a:gd name="T81" fmla="*/ 176 h 1287"/>
              <a:gd name="T82" fmla="*/ 1328 w 1856"/>
              <a:gd name="T83" fmla="*/ 420 h 1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56" h="1287">
                <a:moveTo>
                  <a:pt x="1328" y="420"/>
                </a:moveTo>
                <a:lnTo>
                  <a:pt x="1192" y="528"/>
                </a:lnTo>
                <a:cubicBezTo>
                  <a:pt x="1192" y="528"/>
                  <a:pt x="1179" y="555"/>
                  <a:pt x="1165" y="555"/>
                </a:cubicBezTo>
                <a:lnTo>
                  <a:pt x="1070" y="650"/>
                </a:lnTo>
                <a:cubicBezTo>
                  <a:pt x="975" y="732"/>
                  <a:pt x="718" y="1016"/>
                  <a:pt x="555" y="1111"/>
                </a:cubicBezTo>
                <a:cubicBezTo>
                  <a:pt x="393" y="1206"/>
                  <a:pt x="257" y="1192"/>
                  <a:pt x="149" y="1219"/>
                </a:cubicBezTo>
                <a:cubicBezTo>
                  <a:pt x="406" y="826"/>
                  <a:pt x="176" y="948"/>
                  <a:pt x="664" y="569"/>
                </a:cubicBezTo>
                <a:cubicBezTo>
                  <a:pt x="759" y="501"/>
                  <a:pt x="799" y="461"/>
                  <a:pt x="881" y="406"/>
                </a:cubicBezTo>
                <a:cubicBezTo>
                  <a:pt x="813" y="393"/>
                  <a:pt x="813" y="406"/>
                  <a:pt x="786" y="434"/>
                </a:cubicBezTo>
                <a:cubicBezTo>
                  <a:pt x="786" y="434"/>
                  <a:pt x="772" y="447"/>
                  <a:pt x="772" y="447"/>
                </a:cubicBezTo>
                <a:lnTo>
                  <a:pt x="433" y="705"/>
                </a:lnTo>
                <a:cubicBezTo>
                  <a:pt x="311" y="772"/>
                  <a:pt x="217" y="962"/>
                  <a:pt x="135" y="1097"/>
                </a:cubicBezTo>
                <a:lnTo>
                  <a:pt x="108" y="1165"/>
                </a:lnTo>
                <a:cubicBezTo>
                  <a:pt x="68" y="1152"/>
                  <a:pt x="81" y="1152"/>
                  <a:pt x="95" y="1192"/>
                </a:cubicBezTo>
                <a:lnTo>
                  <a:pt x="81" y="1206"/>
                </a:lnTo>
                <a:cubicBezTo>
                  <a:pt x="40" y="1206"/>
                  <a:pt x="54" y="1192"/>
                  <a:pt x="54" y="1233"/>
                </a:cubicBezTo>
                <a:lnTo>
                  <a:pt x="40" y="1246"/>
                </a:lnTo>
                <a:cubicBezTo>
                  <a:pt x="0" y="1246"/>
                  <a:pt x="27" y="1233"/>
                  <a:pt x="0" y="1287"/>
                </a:cubicBezTo>
                <a:cubicBezTo>
                  <a:pt x="27" y="1274"/>
                  <a:pt x="13" y="1274"/>
                  <a:pt x="40" y="1246"/>
                </a:cubicBezTo>
                <a:cubicBezTo>
                  <a:pt x="68" y="1260"/>
                  <a:pt x="68" y="1260"/>
                  <a:pt x="54" y="1233"/>
                </a:cubicBezTo>
                <a:cubicBezTo>
                  <a:pt x="81" y="1233"/>
                  <a:pt x="81" y="1233"/>
                  <a:pt x="81" y="1206"/>
                </a:cubicBezTo>
                <a:cubicBezTo>
                  <a:pt x="108" y="1219"/>
                  <a:pt x="108" y="1219"/>
                  <a:pt x="95" y="1192"/>
                </a:cubicBezTo>
                <a:cubicBezTo>
                  <a:pt x="122" y="1192"/>
                  <a:pt x="108" y="1206"/>
                  <a:pt x="108" y="1165"/>
                </a:cubicBezTo>
                <a:lnTo>
                  <a:pt x="149" y="1219"/>
                </a:lnTo>
                <a:cubicBezTo>
                  <a:pt x="203" y="1246"/>
                  <a:pt x="271" y="1233"/>
                  <a:pt x="339" y="1233"/>
                </a:cubicBezTo>
                <a:lnTo>
                  <a:pt x="325" y="1274"/>
                </a:lnTo>
                <a:cubicBezTo>
                  <a:pt x="623" y="1233"/>
                  <a:pt x="908" y="881"/>
                  <a:pt x="1097" y="691"/>
                </a:cubicBezTo>
                <a:lnTo>
                  <a:pt x="1192" y="610"/>
                </a:lnTo>
                <a:cubicBezTo>
                  <a:pt x="1260" y="555"/>
                  <a:pt x="1287" y="569"/>
                  <a:pt x="1328" y="528"/>
                </a:cubicBezTo>
                <a:lnTo>
                  <a:pt x="1260" y="515"/>
                </a:lnTo>
                <a:lnTo>
                  <a:pt x="1314" y="447"/>
                </a:lnTo>
                <a:cubicBezTo>
                  <a:pt x="1328" y="434"/>
                  <a:pt x="1328" y="434"/>
                  <a:pt x="1328" y="434"/>
                </a:cubicBezTo>
                <a:cubicBezTo>
                  <a:pt x="1328" y="420"/>
                  <a:pt x="1328" y="420"/>
                  <a:pt x="1328" y="420"/>
                </a:cubicBezTo>
                <a:cubicBezTo>
                  <a:pt x="1409" y="434"/>
                  <a:pt x="1355" y="406"/>
                  <a:pt x="1409" y="474"/>
                </a:cubicBezTo>
                <a:cubicBezTo>
                  <a:pt x="1395" y="501"/>
                  <a:pt x="1409" y="488"/>
                  <a:pt x="1382" y="501"/>
                </a:cubicBezTo>
                <a:cubicBezTo>
                  <a:pt x="1382" y="501"/>
                  <a:pt x="1355" y="528"/>
                  <a:pt x="1355" y="528"/>
                </a:cubicBezTo>
                <a:cubicBezTo>
                  <a:pt x="1422" y="515"/>
                  <a:pt x="1558" y="434"/>
                  <a:pt x="1585" y="420"/>
                </a:cubicBezTo>
                <a:cubicBezTo>
                  <a:pt x="1558" y="379"/>
                  <a:pt x="1585" y="379"/>
                  <a:pt x="1463" y="406"/>
                </a:cubicBezTo>
                <a:cubicBezTo>
                  <a:pt x="1490" y="339"/>
                  <a:pt x="1585" y="271"/>
                  <a:pt x="1653" y="203"/>
                </a:cubicBezTo>
                <a:cubicBezTo>
                  <a:pt x="1721" y="149"/>
                  <a:pt x="1843" y="81"/>
                  <a:pt x="1856" y="0"/>
                </a:cubicBezTo>
                <a:cubicBezTo>
                  <a:pt x="1802" y="0"/>
                  <a:pt x="1626" y="122"/>
                  <a:pt x="1585" y="176"/>
                </a:cubicBezTo>
                <a:lnTo>
                  <a:pt x="1328" y="42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Freeform 37">
            <a:extLst>
              <a:ext uri="{FF2B5EF4-FFF2-40B4-BE49-F238E27FC236}">
                <a16:creationId xmlns:a16="http://schemas.microsoft.com/office/drawing/2014/main" id="{F1713192-5F46-49CE-B92D-0A5711B5BACD}"/>
              </a:ext>
            </a:extLst>
          </p:cNvPr>
          <p:cNvSpPr>
            <a:spLocks/>
          </p:cNvSpPr>
          <p:nvPr/>
        </p:nvSpPr>
        <p:spPr bwMode="auto">
          <a:xfrm>
            <a:off x="3581400" y="5554663"/>
            <a:ext cx="760413" cy="165100"/>
          </a:xfrm>
          <a:custGeom>
            <a:avLst/>
            <a:gdLst>
              <a:gd name="T0" fmla="*/ 556 w 2372"/>
              <a:gd name="T1" fmla="*/ 149 h 515"/>
              <a:gd name="T2" fmla="*/ 1545 w 2372"/>
              <a:gd name="T3" fmla="*/ 95 h 515"/>
              <a:gd name="T4" fmla="*/ 1843 w 2372"/>
              <a:gd name="T5" fmla="*/ 82 h 515"/>
              <a:gd name="T6" fmla="*/ 895 w 2372"/>
              <a:gd name="T7" fmla="*/ 14 h 515"/>
              <a:gd name="T8" fmla="*/ 691 w 2372"/>
              <a:gd name="T9" fmla="*/ 68 h 515"/>
              <a:gd name="T10" fmla="*/ 475 w 2372"/>
              <a:gd name="T11" fmla="*/ 95 h 515"/>
              <a:gd name="T12" fmla="*/ 0 w 2372"/>
              <a:gd name="T13" fmla="*/ 122 h 515"/>
              <a:gd name="T14" fmla="*/ 448 w 2372"/>
              <a:gd name="T15" fmla="*/ 203 h 515"/>
              <a:gd name="T16" fmla="*/ 1152 w 2372"/>
              <a:gd name="T17" fmla="*/ 339 h 515"/>
              <a:gd name="T18" fmla="*/ 1775 w 2372"/>
              <a:gd name="T19" fmla="*/ 407 h 515"/>
              <a:gd name="T20" fmla="*/ 2372 w 2372"/>
              <a:gd name="T21" fmla="*/ 420 h 515"/>
              <a:gd name="T22" fmla="*/ 1884 w 2372"/>
              <a:gd name="T23" fmla="*/ 366 h 515"/>
              <a:gd name="T24" fmla="*/ 1653 w 2372"/>
              <a:gd name="T25" fmla="*/ 353 h 515"/>
              <a:gd name="T26" fmla="*/ 1423 w 2372"/>
              <a:gd name="T27" fmla="*/ 312 h 515"/>
              <a:gd name="T28" fmla="*/ 705 w 2372"/>
              <a:gd name="T29" fmla="*/ 231 h 515"/>
              <a:gd name="T30" fmla="*/ 556 w 2372"/>
              <a:gd name="T31" fmla="*/ 149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72" h="515">
                <a:moveTo>
                  <a:pt x="556" y="149"/>
                </a:moveTo>
                <a:cubicBezTo>
                  <a:pt x="827" y="14"/>
                  <a:pt x="1274" y="82"/>
                  <a:pt x="1545" y="95"/>
                </a:cubicBezTo>
                <a:cubicBezTo>
                  <a:pt x="1640" y="95"/>
                  <a:pt x="1789" y="149"/>
                  <a:pt x="1843" y="82"/>
                </a:cubicBezTo>
                <a:cubicBezTo>
                  <a:pt x="1762" y="54"/>
                  <a:pt x="1003" y="0"/>
                  <a:pt x="895" y="14"/>
                </a:cubicBezTo>
                <a:cubicBezTo>
                  <a:pt x="827" y="27"/>
                  <a:pt x="759" y="41"/>
                  <a:pt x="691" y="68"/>
                </a:cubicBezTo>
                <a:cubicBezTo>
                  <a:pt x="610" y="82"/>
                  <a:pt x="542" y="82"/>
                  <a:pt x="475" y="95"/>
                </a:cubicBezTo>
                <a:cubicBezTo>
                  <a:pt x="204" y="163"/>
                  <a:pt x="68" y="68"/>
                  <a:pt x="0" y="122"/>
                </a:cubicBezTo>
                <a:cubicBezTo>
                  <a:pt x="339" y="217"/>
                  <a:pt x="299" y="109"/>
                  <a:pt x="448" y="203"/>
                </a:cubicBezTo>
                <a:cubicBezTo>
                  <a:pt x="583" y="298"/>
                  <a:pt x="976" y="339"/>
                  <a:pt x="1152" y="339"/>
                </a:cubicBezTo>
                <a:cubicBezTo>
                  <a:pt x="1355" y="339"/>
                  <a:pt x="1599" y="407"/>
                  <a:pt x="1775" y="407"/>
                </a:cubicBezTo>
                <a:cubicBezTo>
                  <a:pt x="2128" y="393"/>
                  <a:pt x="2304" y="515"/>
                  <a:pt x="2372" y="420"/>
                </a:cubicBezTo>
                <a:lnTo>
                  <a:pt x="1884" y="366"/>
                </a:lnTo>
                <a:cubicBezTo>
                  <a:pt x="1803" y="339"/>
                  <a:pt x="1748" y="366"/>
                  <a:pt x="1653" y="353"/>
                </a:cubicBezTo>
                <a:cubicBezTo>
                  <a:pt x="1572" y="339"/>
                  <a:pt x="1504" y="325"/>
                  <a:pt x="1423" y="312"/>
                </a:cubicBezTo>
                <a:cubicBezTo>
                  <a:pt x="1206" y="271"/>
                  <a:pt x="1030" y="325"/>
                  <a:pt x="705" y="231"/>
                </a:cubicBezTo>
                <a:cubicBezTo>
                  <a:pt x="651" y="203"/>
                  <a:pt x="570" y="190"/>
                  <a:pt x="556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Freeform 38">
            <a:extLst>
              <a:ext uri="{FF2B5EF4-FFF2-40B4-BE49-F238E27FC236}">
                <a16:creationId xmlns:a16="http://schemas.microsoft.com/office/drawing/2014/main" id="{FF3D877C-4ED3-4BB3-9112-CA42A2F0D536}"/>
              </a:ext>
            </a:extLst>
          </p:cNvPr>
          <p:cNvSpPr>
            <a:spLocks noEditPoints="1"/>
          </p:cNvSpPr>
          <p:nvPr/>
        </p:nvSpPr>
        <p:spPr bwMode="auto">
          <a:xfrm>
            <a:off x="3624263" y="1584326"/>
            <a:ext cx="400050" cy="565150"/>
          </a:xfrm>
          <a:custGeom>
            <a:avLst/>
            <a:gdLst>
              <a:gd name="T0" fmla="*/ 217 w 1246"/>
              <a:gd name="T1" fmla="*/ 1517 h 1761"/>
              <a:gd name="T2" fmla="*/ 203 w 1246"/>
              <a:gd name="T3" fmla="*/ 1599 h 1761"/>
              <a:gd name="T4" fmla="*/ 149 w 1246"/>
              <a:gd name="T5" fmla="*/ 1639 h 1761"/>
              <a:gd name="T6" fmla="*/ 108 w 1246"/>
              <a:gd name="T7" fmla="*/ 1667 h 1761"/>
              <a:gd name="T8" fmla="*/ 68 w 1246"/>
              <a:gd name="T9" fmla="*/ 1694 h 1761"/>
              <a:gd name="T10" fmla="*/ 27 w 1246"/>
              <a:gd name="T11" fmla="*/ 1667 h 1761"/>
              <a:gd name="T12" fmla="*/ 54 w 1246"/>
              <a:gd name="T13" fmla="*/ 1626 h 1761"/>
              <a:gd name="T14" fmla="*/ 95 w 1246"/>
              <a:gd name="T15" fmla="*/ 1599 h 1761"/>
              <a:gd name="T16" fmla="*/ 122 w 1246"/>
              <a:gd name="T17" fmla="*/ 1558 h 1761"/>
              <a:gd name="T18" fmla="*/ 122 w 1246"/>
              <a:gd name="T19" fmla="*/ 1558 h 1761"/>
              <a:gd name="T20" fmla="*/ 95 w 1246"/>
              <a:gd name="T21" fmla="*/ 1599 h 1761"/>
              <a:gd name="T22" fmla="*/ 54 w 1246"/>
              <a:gd name="T23" fmla="*/ 1626 h 1761"/>
              <a:gd name="T24" fmla="*/ 27 w 1246"/>
              <a:gd name="T25" fmla="*/ 1667 h 1761"/>
              <a:gd name="T26" fmla="*/ 27 w 1246"/>
              <a:gd name="T27" fmla="*/ 1748 h 1761"/>
              <a:gd name="T28" fmla="*/ 122 w 1246"/>
              <a:gd name="T29" fmla="*/ 1667 h 1761"/>
              <a:gd name="T30" fmla="*/ 203 w 1246"/>
              <a:gd name="T31" fmla="*/ 1599 h 1761"/>
              <a:gd name="T32" fmla="*/ 1084 w 1246"/>
              <a:gd name="T33" fmla="*/ 1016 h 1761"/>
              <a:gd name="T34" fmla="*/ 1233 w 1246"/>
              <a:gd name="T35" fmla="*/ 948 h 1761"/>
              <a:gd name="T36" fmla="*/ 1165 w 1246"/>
              <a:gd name="T37" fmla="*/ 948 h 1761"/>
              <a:gd name="T38" fmla="*/ 948 w 1246"/>
              <a:gd name="T39" fmla="*/ 1057 h 1761"/>
              <a:gd name="T40" fmla="*/ 217 w 1246"/>
              <a:gd name="T41" fmla="*/ 1517 h 1761"/>
              <a:gd name="T42" fmla="*/ 732 w 1246"/>
              <a:gd name="T43" fmla="*/ 786 h 1761"/>
              <a:gd name="T44" fmla="*/ 1084 w 1246"/>
              <a:gd name="T45" fmla="*/ 420 h 1761"/>
              <a:gd name="T46" fmla="*/ 975 w 1246"/>
              <a:gd name="T47" fmla="*/ 298 h 1761"/>
              <a:gd name="T48" fmla="*/ 1016 w 1246"/>
              <a:gd name="T49" fmla="*/ 0 h 1761"/>
              <a:gd name="T50" fmla="*/ 772 w 1246"/>
              <a:gd name="T51" fmla="*/ 528 h 1761"/>
              <a:gd name="T52" fmla="*/ 786 w 1246"/>
              <a:gd name="T53" fmla="*/ 596 h 1761"/>
              <a:gd name="T54" fmla="*/ 501 w 1246"/>
              <a:gd name="T55" fmla="*/ 1016 h 1761"/>
              <a:gd name="T56" fmla="*/ 799 w 1246"/>
              <a:gd name="T57" fmla="*/ 501 h 1761"/>
              <a:gd name="T58" fmla="*/ 962 w 1246"/>
              <a:gd name="T59" fmla="*/ 339 h 1761"/>
              <a:gd name="T60" fmla="*/ 921 w 1246"/>
              <a:gd name="T61" fmla="*/ 488 h 1761"/>
              <a:gd name="T62" fmla="*/ 935 w 1246"/>
              <a:gd name="T63" fmla="*/ 555 h 1761"/>
              <a:gd name="T64" fmla="*/ 799 w 1246"/>
              <a:gd name="T65" fmla="*/ 501 h 1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6" h="1761">
                <a:moveTo>
                  <a:pt x="149" y="1517"/>
                </a:moveTo>
                <a:cubicBezTo>
                  <a:pt x="203" y="1517"/>
                  <a:pt x="190" y="1517"/>
                  <a:pt x="217" y="1517"/>
                </a:cubicBezTo>
                <a:cubicBezTo>
                  <a:pt x="230" y="1545"/>
                  <a:pt x="203" y="1545"/>
                  <a:pt x="230" y="1558"/>
                </a:cubicBezTo>
                <a:cubicBezTo>
                  <a:pt x="230" y="1558"/>
                  <a:pt x="203" y="1599"/>
                  <a:pt x="203" y="1599"/>
                </a:cubicBezTo>
                <a:lnTo>
                  <a:pt x="176" y="1599"/>
                </a:lnTo>
                <a:lnTo>
                  <a:pt x="149" y="1639"/>
                </a:lnTo>
                <a:cubicBezTo>
                  <a:pt x="122" y="1639"/>
                  <a:pt x="122" y="1599"/>
                  <a:pt x="122" y="1667"/>
                </a:cubicBezTo>
                <a:cubicBezTo>
                  <a:pt x="122" y="1667"/>
                  <a:pt x="108" y="1667"/>
                  <a:pt x="108" y="1667"/>
                </a:cubicBezTo>
                <a:cubicBezTo>
                  <a:pt x="108" y="1667"/>
                  <a:pt x="95" y="1667"/>
                  <a:pt x="95" y="1667"/>
                </a:cubicBezTo>
                <a:cubicBezTo>
                  <a:pt x="81" y="1680"/>
                  <a:pt x="81" y="1680"/>
                  <a:pt x="68" y="1694"/>
                </a:cubicBezTo>
                <a:cubicBezTo>
                  <a:pt x="41" y="1707"/>
                  <a:pt x="68" y="1694"/>
                  <a:pt x="41" y="1707"/>
                </a:cubicBezTo>
                <a:lnTo>
                  <a:pt x="27" y="1667"/>
                </a:lnTo>
                <a:lnTo>
                  <a:pt x="27" y="1639"/>
                </a:lnTo>
                <a:cubicBezTo>
                  <a:pt x="68" y="1653"/>
                  <a:pt x="68" y="1667"/>
                  <a:pt x="54" y="1626"/>
                </a:cubicBezTo>
                <a:cubicBezTo>
                  <a:pt x="81" y="1639"/>
                  <a:pt x="81" y="1639"/>
                  <a:pt x="68" y="1612"/>
                </a:cubicBezTo>
                <a:cubicBezTo>
                  <a:pt x="108" y="1626"/>
                  <a:pt x="95" y="1626"/>
                  <a:pt x="95" y="1599"/>
                </a:cubicBezTo>
                <a:cubicBezTo>
                  <a:pt x="122" y="1612"/>
                  <a:pt x="108" y="1612"/>
                  <a:pt x="108" y="1572"/>
                </a:cubicBezTo>
                <a:cubicBezTo>
                  <a:pt x="135" y="1572"/>
                  <a:pt x="122" y="1585"/>
                  <a:pt x="122" y="1558"/>
                </a:cubicBezTo>
                <a:cubicBezTo>
                  <a:pt x="149" y="1558"/>
                  <a:pt x="135" y="1572"/>
                  <a:pt x="135" y="1531"/>
                </a:cubicBezTo>
                <a:cubicBezTo>
                  <a:pt x="108" y="1531"/>
                  <a:pt x="108" y="1517"/>
                  <a:pt x="122" y="1558"/>
                </a:cubicBezTo>
                <a:cubicBezTo>
                  <a:pt x="81" y="1545"/>
                  <a:pt x="95" y="1545"/>
                  <a:pt x="108" y="1572"/>
                </a:cubicBezTo>
                <a:cubicBezTo>
                  <a:pt x="81" y="1572"/>
                  <a:pt x="81" y="1572"/>
                  <a:pt x="95" y="1599"/>
                </a:cubicBezTo>
                <a:cubicBezTo>
                  <a:pt x="54" y="1585"/>
                  <a:pt x="68" y="1572"/>
                  <a:pt x="68" y="1612"/>
                </a:cubicBezTo>
                <a:cubicBezTo>
                  <a:pt x="41" y="1599"/>
                  <a:pt x="54" y="1599"/>
                  <a:pt x="54" y="1626"/>
                </a:cubicBezTo>
                <a:cubicBezTo>
                  <a:pt x="13" y="1626"/>
                  <a:pt x="13" y="1612"/>
                  <a:pt x="27" y="1639"/>
                </a:cubicBezTo>
                <a:lnTo>
                  <a:pt x="27" y="1667"/>
                </a:lnTo>
                <a:cubicBezTo>
                  <a:pt x="0" y="1707"/>
                  <a:pt x="13" y="1653"/>
                  <a:pt x="13" y="1721"/>
                </a:cubicBezTo>
                <a:cubicBezTo>
                  <a:pt x="13" y="1761"/>
                  <a:pt x="0" y="1734"/>
                  <a:pt x="27" y="1748"/>
                </a:cubicBezTo>
                <a:cubicBezTo>
                  <a:pt x="54" y="1734"/>
                  <a:pt x="41" y="1748"/>
                  <a:pt x="68" y="1694"/>
                </a:cubicBezTo>
                <a:cubicBezTo>
                  <a:pt x="149" y="1694"/>
                  <a:pt x="108" y="1707"/>
                  <a:pt x="122" y="1667"/>
                </a:cubicBezTo>
                <a:cubicBezTo>
                  <a:pt x="149" y="1653"/>
                  <a:pt x="149" y="1694"/>
                  <a:pt x="149" y="1639"/>
                </a:cubicBezTo>
                <a:lnTo>
                  <a:pt x="203" y="1599"/>
                </a:lnTo>
                <a:cubicBezTo>
                  <a:pt x="230" y="1599"/>
                  <a:pt x="447" y="1450"/>
                  <a:pt x="474" y="1436"/>
                </a:cubicBezTo>
                <a:lnTo>
                  <a:pt x="1084" y="1016"/>
                </a:lnTo>
                <a:cubicBezTo>
                  <a:pt x="1097" y="1003"/>
                  <a:pt x="1097" y="1003"/>
                  <a:pt x="1097" y="1003"/>
                </a:cubicBezTo>
                <a:cubicBezTo>
                  <a:pt x="1152" y="975"/>
                  <a:pt x="1165" y="1003"/>
                  <a:pt x="1233" y="948"/>
                </a:cubicBezTo>
                <a:cubicBezTo>
                  <a:pt x="1219" y="935"/>
                  <a:pt x="1246" y="948"/>
                  <a:pt x="1206" y="935"/>
                </a:cubicBezTo>
                <a:cubicBezTo>
                  <a:pt x="1165" y="935"/>
                  <a:pt x="1206" y="935"/>
                  <a:pt x="1165" y="948"/>
                </a:cubicBezTo>
                <a:cubicBezTo>
                  <a:pt x="1097" y="962"/>
                  <a:pt x="1138" y="962"/>
                  <a:pt x="1097" y="989"/>
                </a:cubicBezTo>
                <a:cubicBezTo>
                  <a:pt x="1057" y="1016"/>
                  <a:pt x="1003" y="1030"/>
                  <a:pt x="948" y="1057"/>
                </a:cubicBezTo>
                <a:cubicBezTo>
                  <a:pt x="772" y="1138"/>
                  <a:pt x="772" y="1165"/>
                  <a:pt x="650" y="1246"/>
                </a:cubicBezTo>
                <a:cubicBezTo>
                  <a:pt x="501" y="1341"/>
                  <a:pt x="325" y="1490"/>
                  <a:pt x="217" y="1517"/>
                </a:cubicBezTo>
                <a:lnTo>
                  <a:pt x="461" y="1152"/>
                </a:lnTo>
                <a:cubicBezTo>
                  <a:pt x="542" y="1057"/>
                  <a:pt x="664" y="840"/>
                  <a:pt x="732" y="786"/>
                </a:cubicBezTo>
                <a:cubicBezTo>
                  <a:pt x="813" y="718"/>
                  <a:pt x="881" y="623"/>
                  <a:pt x="1030" y="488"/>
                </a:cubicBezTo>
                <a:cubicBezTo>
                  <a:pt x="1097" y="434"/>
                  <a:pt x="1070" y="501"/>
                  <a:pt x="1084" y="420"/>
                </a:cubicBezTo>
                <a:cubicBezTo>
                  <a:pt x="1043" y="393"/>
                  <a:pt x="1057" y="406"/>
                  <a:pt x="989" y="420"/>
                </a:cubicBezTo>
                <a:cubicBezTo>
                  <a:pt x="1016" y="244"/>
                  <a:pt x="962" y="434"/>
                  <a:pt x="975" y="298"/>
                </a:cubicBezTo>
                <a:lnTo>
                  <a:pt x="1057" y="108"/>
                </a:lnTo>
                <a:cubicBezTo>
                  <a:pt x="1084" y="13"/>
                  <a:pt x="1030" y="13"/>
                  <a:pt x="1016" y="0"/>
                </a:cubicBezTo>
                <a:cubicBezTo>
                  <a:pt x="962" y="95"/>
                  <a:pt x="948" y="257"/>
                  <a:pt x="881" y="366"/>
                </a:cubicBezTo>
                <a:lnTo>
                  <a:pt x="772" y="528"/>
                </a:lnTo>
                <a:cubicBezTo>
                  <a:pt x="732" y="596"/>
                  <a:pt x="677" y="555"/>
                  <a:pt x="677" y="650"/>
                </a:cubicBezTo>
                <a:cubicBezTo>
                  <a:pt x="745" y="677"/>
                  <a:pt x="732" y="650"/>
                  <a:pt x="786" y="596"/>
                </a:cubicBezTo>
                <a:lnTo>
                  <a:pt x="677" y="786"/>
                </a:lnTo>
                <a:cubicBezTo>
                  <a:pt x="596" y="867"/>
                  <a:pt x="569" y="908"/>
                  <a:pt x="501" y="1016"/>
                </a:cubicBezTo>
                <a:lnTo>
                  <a:pt x="149" y="1517"/>
                </a:lnTo>
                <a:close/>
                <a:moveTo>
                  <a:pt x="799" y="501"/>
                </a:moveTo>
                <a:cubicBezTo>
                  <a:pt x="826" y="447"/>
                  <a:pt x="840" y="434"/>
                  <a:pt x="867" y="393"/>
                </a:cubicBezTo>
                <a:cubicBezTo>
                  <a:pt x="894" y="339"/>
                  <a:pt x="881" y="325"/>
                  <a:pt x="962" y="339"/>
                </a:cubicBezTo>
                <a:cubicBezTo>
                  <a:pt x="975" y="366"/>
                  <a:pt x="989" y="352"/>
                  <a:pt x="975" y="393"/>
                </a:cubicBezTo>
                <a:cubicBezTo>
                  <a:pt x="975" y="461"/>
                  <a:pt x="948" y="420"/>
                  <a:pt x="921" y="488"/>
                </a:cubicBezTo>
                <a:cubicBezTo>
                  <a:pt x="975" y="474"/>
                  <a:pt x="975" y="461"/>
                  <a:pt x="1043" y="447"/>
                </a:cubicBezTo>
                <a:cubicBezTo>
                  <a:pt x="975" y="528"/>
                  <a:pt x="975" y="501"/>
                  <a:pt x="935" y="555"/>
                </a:cubicBezTo>
                <a:cubicBezTo>
                  <a:pt x="921" y="555"/>
                  <a:pt x="894" y="542"/>
                  <a:pt x="894" y="528"/>
                </a:cubicBezTo>
                <a:lnTo>
                  <a:pt x="799" y="501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39">
            <a:extLst>
              <a:ext uri="{FF2B5EF4-FFF2-40B4-BE49-F238E27FC236}">
                <a16:creationId xmlns:a16="http://schemas.microsoft.com/office/drawing/2014/main" id="{525526D4-A519-41C5-95A8-78F49CC13FFD}"/>
              </a:ext>
            </a:extLst>
          </p:cNvPr>
          <p:cNvSpPr>
            <a:spLocks/>
          </p:cNvSpPr>
          <p:nvPr/>
        </p:nvSpPr>
        <p:spPr bwMode="auto">
          <a:xfrm>
            <a:off x="3254375" y="4738688"/>
            <a:ext cx="752475" cy="246063"/>
          </a:xfrm>
          <a:custGeom>
            <a:avLst/>
            <a:gdLst>
              <a:gd name="T0" fmla="*/ 0 w 2344"/>
              <a:gd name="T1" fmla="*/ 95 h 772"/>
              <a:gd name="T2" fmla="*/ 502 w 2344"/>
              <a:gd name="T3" fmla="*/ 230 h 772"/>
              <a:gd name="T4" fmla="*/ 1030 w 2344"/>
              <a:gd name="T5" fmla="*/ 339 h 772"/>
              <a:gd name="T6" fmla="*/ 1396 w 2344"/>
              <a:gd name="T7" fmla="*/ 623 h 772"/>
              <a:gd name="T8" fmla="*/ 1911 w 2344"/>
              <a:gd name="T9" fmla="*/ 759 h 772"/>
              <a:gd name="T10" fmla="*/ 1789 w 2344"/>
              <a:gd name="T11" fmla="*/ 704 h 772"/>
              <a:gd name="T12" fmla="*/ 1328 w 2344"/>
              <a:gd name="T13" fmla="*/ 528 h 772"/>
              <a:gd name="T14" fmla="*/ 1152 w 2344"/>
              <a:gd name="T15" fmla="*/ 393 h 772"/>
              <a:gd name="T16" fmla="*/ 1071 w 2344"/>
              <a:gd name="T17" fmla="*/ 325 h 772"/>
              <a:gd name="T18" fmla="*/ 542 w 2344"/>
              <a:gd name="T19" fmla="*/ 203 h 772"/>
              <a:gd name="T20" fmla="*/ 298 w 2344"/>
              <a:gd name="T21" fmla="*/ 135 h 772"/>
              <a:gd name="T22" fmla="*/ 82 w 2344"/>
              <a:gd name="T23" fmla="*/ 41 h 772"/>
              <a:gd name="T24" fmla="*/ 759 w 2344"/>
              <a:gd name="T25" fmla="*/ 95 h 772"/>
              <a:gd name="T26" fmla="*/ 1071 w 2344"/>
              <a:gd name="T27" fmla="*/ 149 h 772"/>
              <a:gd name="T28" fmla="*/ 1843 w 2344"/>
              <a:gd name="T29" fmla="*/ 474 h 772"/>
              <a:gd name="T30" fmla="*/ 2195 w 2344"/>
              <a:gd name="T31" fmla="*/ 664 h 772"/>
              <a:gd name="T32" fmla="*/ 2331 w 2344"/>
              <a:gd name="T33" fmla="*/ 718 h 772"/>
              <a:gd name="T34" fmla="*/ 2222 w 2344"/>
              <a:gd name="T35" fmla="*/ 623 h 772"/>
              <a:gd name="T36" fmla="*/ 1965 w 2344"/>
              <a:gd name="T37" fmla="*/ 488 h 772"/>
              <a:gd name="T38" fmla="*/ 1626 w 2344"/>
              <a:gd name="T39" fmla="*/ 271 h 772"/>
              <a:gd name="T40" fmla="*/ 1044 w 2344"/>
              <a:gd name="T41" fmla="*/ 95 h 772"/>
              <a:gd name="T42" fmla="*/ 95 w 2344"/>
              <a:gd name="T43" fmla="*/ 0 h 772"/>
              <a:gd name="T44" fmla="*/ 68 w 2344"/>
              <a:gd name="T45" fmla="*/ 95 h 772"/>
              <a:gd name="T46" fmla="*/ 68 w 2344"/>
              <a:gd name="T47" fmla="*/ 95 h 772"/>
              <a:gd name="T48" fmla="*/ 0 w 2344"/>
              <a:gd name="T49" fmla="*/ 95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44" h="772">
                <a:moveTo>
                  <a:pt x="0" y="95"/>
                </a:moveTo>
                <a:cubicBezTo>
                  <a:pt x="82" y="135"/>
                  <a:pt x="366" y="203"/>
                  <a:pt x="502" y="230"/>
                </a:cubicBezTo>
                <a:lnTo>
                  <a:pt x="1030" y="339"/>
                </a:lnTo>
                <a:cubicBezTo>
                  <a:pt x="1165" y="393"/>
                  <a:pt x="1260" y="542"/>
                  <a:pt x="1396" y="623"/>
                </a:cubicBezTo>
                <a:cubicBezTo>
                  <a:pt x="1464" y="650"/>
                  <a:pt x="1816" y="772"/>
                  <a:pt x="1911" y="759"/>
                </a:cubicBezTo>
                <a:cubicBezTo>
                  <a:pt x="1870" y="718"/>
                  <a:pt x="1843" y="718"/>
                  <a:pt x="1789" y="704"/>
                </a:cubicBezTo>
                <a:cubicBezTo>
                  <a:pt x="1626" y="650"/>
                  <a:pt x="1477" y="664"/>
                  <a:pt x="1328" y="528"/>
                </a:cubicBezTo>
                <a:cubicBezTo>
                  <a:pt x="1179" y="366"/>
                  <a:pt x="1260" y="474"/>
                  <a:pt x="1152" y="393"/>
                </a:cubicBezTo>
                <a:cubicBezTo>
                  <a:pt x="1111" y="366"/>
                  <a:pt x="1111" y="352"/>
                  <a:pt x="1071" y="325"/>
                </a:cubicBezTo>
                <a:cubicBezTo>
                  <a:pt x="976" y="271"/>
                  <a:pt x="678" y="244"/>
                  <a:pt x="542" y="203"/>
                </a:cubicBezTo>
                <a:cubicBezTo>
                  <a:pt x="474" y="176"/>
                  <a:pt x="380" y="149"/>
                  <a:pt x="298" y="135"/>
                </a:cubicBezTo>
                <a:cubicBezTo>
                  <a:pt x="190" y="108"/>
                  <a:pt x="109" y="108"/>
                  <a:pt x="82" y="41"/>
                </a:cubicBezTo>
                <a:cubicBezTo>
                  <a:pt x="312" y="68"/>
                  <a:pt x="542" y="81"/>
                  <a:pt x="759" y="95"/>
                </a:cubicBezTo>
                <a:lnTo>
                  <a:pt x="1071" y="149"/>
                </a:lnTo>
                <a:cubicBezTo>
                  <a:pt x="1477" y="257"/>
                  <a:pt x="1545" y="271"/>
                  <a:pt x="1843" y="474"/>
                </a:cubicBezTo>
                <a:cubicBezTo>
                  <a:pt x="2100" y="650"/>
                  <a:pt x="2100" y="610"/>
                  <a:pt x="2195" y="664"/>
                </a:cubicBezTo>
                <a:cubicBezTo>
                  <a:pt x="2249" y="691"/>
                  <a:pt x="2236" y="704"/>
                  <a:pt x="2331" y="718"/>
                </a:cubicBezTo>
                <a:cubicBezTo>
                  <a:pt x="2317" y="677"/>
                  <a:pt x="2344" y="677"/>
                  <a:pt x="2222" y="623"/>
                </a:cubicBezTo>
                <a:cubicBezTo>
                  <a:pt x="2046" y="542"/>
                  <a:pt x="2060" y="528"/>
                  <a:pt x="1965" y="488"/>
                </a:cubicBezTo>
                <a:cubicBezTo>
                  <a:pt x="1816" y="420"/>
                  <a:pt x="1829" y="379"/>
                  <a:pt x="1626" y="271"/>
                </a:cubicBezTo>
                <a:lnTo>
                  <a:pt x="1044" y="95"/>
                </a:lnTo>
                <a:lnTo>
                  <a:pt x="95" y="0"/>
                </a:lnTo>
                <a:lnTo>
                  <a:pt x="68" y="95"/>
                </a:lnTo>
                <a:cubicBezTo>
                  <a:pt x="68" y="95"/>
                  <a:pt x="68" y="95"/>
                  <a:pt x="68" y="95"/>
                </a:cubicBezTo>
                <a:lnTo>
                  <a:pt x="0" y="95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Freeform 40">
            <a:extLst>
              <a:ext uri="{FF2B5EF4-FFF2-40B4-BE49-F238E27FC236}">
                <a16:creationId xmlns:a16="http://schemas.microsoft.com/office/drawing/2014/main" id="{F7C30F85-D5DE-43C2-B158-06FFB521ED3E}"/>
              </a:ext>
            </a:extLst>
          </p:cNvPr>
          <p:cNvSpPr>
            <a:spLocks/>
          </p:cNvSpPr>
          <p:nvPr/>
        </p:nvSpPr>
        <p:spPr bwMode="auto">
          <a:xfrm>
            <a:off x="4919663" y="1419226"/>
            <a:ext cx="520700" cy="517525"/>
          </a:xfrm>
          <a:custGeom>
            <a:avLst/>
            <a:gdLst>
              <a:gd name="T0" fmla="*/ 542 w 1626"/>
              <a:gd name="T1" fmla="*/ 1220 h 1612"/>
              <a:gd name="T2" fmla="*/ 447 w 1626"/>
              <a:gd name="T3" fmla="*/ 1220 h 1612"/>
              <a:gd name="T4" fmla="*/ 501 w 1626"/>
              <a:gd name="T5" fmla="*/ 1138 h 1612"/>
              <a:gd name="T6" fmla="*/ 555 w 1626"/>
              <a:gd name="T7" fmla="*/ 1084 h 1612"/>
              <a:gd name="T8" fmla="*/ 731 w 1626"/>
              <a:gd name="T9" fmla="*/ 1125 h 1612"/>
              <a:gd name="T10" fmla="*/ 609 w 1626"/>
              <a:gd name="T11" fmla="*/ 1192 h 1612"/>
              <a:gd name="T12" fmla="*/ 1111 w 1626"/>
              <a:gd name="T13" fmla="*/ 935 h 1612"/>
              <a:gd name="T14" fmla="*/ 1626 w 1626"/>
              <a:gd name="T15" fmla="*/ 691 h 1612"/>
              <a:gd name="T16" fmla="*/ 1395 w 1626"/>
              <a:gd name="T17" fmla="*/ 745 h 1612"/>
              <a:gd name="T18" fmla="*/ 1151 w 1626"/>
              <a:gd name="T19" fmla="*/ 854 h 1612"/>
              <a:gd name="T20" fmla="*/ 921 w 1626"/>
              <a:gd name="T21" fmla="*/ 949 h 1612"/>
              <a:gd name="T22" fmla="*/ 691 w 1626"/>
              <a:gd name="T23" fmla="*/ 1070 h 1612"/>
              <a:gd name="T24" fmla="*/ 867 w 1626"/>
              <a:gd name="T25" fmla="*/ 786 h 1612"/>
              <a:gd name="T26" fmla="*/ 962 w 1626"/>
              <a:gd name="T27" fmla="*/ 664 h 1612"/>
              <a:gd name="T28" fmla="*/ 1043 w 1626"/>
              <a:gd name="T29" fmla="*/ 501 h 1612"/>
              <a:gd name="T30" fmla="*/ 1368 w 1626"/>
              <a:gd name="T31" fmla="*/ 122 h 1612"/>
              <a:gd name="T32" fmla="*/ 1436 w 1626"/>
              <a:gd name="T33" fmla="*/ 0 h 1612"/>
              <a:gd name="T34" fmla="*/ 1260 w 1626"/>
              <a:gd name="T35" fmla="*/ 190 h 1612"/>
              <a:gd name="T36" fmla="*/ 1029 w 1626"/>
              <a:gd name="T37" fmla="*/ 474 h 1612"/>
              <a:gd name="T38" fmla="*/ 786 w 1626"/>
              <a:gd name="T39" fmla="*/ 799 h 1612"/>
              <a:gd name="T40" fmla="*/ 447 w 1626"/>
              <a:gd name="T41" fmla="*/ 1192 h 1612"/>
              <a:gd name="T42" fmla="*/ 352 w 1626"/>
              <a:gd name="T43" fmla="*/ 1260 h 1612"/>
              <a:gd name="T44" fmla="*/ 54 w 1626"/>
              <a:gd name="T45" fmla="*/ 1504 h 1612"/>
              <a:gd name="T46" fmla="*/ 27 w 1626"/>
              <a:gd name="T47" fmla="*/ 1531 h 1612"/>
              <a:gd name="T48" fmla="*/ 122 w 1626"/>
              <a:gd name="T49" fmla="*/ 1545 h 1612"/>
              <a:gd name="T50" fmla="*/ 176 w 1626"/>
              <a:gd name="T51" fmla="*/ 1490 h 1612"/>
              <a:gd name="T52" fmla="*/ 542 w 1626"/>
              <a:gd name="T53" fmla="*/ 1220 h 1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26" h="1612">
                <a:moveTo>
                  <a:pt x="542" y="1220"/>
                </a:moveTo>
                <a:lnTo>
                  <a:pt x="447" y="1220"/>
                </a:lnTo>
                <a:cubicBezTo>
                  <a:pt x="474" y="1152"/>
                  <a:pt x="447" y="1179"/>
                  <a:pt x="501" y="1138"/>
                </a:cubicBezTo>
                <a:cubicBezTo>
                  <a:pt x="569" y="1070"/>
                  <a:pt x="501" y="1152"/>
                  <a:pt x="555" y="1084"/>
                </a:cubicBezTo>
                <a:lnTo>
                  <a:pt x="731" y="1125"/>
                </a:lnTo>
                <a:cubicBezTo>
                  <a:pt x="691" y="1152"/>
                  <a:pt x="650" y="1165"/>
                  <a:pt x="609" y="1192"/>
                </a:cubicBezTo>
                <a:cubicBezTo>
                  <a:pt x="731" y="1165"/>
                  <a:pt x="894" y="1016"/>
                  <a:pt x="1111" y="935"/>
                </a:cubicBezTo>
                <a:cubicBezTo>
                  <a:pt x="1233" y="867"/>
                  <a:pt x="1558" y="759"/>
                  <a:pt x="1626" y="691"/>
                </a:cubicBezTo>
                <a:cubicBezTo>
                  <a:pt x="1558" y="664"/>
                  <a:pt x="1449" y="718"/>
                  <a:pt x="1395" y="745"/>
                </a:cubicBezTo>
                <a:lnTo>
                  <a:pt x="1151" y="854"/>
                </a:lnTo>
                <a:cubicBezTo>
                  <a:pt x="1070" y="894"/>
                  <a:pt x="1002" y="921"/>
                  <a:pt x="921" y="949"/>
                </a:cubicBezTo>
                <a:lnTo>
                  <a:pt x="691" y="1070"/>
                </a:lnTo>
                <a:cubicBezTo>
                  <a:pt x="718" y="976"/>
                  <a:pt x="813" y="881"/>
                  <a:pt x="867" y="786"/>
                </a:cubicBezTo>
                <a:cubicBezTo>
                  <a:pt x="894" y="732"/>
                  <a:pt x="921" y="732"/>
                  <a:pt x="962" y="664"/>
                </a:cubicBezTo>
                <a:cubicBezTo>
                  <a:pt x="1002" y="569"/>
                  <a:pt x="975" y="569"/>
                  <a:pt x="1043" y="501"/>
                </a:cubicBezTo>
                <a:lnTo>
                  <a:pt x="1368" y="122"/>
                </a:lnTo>
                <a:cubicBezTo>
                  <a:pt x="1409" y="81"/>
                  <a:pt x="1463" y="54"/>
                  <a:pt x="1436" y="0"/>
                </a:cubicBezTo>
                <a:cubicBezTo>
                  <a:pt x="1368" y="14"/>
                  <a:pt x="1314" y="122"/>
                  <a:pt x="1260" y="190"/>
                </a:cubicBezTo>
                <a:cubicBezTo>
                  <a:pt x="1233" y="244"/>
                  <a:pt x="1084" y="352"/>
                  <a:pt x="1029" y="474"/>
                </a:cubicBezTo>
                <a:lnTo>
                  <a:pt x="786" y="799"/>
                </a:lnTo>
                <a:cubicBezTo>
                  <a:pt x="636" y="989"/>
                  <a:pt x="636" y="1003"/>
                  <a:pt x="447" y="1192"/>
                </a:cubicBezTo>
                <a:cubicBezTo>
                  <a:pt x="406" y="1220"/>
                  <a:pt x="393" y="1233"/>
                  <a:pt x="352" y="1260"/>
                </a:cubicBezTo>
                <a:cubicBezTo>
                  <a:pt x="271" y="1341"/>
                  <a:pt x="149" y="1396"/>
                  <a:pt x="54" y="1504"/>
                </a:cubicBezTo>
                <a:cubicBezTo>
                  <a:pt x="27" y="1531"/>
                  <a:pt x="67" y="1477"/>
                  <a:pt x="27" y="1531"/>
                </a:cubicBezTo>
                <a:cubicBezTo>
                  <a:pt x="27" y="1545"/>
                  <a:pt x="0" y="1612"/>
                  <a:pt x="122" y="1545"/>
                </a:cubicBezTo>
                <a:cubicBezTo>
                  <a:pt x="122" y="1545"/>
                  <a:pt x="149" y="1518"/>
                  <a:pt x="176" y="1490"/>
                </a:cubicBezTo>
                <a:lnTo>
                  <a:pt x="542" y="122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41">
            <a:extLst>
              <a:ext uri="{FF2B5EF4-FFF2-40B4-BE49-F238E27FC236}">
                <a16:creationId xmlns:a16="http://schemas.microsoft.com/office/drawing/2014/main" id="{5E1E1CC4-EFEB-4290-A4E3-B4D69844C01B}"/>
              </a:ext>
            </a:extLst>
          </p:cNvPr>
          <p:cNvSpPr>
            <a:spLocks/>
          </p:cNvSpPr>
          <p:nvPr/>
        </p:nvSpPr>
        <p:spPr bwMode="auto">
          <a:xfrm>
            <a:off x="4706938" y="2947988"/>
            <a:ext cx="790575" cy="412750"/>
          </a:xfrm>
          <a:custGeom>
            <a:avLst/>
            <a:gdLst>
              <a:gd name="T0" fmla="*/ 0 w 2466"/>
              <a:gd name="T1" fmla="*/ 1288 h 1288"/>
              <a:gd name="T2" fmla="*/ 13 w 2466"/>
              <a:gd name="T3" fmla="*/ 1288 h 1288"/>
              <a:gd name="T4" fmla="*/ 40 w 2466"/>
              <a:gd name="T5" fmla="*/ 1288 h 1288"/>
              <a:gd name="T6" fmla="*/ 623 w 2466"/>
              <a:gd name="T7" fmla="*/ 990 h 1288"/>
              <a:gd name="T8" fmla="*/ 2181 w 2466"/>
              <a:gd name="T9" fmla="*/ 204 h 1288"/>
              <a:gd name="T10" fmla="*/ 2466 w 2466"/>
              <a:gd name="T11" fmla="*/ 14 h 1288"/>
              <a:gd name="T12" fmla="*/ 2262 w 2466"/>
              <a:gd name="T13" fmla="*/ 109 h 1288"/>
              <a:gd name="T14" fmla="*/ 2032 w 2466"/>
              <a:gd name="T15" fmla="*/ 204 h 1288"/>
              <a:gd name="T16" fmla="*/ 1978 w 2466"/>
              <a:gd name="T17" fmla="*/ 244 h 1288"/>
              <a:gd name="T18" fmla="*/ 1382 w 2466"/>
              <a:gd name="T19" fmla="*/ 529 h 1288"/>
              <a:gd name="T20" fmla="*/ 1165 w 2466"/>
              <a:gd name="T21" fmla="*/ 651 h 1288"/>
              <a:gd name="T22" fmla="*/ 718 w 2466"/>
              <a:gd name="T23" fmla="*/ 854 h 1288"/>
              <a:gd name="T24" fmla="*/ 826 w 2466"/>
              <a:gd name="T25" fmla="*/ 583 h 1288"/>
              <a:gd name="T26" fmla="*/ 935 w 2466"/>
              <a:gd name="T27" fmla="*/ 502 h 1288"/>
              <a:gd name="T28" fmla="*/ 989 w 2466"/>
              <a:gd name="T29" fmla="*/ 475 h 1288"/>
              <a:gd name="T30" fmla="*/ 1016 w 2466"/>
              <a:gd name="T31" fmla="*/ 434 h 1288"/>
              <a:gd name="T32" fmla="*/ 894 w 2466"/>
              <a:gd name="T33" fmla="*/ 434 h 1288"/>
              <a:gd name="T34" fmla="*/ 948 w 2466"/>
              <a:gd name="T35" fmla="*/ 299 h 1288"/>
              <a:gd name="T36" fmla="*/ 1043 w 2466"/>
              <a:gd name="T37" fmla="*/ 190 h 1288"/>
              <a:gd name="T38" fmla="*/ 799 w 2466"/>
              <a:gd name="T39" fmla="*/ 488 h 1288"/>
              <a:gd name="T40" fmla="*/ 718 w 2466"/>
              <a:gd name="T41" fmla="*/ 678 h 1288"/>
              <a:gd name="T42" fmla="*/ 569 w 2466"/>
              <a:gd name="T43" fmla="*/ 935 h 1288"/>
              <a:gd name="T44" fmla="*/ 338 w 2466"/>
              <a:gd name="T45" fmla="*/ 1112 h 1288"/>
              <a:gd name="T46" fmla="*/ 176 w 2466"/>
              <a:gd name="T47" fmla="*/ 1206 h 1288"/>
              <a:gd name="T48" fmla="*/ 0 w 2466"/>
              <a:gd name="T49" fmla="*/ 1288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66" h="1288">
                <a:moveTo>
                  <a:pt x="0" y="1288"/>
                </a:moveTo>
                <a:cubicBezTo>
                  <a:pt x="0" y="1288"/>
                  <a:pt x="13" y="1288"/>
                  <a:pt x="13" y="1288"/>
                </a:cubicBezTo>
                <a:lnTo>
                  <a:pt x="40" y="1288"/>
                </a:lnTo>
                <a:cubicBezTo>
                  <a:pt x="108" y="1274"/>
                  <a:pt x="542" y="1044"/>
                  <a:pt x="623" y="990"/>
                </a:cubicBezTo>
                <a:cubicBezTo>
                  <a:pt x="731" y="908"/>
                  <a:pt x="1951" y="299"/>
                  <a:pt x="2181" y="204"/>
                </a:cubicBezTo>
                <a:cubicBezTo>
                  <a:pt x="2344" y="136"/>
                  <a:pt x="2357" y="95"/>
                  <a:pt x="2466" y="14"/>
                </a:cubicBezTo>
                <a:cubicBezTo>
                  <a:pt x="2425" y="0"/>
                  <a:pt x="2330" y="68"/>
                  <a:pt x="2262" y="109"/>
                </a:cubicBezTo>
                <a:cubicBezTo>
                  <a:pt x="2195" y="150"/>
                  <a:pt x="2113" y="163"/>
                  <a:pt x="2032" y="204"/>
                </a:cubicBezTo>
                <a:cubicBezTo>
                  <a:pt x="1978" y="244"/>
                  <a:pt x="2019" y="217"/>
                  <a:pt x="1978" y="244"/>
                </a:cubicBezTo>
                <a:cubicBezTo>
                  <a:pt x="1829" y="339"/>
                  <a:pt x="1544" y="461"/>
                  <a:pt x="1382" y="529"/>
                </a:cubicBezTo>
                <a:cubicBezTo>
                  <a:pt x="1300" y="570"/>
                  <a:pt x="1260" y="610"/>
                  <a:pt x="1165" y="651"/>
                </a:cubicBezTo>
                <a:cubicBezTo>
                  <a:pt x="1070" y="705"/>
                  <a:pt x="813" y="841"/>
                  <a:pt x="718" y="854"/>
                </a:cubicBezTo>
                <a:cubicBezTo>
                  <a:pt x="731" y="773"/>
                  <a:pt x="772" y="624"/>
                  <a:pt x="826" y="583"/>
                </a:cubicBezTo>
                <a:cubicBezTo>
                  <a:pt x="853" y="542"/>
                  <a:pt x="894" y="529"/>
                  <a:pt x="935" y="502"/>
                </a:cubicBezTo>
                <a:cubicBezTo>
                  <a:pt x="989" y="488"/>
                  <a:pt x="962" y="502"/>
                  <a:pt x="989" y="475"/>
                </a:cubicBezTo>
                <a:lnTo>
                  <a:pt x="1016" y="434"/>
                </a:lnTo>
                <a:lnTo>
                  <a:pt x="894" y="434"/>
                </a:lnTo>
                <a:cubicBezTo>
                  <a:pt x="894" y="393"/>
                  <a:pt x="921" y="326"/>
                  <a:pt x="948" y="299"/>
                </a:cubicBezTo>
                <a:cubicBezTo>
                  <a:pt x="1002" y="231"/>
                  <a:pt x="1016" y="271"/>
                  <a:pt x="1043" y="190"/>
                </a:cubicBezTo>
                <a:cubicBezTo>
                  <a:pt x="826" y="285"/>
                  <a:pt x="894" y="285"/>
                  <a:pt x="799" y="488"/>
                </a:cubicBezTo>
                <a:cubicBezTo>
                  <a:pt x="772" y="570"/>
                  <a:pt x="745" y="597"/>
                  <a:pt x="718" y="678"/>
                </a:cubicBezTo>
                <a:cubicBezTo>
                  <a:pt x="677" y="813"/>
                  <a:pt x="637" y="854"/>
                  <a:pt x="569" y="935"/>
                </a:cubicBezTo>
                <a:cubicBezTo>
                  <a:pt x="420" y="1071"/>
                  <a:pt x="542" y="990"/>
                  <a:pt x="338" y="1112"/>
                </a:cubicBezTo>
                <a:cubicBezTo>
                  <a:pt x="271" y="1152"/>
                  <a:pt x="257" y="1166"/>
                  <a:pt x="176" y="1206"/>
                </a:cubicBezTo>
                <a:lnTo>
                  <a:pt x="0" y="128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Freeform 42">
            <a:extLst>
              <a:ext uri="{FF2B5EF4-FFF2-40B4-BE49-F238E27FC236}">
                <a16:creationId xmlns:a16="http://schemas.microsoft.com/office/drawing/2014/main" id="{E0DBAC7D-B1C3-4473-AE1A-6D4EB6599F24}"/>
              </a:ext>
            </a:extLst>
          </p:cNvPr>
          <p:cNvSpPr>
            <a:spLocks/>
          </p:cNvSpPr>
          <p:nvPr/>
        </p:nvSpPr>
        <p:spPr bwMode="auto">
          <a:xfrm>
            <a:off x="4749800" y="5554663"/>
            <a:ext cx="660400" cy="165100"/>
          </a:xfrm>
          <a:custGeom>
            <a:avLst/>
            <a:gdLst>
              <a:gd name="T0" fmla="*/ 1436 w 2060"/>
              <a:gd name="T1" fmla="*/ 231 h 515"/>
              <a:gd name="T2" fmla="*/ 1396 w 2060"/>
              <a:gd name="T3" fmla="*/ 217 h 515"/>
              <a:gd name="T4" fmla="*/ 1396 w 2060"/>
              <a:gd name="T5" fmla="*/ 163 h 515"/>
              <a:gd name="T6" fmla="*/ 1409 w 2060"/>
              <a:gd name="T7" fmla="*/ 163 h 515"/>
              <a:gd name="T8" fmla="*/ 1436 w 2060"/>
              <a:gd name="T9" fmla="*/ 149 h 515"/>
              <a:gd name="T10" fmla="*/ 1518 w 2060"/>
              <a:gd name="T11" fmla="*/ 149 h 515"/>
              <a:gd name="T12" fmla="*/ 1816 w 2060"/>
              <a:gd name="T13" fmla="*/ 163 h 515"/>
              <a:gd name="T14" fmla="*/ 1938 w 2060"/>
              <a:gd name="T15" fmla="*/ 163 h 515"/>
              <a:gd name="T16" fmla="*/ 1870 w 2060"/>
              <a:gd name="T17" fmla="*/ 163 h 515"/>
              <a:gd name="T18" fmla="*/ 1789 w 2060"/>
              <a:gd name="T19" fmla="*/ 122 h 515"/>
              <a:gd name="T20" fmla="*/ 840 w 2060"/>
              <a:gd name="T21" fmla="*/ 163 h 515"/>
              <a:gd name="T22" fmla="*/ 393 w 2060"/>
              <a:gd name="T23" fmla="*/ 122 h 515"/>
              <a:gd name="T24" fmla="*/ 0 w 2060"/>
              <a:gd name="T25" fmla="*/ 68 h 515"/>
              <a:gd name="T26" fmla="*/ 14 w 2060"/>
              <a:gd name="T27" fmla="*/ 82 h 515"/>
              <a:gd name="T28" fmla="*/ 109 w 2060"/>
              <a:gd name="T29" fmla="*/ 95 h 515"/>
              <a:gd name="T30" fmla="*/ 203 w 2060"/>
              <a:gd name="T31" fmla="*/ 122 h 515"/>
              <a:gd name="T32" fmla="*/ 380 w 2060"/>
              <a:gd name="T33" fmla="*/ 163 h 515"/>
              <a:gd name="T34" fmla="*/ 556 w 2060"/>
              <a:gd name="T35" fmla="*/ 203 h 515"/>
              <a:gd name="T36" fmla="*/ 691 w 2060"/>
              <a:gd name="T37" fmla="*/ 312 h 515"/>
              <a:gd name="T38" fmla="*/ 1315 w 2060"/>
              <a:gd name="T39" fmla="*/ 488 h 515"/>
              <a:gd name="T40" fmla="*/ 1409 w 2060"/>
              <a:gd name="T41" fmla="*/ 461 h 515"/>
              <a:gd name="T42" fmla="*/ 678 w 2060"/>
              <a:gd name="T43" fmla="*/ 217 h 515"/>
              <a:gd name="T44" fmla="*/ 1044 w 2060"/>
              <a:gd name="T45" fmla="*/ 203 h 515"/>
              <a:gd name="T46" fmla="*/ 1355 w 2060"/>
              <a:gd name="T47" fmla="*/ 244 h 515"/>
              <a:gd name="T48" fmla="*/ 1870 w 2060"/>
              <a:gd name="T49" fmla="*/ 366 h 515"/>
              <a:gd name="T50" fmla="*/ 2060 w 2060"/>
              <a:gd name="T51" fmla="*/ 353 h 515"/>
              <a:gd name="T52" fmla="*/ 1735 w 2060"/>
              <a:gd name="T53" fmla="*/ 298 h 515"/>
              <a:gd name="T54" fmla="*/ 1436 w 2060"/>
              <a:gd name="T55" fmla="*/ 231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60" h="515">
                <a:moveTo>
                  <a:pt x="1436" y="231"/>
                </a:moveTo>
                <a:lnTo>
                  <a:pt x="1396" y="217"/>
                </a:lnTo>
                <a:cubicBezTo>
                  <a:pt x="1382" y="190"/>
                  <a:pt x="1382" y="190"/>
                  <a:pt x="1396" y="163"/>
                </a:cubicBezTo>
                <a:cubicBezTo>
                  <a:pt x="1409" y="163"/>
                  <a:pt x="1409" y="163"/>
                  <a:pt x="1409" y="163"/>
                </a:cubicBezTo>
                <a:cubicBezTo>
                  <a:pt x="1423" y="149"/>
                  <a:pt x="1423" y="149"/>
                  <a:pt x="1436" y="149"/>
                </a:cubicBezTo>
                <a:lnTo>
                  <a:pt x="1518" y="149"/>
                </a:lnTo>
                <a:cubicBezTo>
                  <a:pt x="1707" y="163"/>
                  <a:pt x="1694" y="109"/>
                  <a:pt x="1816" y="163"/>
                </a:cubicBezTo>
                <a:lnTo>
                  <a:pt x="1938" y="163"/>
                </a:lnTo>
                <a:cubicBezTo>
                  <a:pt x="1924" y="163"/>
                  <a:pt x="1965" y="190"/>
                  <a:pt x="1870" y="163"/>
                </a:cubicBezTo>
                <a:lnTo>
                  <a:pt x="1789" y="122"/>
                </a:lnTo>
                <a:cubicBezTo>
                  <a:pt x="1545" y="95"/>
                  <a:pt x="1098" y="149"/>
                  <a:pt x="840" y="163"/>
                </a:cubicBezTo>
                <a:cubicBezTo>
                  <a:pt x="732" y="176"/>
                  <a:pt x="488" y="136"/>
                  <a:pt x="393" y="122"/>
                </a:cubicBezTo>
                <a:cubicBezTo>
                  <a:pt x="285" y="95"/>
                  <a:pt x="95" y="0"/>
                  <a:pt x="0" y="68"/>
                </a:cubicBezTo>
                <a:cubicBezTo>
                  <a:pt x="0" y="68"/>
                  <a:pt x="14" y="82"/>
                  <a:pt x="14" y="82"/>
                </a:cubicBezTo>
                <a:lnTo>
                  <a:pt x="109" y="95"/>
                </a:lnTo>
                <a:cubicBezTo>
                  <a:pt x="149" y="109"/>
                  <a:pt x="163" y="109"/>
                  <a:pt x="203" y="122"/>
                </a:cubicBezTo>
                <a:cubicBezTo>
                  <a:pt x="244" y="136"/>
                  <a:pt x="339" y="163"/>
                  <a:pt x="380" y="163"/>
                </a:cubicBezTo>
                <a:cubicBezTo>
                  <a:pt x="474" y="190"/>
                  <a:pt x="488" y="163"/>
                  <a:pt x="556" y="203"/>
                </a:cubicBezTo>
                <a:cubicBezTo>
                  <a:pt x="664" y="271"/>
                  <a:pt x="542" y="231"/>
                  <a:pt x="691" y="312"/>
                </a:cubicBezTo>
                <a:cubicBezTo>
                  <a:pt x="867" y="407"/>
                  <a:pt x="1098" y="474"/>
                  <a:pt x="1315" y="488"/>
                </a:cubicBezTo>
                <a:cubicBezTo>
                  <a:pt x="1477" y="488"/>
                  <a:pt x="1355" y="515"/>
                  <a:pt x="1409" y="461"/>
                </a:cubicBezTo>
                <a:cubicBezTo>
                  <a:pt x="1328" y="434"/>
                  <a:pt x="745" y="353"/>
                  <a:pt x="678" y="217"/>
                </a:cubicBezTo>
                <a:cubicBezTo>
                  <a:pt x="732" y="203"/>
                  <a:pt x="976" y="203"/>
                  <a:pt x="1044" y="203"/>
                </a:cubicBezTo>
                <a:cubicBezTo>
                  <a:pt x="1179" y="190"/>
                  <a:pt x="1233" y="190"/>
                  <a:pt x="1355" y="244"/>
                </a:cubicBezTo>
                <a:cubicBezTo>
                  <a:pt x="1558" y="339"/>
                  <a:pt x="1626" y="325"/>
                  <a:pt x="1870" y="366"/>
                </a:cubicBezTo>
                <a:cubicBezTo>
                  <a:pt x="1938" y="366"/>
                  <a:pt x="2006" y="393"/>
                  <a:pt x="2060" y="353"/>
                </a:cubicBezTo>
                <a:cubicBezTo>
                  <a:pt x="1992" y="298"/>
                  <a:pt x="1829" y="312"/>
                  <a:pt x="1735" y="298"/>
                </a:cubicBezTo>
                <a:cubicBezTo>
                  <a:pt x="1518" y="271"/>
                  <a:pt x="1504" y="244"/>
                  <a:pt x="1436" y="23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43">
            <a:extLst>
              <a:ext uri="{FF2B5EF4-FFF2-40B4-BE49-F238E27FC236}">
                <a16:creationId xmlns:a16="http://schemas.microsoft.com/office/drawing/2014/main" id="{B7356FB6-6768-4CC0-8414-1E95B14C5B3F}"/>
              </a:ext>
            </a:extLst>
          </p:cNvPr>
          <p:cNvSpPr>
            <a:spLocks/>
          </p:cNvSpPr>
          <p:nvPr/>
        </p:nvSpPr>
        <p:spPr bwMode="auto">
          <a:xfrm>
            <a:off x="4927600" y="4364038"/>
            <a:ext cx="742950" cy="144463"/>
          </a:xfrm>
          <a:custGeom>
            <a:avLst/>
            <a:gdLst>
              <a:gd name="T0" fmla="*/ 488 w 2317"/>
              <a:gd name="T1" fmla="*/ 135 h 447"/>
              <a:gd name="T2" fmla="*/ 704 w 2317"/>
              <a:gd name="T3" fmla="*/ 135 h 447"/>
              <a:gd name="T4" fmla="*/ 948 w 2317"/>
              <a:gd name="T5" fmla="*/ 149 h 447"/>
              <a:gd name="T6" fmla="*/ 2317 w 2317"/>
              <a:gd name="T7" fmla="*/ 298 h 447"/>
              <a:gd name="T8" fmla="*/ 2222 w 2317"/>
              <a:gd name="T9" fmla="*/ 271 h 447"/>
              <a:gd name="T10" fmla="*/ 1111 w 2317"/>
              <a:gd name="T11" fmla="*/ 122 h 447"/>
              <a:gd name="T12" fmla="*/ 731 w 2317"/>
              <a:gd name="T13" fmla="*/ 40 h 447"/>
              <a:gd name="T14" fmla="*/ 528 w 2317"/>
              <a:gd name="T15" fmla="*/ 81 h 447"/>
              <a:gd name="T16" fmla="*/ 0 w 2317"/>
              <a:gd name="T17" fmla="*/ 149 h 447"/>
              <a:gd name="T18" fmla="*/ 393 w 2317"/>
              <a:gd name="T19" fmla="*/ 189 h 447"/>
              <a:gd name="T20" fmla="*/ 1084 w 2317"/>
              <a:gd name="T21" fmla="*/ 352 h 447"/>
              <a:gd name="T22" fmla="*/ 1436 w 2317"/>
              <a:gd name="T23" fmla="*/ 447 h 447"/>
              <a:gd name="T24" fmla="*/ 1219 w 2317"/>
              <a:gd name="T25" fmla="*/ 352 h 447"/>
              <a:gd name="T26" fmla="*/ 962 w 2317"/>
              <a:gd name="T27" fmla="*/ 284 h 447"/>
              <a:gd name="T28" fmla="*/ 488 w 2317"/>
              <a:gd name="T29" fmla="*/ 135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17" h="447">
                <a:moveTo>
                  <a:pt x="488" y="135"/>
                </a:moveTo>
                <a:cubicBezTo>
                  <a:pt x="555" y="81"/>
                  <a:pt x="609" y="122"/>
                  <a:pt x="704" y="135"/>
                </a:cubicBezTo>
                <a:cubicBezTo>
                  <a:pt x="786" y="149"/>
                  <a:pt x="853" y="149"/>
                  <a:pt x="948" y="149"/>
                </a:cubicBezTo>
                <a:cubicBezTo>
                  <a:pt x="1233" y="149"/>
                  <a:pt x="1964" y="447"/>
                  <a:pt x="2317" y="298"/>
                </a:cubicBezTo>
                <a:cubicBezTo>
                  <a:pt x="2290" y="271"/>
                  <a:pt x="2303" y="271"/>
                  <a:pt x="2222" y="271"/>
                </a:cubicBezTo>
                <a:cubicBezTo>
                  <a:pt x="1517" y="298"/>
                  <a:pt x="1531" y="176"/>
                  <a:pt x="1111" y="122"/>
                </a:cubicBezTo>
                <a:cubicBezTo>
                  <a:pt x="1057" y="108"/>
                  <a:pt x="759" y="122"/>
                  <a:pt x="731" y="40"/>
                </a:cubicBezTo>
                <a:cubicBezTo>
                  <a:pt x="718" y="0"/>
                  <a:pt x="542" y="81"/>
                  <a:pt x="528" y="81"/>
                </a:cubicBezTo>
                <a:cubicBezTo>
                  <a:pt x="379" y="122"/>
                  <a:pt x="95" y="94"/>
                  <a:pt x="0" y="149"/>
                </a:cubicBezTo>
                <a:cubicBezTo>
                  <a:pt x="68" y="189"/>
                  <a:pt x="217" y="108"/>
                  <a:pt x="393" y="189"/>
                </a:cubicBezTo>
                <a:cubicBezTo>
                  <a:pt x="731" y="338"/>
                  <a:pt x="759" y="284"/>
                  <a:pt x="1084" y="352"/>
                </a:cubicBezTo>
                <a:cubicBezTo>
                  <a:pt x="1192" y="365"/>
                  <a:pt x="1328" y="420"/>
                  <a:pt x="1436" y="447"/>
                </a:cubicBezTo>
                <a:cubicBezTo>
                  <a:pt x="1382" y="352"/>
                  <a:pt x="1328" y="379"/>
                  <a:pt x="1219" y="352"/>
                </a:cubicBezTo>
                <a:cubicBezTo>
                  <a:pt x="1111" y="311"/>
                  <a:pt x="1097" y="298"/>
                  <a:pt x="962" y="284"/>
                </a:cubicBezTo>
                <a:cubicBezTo>
                  <a:pt x="853" y="271"/>
                  <a:pt x="528" y="230"/>
                  <a:pt x="488" y="13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Freeform 44">
            <a:extLst>
              <a:ext uri="{FF2B5EF4-FFF2-40B4-BE49-F238E27FC236}">
                <a16:creationId xmlns:a16="http://schemas.microsoft.com/office/drawing/2014/main" id="{5474EA93-8288-4C35-9654-DF26C1F8BF89}"/>
              </a:ext>
            </a:extLst>
          </p:cNvPr>
          <p:cNvSpPr>
            <a:spLocks/>
          </p:cNvSpPr>
          <p:nvPr/>
        </p:nvSpPr>
        <p:spPr bwMode="auto">
          <a:xfrm>
            <a:off x="2651125" y="1884363"/>
            <a:ext cx="790575" cy="750888"/>
          </a:xfrm>
          <a:custGeom>
            <a:avLst/>
            <a:gdLst>
              <a:gd name="T0" fmla="*/ 217 w 2466"/>
              <a:gd name="T1" fmla="*/ 2059 h 2344"/>
              <a:gd name="T2" fmla="*/ 190 w 2466"/>
              <a:gd name="T3" fmla="*/ 2073 h 2344"/>
              <a:gd name="T4" fmla="*/ 162 w 2466"/>
              <a:gd name="T5" fmla="*/ 2086 h 2344"/>
              <a:gd name="T6" fmla="*/ 190 w 2466"/>
              <a:gd name="T7" fmla="*/ 2073 h 2344"/>
              <a:gd name="T8" fmla="*/ 217 w 2466"/>
              <a:gd name="T9" fmla="*/ 2059 h 2344"/>
              <a:gd name="T10" fmla="*/ 284 w 2466"/>
              <a:gd name="T11" fmla="*/ 2032 h 2344"/>
              <a:gd name="T12" fmla="*/ 257 w 2466"/>
              <a:gd name="T13" fmla="*/ 2073 h 2344"/>
              <a:gd name="T14" fmla="*/ 230 w 2466"/>
              <a:gd name="T15" fmla="*/ 2100 h 2344"/>
              <a:gd name="T16" fmla="*/ 217 w 2466"/>
              <a:gd name="T17" fmla="*/ 2114 h 2344"/>
              <a:gd name="T18" fmla="*/ 203 w 2466"/>
              <a:gd name="T19" fmla="*/ 2127 h 2344"/>
              <a:gd name="T20" fmla="*/ 162 w 2466"/>
              <a:gd name="T21" fmla="*/ 2168 h 2344"/>
              <a:gd name="T22" fmla="*/ 135 w 2466"/>
              <a:gd name="T23" fmla="*/ 2208 h 2344"/>
              <a:gd name="T24" fmla="*/ 108 w 2466"/>
              <a:gd name="T25" fmla="*/ 2222 h 2344"/>
              <a:gd name="T26" fmla="*/ 95 w 2466"/>
              <a:gd name="T27" fmla="*/ 2249 h 2344"/>
              <a:gd name="T28" fmla="*/ 68 w 2466"/>
              <a:gd name="T29" fmla="*/ 2263 h 2344"/>
              <a:gd name="T30" fmla="*/ 54 w 2466"/>
              <a:gd name="T31" fmla="*/ 2276 h 2344"/>
              <a:gd name="T32" fmla="*/ 41 w 2466"/>
              <a:gd name="T33" fmla="*/ 2303 h 2344"/>
              <a:gd name="T34" fmla="*/ 0 w 2466"/>
              <a:gd name="T35" fmla="*/ 2330 h 2344"/>
              <a:gd name="T36" fmla="*/ 41 w 2466"/>
              <a:gd name="T37" fmla="*/ 2303 h 2344"/>
              <a:gd name="T38" fmla="*/ 54 w 2466"/>
              <a:gd name="T39" fmla="*/ 2276 h 2344"/>
              <a:gd name="T40" fmla="*/ 68 w 2466"/>
              <a:gd name="T41" fmla="*/ 2263 h 2344"/>
              <a:gd name="T42" fmla="*/ 95 w 2466"/>
              <a:gd name="T43" fmla="*/ 2249 h 2344"/>
              <a:gd name="T44" fmla="*/ 108 w 2466"/>
              <a:gd name="T45" fmla="*/ 2222 h 2344"/>
              <a:gd name="T46" fmla="*/ 135 w 2466"/>
              <a:gd name="T47" fmla="*/ 2208 h 2344"/>
              <a:gd name="T48" fmla="*/ 162 w 2466"/>
              <a:gd name="T49" fmla="*/ 2168 h 2344"/>
              <a:gd name="T50" fmla="*/ 203 w 2466"/>
              <a:gd name="T51" fmla="*/ 2127 h 2344"/>
              <a:gd name="T52" fmla="*/ 217 w 2466"/>
              <a:gd name="T53" fmla="*/ 2114 h 2344"/>
              <a:gd name="T54" fmla="*/ 393 w 2466"/>
              <a:gd name="T55" fmla="*/ 1992 h 2344"/>
              <a:gd name="T56" fmla="*/ 799 w 2466"/>
              <a:gd name="T57" fmla="*/ 1815 h 2344"/>
              <a:gd name="T58" fmla="*/ 962 w 2466"/>
              <a:gd name="T59" fmla="*/ 1694 h 2344"/>
              <a:gd name="T60" fmla="*/ 921 w 2466"/>
              <a:gd name="T61" fmla="*/ 1694 h 2344"/>
              <a:gd name="T62" fmla="*/ 948 w 2466"/>
              <a:gd name="T63" fmla="*/ 1680 h 2344"/>
              <a:gd name="T64" fmla="*/ 975 w 2466"/>
              <a:gd name="T65" fmla="*/ 1666 h 2344"/>
              <a:gd name="T66" fmla="*/ 948 w 2466"/>
              <a:gd name="T67" fmla="*/ 1680 h 2344"/>
              <a:gd name="T68" fmla="*/ 921 w 2466"/>
              <a:gd name="T69" fmla="*/ 1694 h 2344"/>
              <a:gd name="T70" fmla="*/ 542 w 2466"/>
              <a:gd name="T71" fmla="*/ 1843 h 2344"/>
              <a:gd name="T72" fmla="*/ 637 w 2466"/>
              <a:gd name="T73" fmla="*/ 1680 h 2344"/>
              <a:gd name="T74" fmla="*/ 745 w 2466"/>
              <a:gd name="T75" fmla="*/ 1558 h 2344"/>
              <a:gd name="T76" fmla="*/ 867 w 2466"/>
              <a:gd name="T77" fmla="*/ 1450 h 2344"/>
              <a:gd name="T78" fmla="*/ 921 w 2466"/>
              <a:gd name="T79" fmla="*/ 1382 h 2344"/>
              <a:gd name="T80" fmla="*/ 975 w 2466"/>
              <a:gd name="T81" fmla="*/ 1328 h 2344"/>
              <a:gd name="T82" fmla="*/ 1260 w 2466"/>
              <a:gd name="T83" fmla="*/ 1138 h 2344"/>
              <a:gd name="T84" fmla="*/ 1680 w 2466"/>
              <a:gd name="T85" fmla="*/ 853 h 2344"/>
              <a:gd name="T86" fmla="*/ 1775 w 2466"/>
              <a:gd name="T87" fmla="*/ 732 h 2344"/>
              <a:gd name="T88" fmla="*/ 1883 w 2466"/>
              <a:gd name="T89" fmla="*/ 637 h 2344"/>
              <a:gd name="T90" fmla="*/ 2222 w 2466"/>
              <a:gd name="T91" fmla="*/ 217 h 2344"/>
              <a:gd name="T92" fmla="*/ 2466 w 2466"/>
              <a:gd name="T93" fmla="*/ 0 h 2344"/>
              <a:gd name="T94" fmla="*/ 2330 w 2466"/>
              <a:gd name="T95" fmla="*/ 81 h 2344"/>
              <a:gd name="T96" fmla="*/ 2263 w 2466"/>
              <a:gd name="T97" fmla="*/ 149 h 2344"/>
              <a:gd name="T98" fmla="*/ 2222 w 2466"/>
              <a:gd name="T99" fmla="*/ 176 h 2344"/>
              <a:gd name="T100" fmla="*/ 2059 w 2466"/>
              <a:gd name="T101" fmla="*/ 406 h 2344"/>
              <a:gd name="T102" fmla="*/ 1653 w 2466"/>
              <a:gd name="T103" fmla="*/ 799 h 2344"/>
              <a:gd name="T104" fmla="*/ 1274 w 2466"/>
              <a:gd name="T105" fmla="*/ 1097 h 2344"/>
              <a:gd name="T106" fmla="*/ 1179 w 2466"/>
              <a:gd name="T107" fmla="*/ 1138 h 2344"/>
              <a:gd name="T108" fmla="*/ 745 w 2466"/>
              <a:gd name="T109" fmla="*/ 1504 h 2344"/>
              <a:gd name="T110" fmla="*/ 488 w 2466"/>
              <a:gd name="T111" fmla="*/ 1788 h 2344"/>
              <a:gd name="T112" fmla="*/ 379 w 2466"/>
              <a:gd name="T113" fmla="*/ 1965 h 2344"/>
              <a:gd name="T114" fmla="*/ 217 w 2466"/>
              <a:gd name="T115" fmla="*/ 2059 h 2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466" h="2344">
                <a:moveTo>
                  <a:pt x="217" y="2059"/>
                </a:moveTo>
                <a:cubicBezTo>
                  <a:pt x="190" y="2046"/>
                  <a:pt x="190" y="2046"/>
                  <a:pt x="190" y="2073"/>
                </a:cubicBezTo>
                <a:lnTo>
                  <a:pt x="162" y="2086"/>
                </a:lnTo>
                <a:lnTo>
                  <a:pt x="190" y="2073"/>
                </a:lnTo>
                <a:cubicBezTo>
                  <a:pt x="217" y="2073"/>
                  <a:pt x="217" y="2086"/>
                  <a:pt x="217" y="2059"/>
                </a:cubicBezTo>
                <a:lnTo>
                  <a:pt x="284" y="2032"/>
                </a:lnTo>
                <a:cubicBezTo>
                  <a:pt x="271" y="2073"/>
                  <a:pt x="284" y="2046"/>
                  <a:pt x="257" y="2073"/>
                </a:cubicBezTo>
                <a:lnTo>
                  <a:pt x="230" y="2100"/>
                </a:lnTo>
                <a:cubicBezTo>
                  <a:pt x="217" y="2100"/>
                  <a:pt x="217" y="2114"/>
                  <a:pt x="217" y="2114"/>
                </a:cubicBezTo>
                <a:cubicBezTo>
                  <a:pt x="190" y="2100"/>
                  <a:pt x="190" y="2100"/>
                  <a:pt x="203" y="2127"/>
                </a:cubicBezTo>
                <a:cubicBezTo>
                  <a:pt x="190" y="2141"/>
                  <a:pt x="176" y="2154"/>
                  <a:pt x="162" y="2168"/>
                </a:cubicBezTo>
                <a:lnTo>
                  <a:pt x="135" y="2208"/>
                </a:lnTo>
                <a:cubicBezTo>
                  <a:pt x="95" y="2208"/>
                  <a:pt x="108" y="2168"/>
                  <a:pt x="108" y="2222"/>
                </a:cubicBezTo>
                <a:cubicBezTo>
                  <a:pt x="81" y="2222"/>
                  <a:pt x="81" y="2222"/>
                  <a:pt x="95" y="2249"/>
                </a:cubicBezTo>
                <a:cubicBezTo>
                  <a:pt x="68" y="2236"/>
                  <a:pt x="68" y="2236"/>
                  <a:pt x="68" y="2263"/>
                </a:cubicBezTo>
                <a:cubicBezTo>
                  <a:pt x="41" y="2263"/>
                  <a:pt x="54" y="2249"/>
                  <a:pt x="54" y="2276"/>
                </a:cubicBezTo>
                <a:cubicBezTo>
                  <a:pt x="27" y="2276"/>
                  <a:pt x="27" y="2276"/>
                  <a:pt x="41" y="2303"/>
                </a:cubicBezTo>
                <a:cubicBezTo>
                  <a:pt x="13" y="2303"/>
                  <a:pt x="27" y="2276"/>
                  <a:pt x="0" y="2330"/>
                </a:cubicBezTo>
                <a:cubicBezTo>
                  <a:pt x="54" y="2330"/>
                  <a:pt x="41" y="2344"/>
                  <a:pt x="41" y="2303"/>
                </a:cubicBezTo>
                <a:cubicBezTo>
                  <a:pt x="68" y="2303"/>
                  <a:pt x="54" y="2303"/>
                  <a:pt x="54" y="2276"/>
                </a:cubicBezTo>
                <a:cubicBezTo>
                  <a:pt x="81" y="2276"/>
                  <a:pt x="68" y="2290"/>
                  <a:pt x="68" y="2263"/>
                </a:cubicBezTo>
                <a:cubicBezTo>
                  <a:pt x="95" y="2263"/>
                  <a:pt x="95" y="2276"/>
                  <a:pt x="95" y="2249"/>
                </a:cubicBezTo>
                <a:cubicBezTo>
                  <a:pt x="122" y="2249"/>
                  <a:pt x="108" y="2263"/>
                  <a:pt x="108" y="2222"/>
                </a:cubicBezTo>
                <a:lnTo>
                  <a:pt x="135" y="2208"/>
                </a:lnTo>
                <a:cubicBezTo>
                  <a:pt x="162" y="2195"/>
                  <a:pt x="149" y="2222"/>
                  <a:pt x="162" y="2168"/>
                </a:cubicBezTo>
                <a:cubicBezTo>
                  <a:pt x="217" y="2168"/>
                  <a:pt x="190" y="2181"/>
                  <a:pt x="203" y="2127"/>
                </a:cubicBezTo>
                <a:cubicBezTo>
                  <a:pt x="230" y="2127"/>
                  <a:pt x="217" y="2141"/>
                  <a:pt x="217" y="2114"/>
                </a:cubicBezTo>
                <a:cubicBezTo>
                  <a:pt x="298" y="2100"/>
                  <a:pt x="298" y="2032"/>
                  <a:pt x="393" y="1992"/>
                </a:cubicBezTo>
                <a:cubicBezTo>
                  <a:pt x="569" y="1883"/>
                  <a:pt x="745" y="1856"/>
                  <a:pt x="799" y="1815"/>
                </a:cubicBezTo>
                <a:lnTo>
                  <a:pt x="962" y="1694"/>
                </a:lnTo>
                <a:lnTo>
                  <a:pt x="921" y="1694"/>
                </a:lnTo>
                <a:cubicBezTo>
                  <a:pt x="948" y="1707"/>
                  <a:pt x="948" y="1707"/>
                  <a:pt x="948" y="1680"/>
                </a:cubicBezTo>
                <a:cubicBezTo>
                  <a:pt x="975" y="1680"/>
                  <a:pt x="975" y="1694"/>
                  <a:pt x="975" y="1666"/>
                </a:cubicBezTo>
                <a:lnTo>
                  <a:pt x="948" y="1680"/>
                </a:lnTo>
                <a:cubicBezTo>
                  <a:pt x="908" y="1666"/>
                  <a:pt x="908" y="1653"/>
                  <a:pt x="921" y="1694"/>
                </a:cubicBezTo>
                <a:cubicBezTo>
                  <a:pt x="867" y="1694"/>
                  <a:pt x="813" y="1775"/>
                  <a:pt x="542" y="1843"/>
                </a:cubicBezTo>
                <a:cubicBezTo>
                  <a:pt x="542" y="1748"/>
                  <a:pt x="582" y="1734"/>
                  <a:pt x="637" y="1680"/>
                </a:cubicBezTo>
                <a:cubicBezTo>
                  <a:pt x="691" y="1626"/>
                  <a:pt x="691" y="1612"/>
                  <a:pt x="745" y="1558"/>
                </a:cubicBezTo>
                <a:cubicBezTo>
                  <a:pt x="786" y="1517"/>
                  <a:pt x="840" y="1477"/>
                  <a:pt x="867" y="1450"/>
                </a:cubicBezTo>
                <a:cubicBezTo>
                  <a:pt x="894" y="1409"/>
                  <a:pt x="881" y="1423"/>
                  <a:pt x="921" y="1382"/>
                </a:cubicBezTo>
                <a:cubicBezTo>
                  <a:pt x="948" y="1355"/>
                  <a:pt x="962" y="1355"/>
                  <a:pt x="975" y="1328"/>
                </a:cubicBezTo>
                <a:cubicBezTo>
                  <a:pt x="1070" y="1246"/>
                  <a:pt x="1057" y="1219"/>
                  <a:pt x="1260" y="1138"/>
                </a:cubicBezTo>
                <a:cubicBezTo>
                  <a:pt x="1341" y="1111"/>
                  <a:pt x="1639" y="921"/>
                  <a:pt x="1680" y="853"/>
                </a:cubicBezTo>
                <a:lnTo>
                  <a:pt x="1775" y="732"/>
                </a:lnTo>
                <a:cubicBezTo>
                  <a:pt x="1829" y="650"/>
                  <a:pt x="1802" y="691"/>
                  <a:pt x="1883" y="637"/>
                </a:cubicBezTo>
                <a:cubicBezTo>
                  <a:pt x="2100" y="501"/>
                  <a:pt x="2168" y="284"/>
                  <a:pt x="2222" y="217"/>
                </a:cubicBezTo>
                <a:cubicBezTo>
                  <a:pt x="2263" y="176"/>
                  <a:pt x="2439" y="68"/>
                  <a:pt x="2466" y="0"/>
                </a:cubicBezTo>
                <a:cubicBezTo>
                  <a:pt x="2385" y="13"/>
                  <a:pt x="2398" y="27"/>
                  <a:pt x="2330" y="81"/>
                </a:cubicBezTo>
                <a:lnTo>
                  <a:pt x="2263" y="149"/>
                </a:lnTo>
                <a:cubicBezTo>
                  <a:pt x="2236" y="176"/>
                  <a:pt x="2263" y="149"/>
                  <a:pt x="2222" y="176"/>
                </a:cubicBezTo>
                <a:cubicBezTo>
                  <a:pt x="2086" y="284"/>
                  <a:pt x="2141" y="298"/>
                  <a:pt x="2059" y="406"/>
                </a:cubicBezTo>
                <a:cubicBezTo>
                  <a:pt x="1775" y="759"/>
                  <a:pt x="1856" y="474"/>
                  <a:pt x="1653" y="799"/>
                </a:cubicBezTo>
                <a:cubicBezTo>
                  <a:pt x="1599" y="881"/>
                  <a:pt x="1368" y="1043"/>
                  <a:pt x="1274" y="1097"/>
                </a:cubicBezTo>
                <a:cubicBezTo>
                  <a:pt x="1219" y="1124"/>
                  <a:pt x="1233" y="1124"/>
                  <a:pt x="1179" y="1138"/>
                </a:cubicBezTo>
                <a:cubicBezTo>
                  <a:pt x="1030" y="1206"/>
                  <a:pt x="840" y="1395"/>
                  <a:pt x="745" y="1504"/>
                </a:cubicBezTo>
                <a:lnTo>
                  <a:pt x="488" y="1788"/>
                </a:lnTo>
                <a:cubicBezTo>
                  <a:pt x="433" y="1897"/>
                  <a:pt x="474" y="1883"/>
                  <a:pt x="379" y="1965"/>
                </a:cubicBezTo>
                <a:cubicBezTo>
                  <a:pt x="271" y="2032"/>
                  <a:pt x="271" y="2005"/>
                  <a:pt x="217" y="205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Freeform 45">
            <a:extLst>
              <a:ext uri="{FF2B5EF4-FFF2-40B4-BE49-F238E27FC236}">
                <a16:creationId xmlns:a16="http://schemas.microsoft.com/office/drawing/2014/main" id="{9760D2DC-F777-4618-8070-BB54E607EDBC}"/>
              </a:ext>
            </a:extLst>
          </p:cNvPr>
          <p:cNvSpPr>
            <a:spLocks/>
          </p:cNvSpPr>
          <p:nvPr/>
        </p:nvSpPr>
        <p:spPr bwMode="auto">
          <a:xfrm>
            <a:off x="3151188" y="2374901"/>
            <a:ext cx="563563" cy="455613"/>
          </a:xfrm>
          <a:custGeom>
            <a:avLst/>
            <a:gdLst>
              <a:gd name="T0" fmla="*/ 0 w 1761"/>
              <a:gd name="T1" fmla="*/ 1423 h 1423"/>
              <a:gd name="T2" fmla="*/ 95 w 1761"/>
              <a:gd name="T3" fmla="*/ 1328 h 1423"/>
              <a:gd name="T4" fmla="*/ 176 w 1761"/>
              <a:gd name="T5" fmla="*/ 1206 h 1423"/>
              <a:gd name="T6" fmla="*/ 393 w 1761"/>
              <a:gd name="T7" fmla="*/ 935 h 1423"/>
              <a:gd name="T8" fmla="*/ 556 w 1761"/>
              <a:gd name="T9" fmla="*/ 786 h 1423"/>
              <a:gd name="T10" fmla="*/ 772 w 1761"/>
              <a:gd name="T11" fmla="*/ 623 h 1423"/>
              <a:gd name="T12" fmla="*/ 894 w 1761"/>
              <a:gd name="T13" fmla="*/ 528 h 1423"/>
              <a:gd name="T14" fmla="*/ 1003 w 1761"/>
              <a:gd name="T15" fmla="*/ 447 h 1423"/>
              <a:gd name="T16" fmla="*/ 1138 w 1761"/>
              <a:gd name="T17" fmla="*/ 379 h 1423"/>
              <a:gd name="T18" fmla="*/ 1721 w 1761"/>
              <a:gd name="T19" fmla="*/ 81 h 1423"/>
              <a:gd name="T20" fmla="*/ 1748 w 1761"/>
              <a:gd name="T21" fmla="*/ 54 h 1423"/>
              <a:gd name="T22" fmla="*/ 1761 w 1761"/>
              <a:gd name="T23" fmla="*/ 27 h 1423"/>
              <a:gd name="T24" fmla="*/ 1585 w 1761"/>
              <a:gd name="T25" fmla="*/ 95 h 1423"/>
              <a:gd name="T26" fmla="*/ 1436 w 1761"/>
              <a:gd name="T27" fmla="*/ 190 h 1423"/>
              <a:gd name="T28" fmla="*/ 962 w 1761"/>
              <a:gd name="T29" fmla="*/ 420 h 1423"/>
              <a:gd name="T30" fmla="*/ 623 w 1761"/>
              <a:gd name="T31" fmla="*/ 664 h 1423"/>
              <a:gd name="T32" fmla="*/ 461 w 1761"/>
              <a:gd name="T33" fmla="*/ 786 h 1423"/>
              <a:gd name="T34" fmla="*/ 678 w 1761"/>
              <a:gd name="T35" fmla="*/ 257 h 1423"/>
              <a:gd name="T36" fmla="*/ 569 w 1761"/>
              <a:gd name="T37" fmla="*/ 393 h 1423"/>
              <a:gd name="T38" fmla="*/ 501 w 1761"/>
              <a:gd name="T39" fmla="*/ 542 h 1423"/>
              <a:gd name="T40" fmla="*/ 461 w 1761"/>
              <a:gd name="T41" fmla="*/ 637 h 1423"/>
              <a:gd name="T42" fmla="*/ 420 w 1761"/>
              <a:gd name="T43" fmla="*/ 705 h 1423"/>
              <a:gd name="T44" fmla="*/ 325 w 1761"/>
              <a:gd name="T45" fmla="*/ 908 h 1423"/>
              <a:gd name="T46" fmla="*/ 298 w 1761"/>
              <a:gd name="T47" fmla="*/ 935 h 1423"/>
              <a:gd name="T48" fmla="*/ 257 w 1761"/>
              <a:gd name="T49" fmla="*/ 1003 h 1423"/>
              <a:gd name="T50" fmla="*/ 163 w 1761"/>
              <a:gd name="T51" fmla="*/ 1138 h 1423"/>
              <a:gd name="T52" fmla="*/ 81 w 1761"/>
              <a:gd name="T53" fmla="*/ 1287 h 1423"/>
              <a:gd name="T54" fmla="*/ 0 w 1761"/>
              <a:gd name="T55" fmla="*/ 1423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61" h="1423">
                <a:moveTo>
                  <a:pt x="0" y="1423"/>
                </a:moveTo>
                <a:cubicBezTo>
                  <a:pt x="68" y="1423"/>
                  <a:pt x="54" y="1382"/>
                  <a:pt x="95" y="1328"/>
                </a:cubicBezTo>
                <a:cubicBezTo>
                  <a:pt x="122" y="1260"/>
                  <a:pt x="136" y="1274"/>
                  <a:pt x="176" y="1206"/>
                </a:cubicBezTo>
                <a:cubicBezTo>
                  <a:pt x="230" y="1097"/>
                  <a:pt x="312" y="1016"/>
                  <a:pt x="393" y="935"/>
                </a:cubicBezTo>
                <a:cubicBezTo>
                  <a:pt x="488" y="840"/>
                  <a:pt x="434" y="881"/>
                  <a:pt x="556" y="786"/>
                </a:cubicBezTo>
                <a:lnTo>
                  <a:pt x="772" y="623"/>
                </a:lnTo>
                <a:cubicBezTo>
                  <a:pt x="854" y="569"/>
                  <a:pt x="827" y="610"/>
                  <a:pt x="894" y="528"/>
                </a:cubicBezTo>
                <a:cubicBezTo>
                  <a:pt x="921" y="488"/>
                  <a:pt x="949" y="474"/>
                  <a:pt x="1003" y="447"/>
                </a:cubicBezTo>
                <a:cubicBezTo>
                  <a:pt x="1057" y="420"/>
                  <a:pt x="1084" y="406"/>
                  <a:pt x="1138" y="379"/>
                </a:cubicBezTo>
                <a:cubicBezTo>
                  <a:pt x="1247" y="312"/>
                  <a:pt x="1585" y="190"/>
                  <a:pt x="1721" y="81"/>
                </a:cubicBezTo>
                <a:cubicBezTo>
                  <a:pt x="1734" y="68"/>
                  <a:pt x="1734" y="68"/>
                  <a:pt x="1748" y="54"/>
                </a:cubicBezTo>
                <a:lnTo>
                  <a:pt x="1761" y="27"/>
                </a:lnTo>
                <a:cubicBezTo>
                  <a:pt x="1694" y="0"/>
                  <a:pt x="1734" y="13"/>
                  <a:pt x="1585" y="95"/>
                </a:cubicBezTo>
                <a:cubicBezTo>
                  <a:pt x="1531" y="122"/>
                  <a:pt x="1504" y="163"/>
                  <a:pt x="1436" y="190"/>
                </a:cubicBezTo>
                <a:cubicBezTo>
                  <a:pt x="1301" y="244"/>
                  <a:pt x="1070" y="339"/>
                  <a:pt x="962" y="420"/>
                </a:cubicBezTo>
                <a:lnTo>
                  <a:pt x="623" y="664"/>
                </a:lnTo>
                <a:cubicBezTo>
                  <a:pt x="569" y="718"/>
                  <a:pt x="528" y="759"/>
                  <a:pt x="461" y="786"/>
                </a:cubicBezTo>
                <a:cubicBezTo>
                  <a:pt x="515" y="542"/>
                  <a:pt x="678" y="339"/>
                  <a:pt x="678" y="257"/>
                </a:cubicBezTo>
                <a:cubicBezTo>
                  <a:pt x="610" y="271"/>
                  <a:pt x="610" y="325"/>
                  <a:pt x="569" y="393"/>
                </a:cubicBezTo>
                <a:cubicBezTo>
                  <a:pt x="542" y="447"/>
                  <a:pt x="515" y="474"/>
                  <a:pt x="501" y="542"/>
                </a:cubicBezTo>
                <a:cubicBezTo>
                  <a:pt x="488" y="583"/>
                  <a:pt x="488" y="610"/>
                  <a:pt x="461" y="637"/>
                </a:cubicBezTo>
                <a:cubicBezTo>
                  <a:pt x="434" y="677"/>
                  <a:pt x="447" y="637"/>
                  <a:pt x="420" y="705"/>
                </a:cubicBezTo>
                <a:cubicBezTo>
                  <a:pt x="366" y="854"/>
                  <a:pt x="407" y="745"/>
                  <a:pt x="325" y="908"/>
                </a:cubicBezTo>
                <a:cubicBezTo>
                  <a:pt x="312" y="908"/>
                  <a:pt x="298" y="921"/>
                  <a:pt x="298" y="935"/>
                </a:cubicBezTo>
                <a:lnTo>
                  <a:pt x="257" y="1003"/>
                </a:lnTo>
                <a:cubicBezTo>
                  <a:pt x="217" y="1070"/>
                  <a:pt x="190" y="1084"/>
                  <a:pt x="163" y="1138"/>
                </a:cubicBezTo>
                <a:cubicBezTo>
                  <a:pt x="122" y="1192"/>
                  <a:pt x="122" y="1247"/>
                  <a:pt x="81" y="1287"/>
                </a:cubicBezTo>
                <a:cubicBezTo>
                  <a:pt x="41" y="1341"/>
                  <a:pt x="14" y="1341"/>
                  <a:pt x="0" y="142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Freeform 46">
            <a:extLst>
              <a:ext uri="{FF2B5EF4-FFF2-40B4-BE49-F238E27FC236}">
                <a16:creationId xmlns:a16="http://schemas.microsoft.com/office/drawing/2014/main" id="{A544F981-C235-4CDC-9C22-726266E94A67}"/>
              </a:ext>
            </a:extLst>
          </p:cNvPr>
          <p:cNvSpPr>
            <a:spLocks/>
          </p:cNvSpPr>
          <p:nvPr/>
        </p:nvSpPr>
        <p:spPr bwMode="auto">
          <a:xfrm>
            <a:off x="5540375" y="2197101"/>
            <a:ext cx="530225" cy="368300"/>
          </a:xfrm>
          <a:custGeom>
            <a:avLst/>
            <a:gdLst>
              <a:gd name="T0" fmla="*/ 922 w 1653"/>
              <a:gd name="T1" fmla="*/ 461 h 1152"/>
              <a:gd name="T2" fmla="*/ 894 w 1653"/>
              <a:gd name="T3" fmla="*/ 475 h 1152"/>
              <a:gd name="T4" fmla="*/ 881 w 1653"/>
              <a:gd name="T5" fmla="*/ 488 h 1152"/>
              <a:gd name="T6" fmla="*/ 854 w 1653"/>
              <a:gd name="T7" fmla="*/ 502 h 1152"/>
              <a:gd name="T8" fmla="*/ 840 w 1653"/>
              <a:gd name="T9" fmla="*/ 529 h 1152"/>
              <a:gd name="T10" fmla="*/ 827 w 1653"/>
              <a:gd name="T11" fmla="*/ 542 h 1152"/>
              <a:gd name="T12" fmla="*/ 813 w 1653"/>
              <a:gd name="T13" fmla="*/ 542 h 1152"/>
              <a:gd name="T14" fmla="*/ 705 w 1653"/>
              <a:gd name="T15" fmla="*/ 597 h 1152"/>
              <a:gd name="T16" fmla="*/ 325 w 1653"/>
              <a:gd name="T17" fmla="*/ 908 h 1152"/>
              <a:gd name="T18" fmla="*/ 298 w 1653"/>
              <a:gd name="T19" fmla="*/ 935 h 1152"/>
              <a:gd name="T20" fmla="*/ 271 w 1653"/>
              <a:gd name="T21" fmla="*/ 949 h 1152"/>
              <a:gd name="T22" fmla="*/ 136 w 1653"/>
              <a:gd name="T23" fmla="*/ 1057 h 1152"/>
              <a:gd name="T24" fmla="*/ 14 w 1653"/>
              <a:gd name="T25" fmla="*/ 1098 h 1152"/>
              <a:gd name="T26" fmla="*/ 109 w 1653"/>
              <a:gd name="T27" fmla="*/ 1139 h 1152"/>
              <a:gd name="T28" fmla="*/ 176 w 1653"/>
              <a:gd name="T29" fmla="*/ 1098 h 1152"/>
              <a:gd name="T30" fmla="*/ 339 w 1653"/>
              <a:gd name="T31" fmla="*/ 1071 h 1152"/>
              <a:gd name="T32" fmla="*/ 339 w 1653"/>
              <a:gd name="T33" fmla="*/ 1057 h 1152"/>
              <a:gd name="T34" fmla="*/ 325 w 1653"/>
              <a:gd name="T35" fmla="*/ 1003 h 1152"/>
              <a:gd name="T36" fmla="*/ 773 w 1653"/>
              <a:gd name="T37" fmla="*/ 610 h 1152"/>
              <a:gd name="T38" fmla="*/ 854 w 1653"/>
              <a:gd name="T39" fmla="*/ 556 h 1152"/>
              <a:gd name="T40" fmla="*/ 827 w 1653"/>
              <a:gd name="T41" fmla="*/ 542 h 1152"/>
              <a:gd name="T42" fmla="*/ 840 w 1653"/>
              <a:gd name="T43" fmla="*/ 529 h 1152"/>
              <a:gd name="T44" fmla="*/ 854 w 1653"/>
              <a:gd name="T45" fmla="*/ 502 h 1152"/>
              <a:gd name="T46" fmla="*/ 881 w 1653"/>
              <a:gd name="T47" fmla="*/ 488 h 1152"/>
              <a:gd name="T48" fmla="*/ 894 w 1653"/>
              <a:gd name="T49" fmla="*/ 475 h 1152"/>
              <a:gd name="T50" fmla="*/ 922 w 1653"/>
              <a:gd name="T51" fmla="*/ 461 h 1152"/>
              <a:gd name="T52" fmla="*/ 962 w 1653"/>
              <a:gd name="T53" fmla="*/ 420 h 1152"/>
              <a:gd name="T54" fmla="*/ 962 w 1653"/>
              <a:gd name="T55" fmla="*/ 434 h 1152"/>
              <a:gd name="T56" fmla="*/ 949 w 1653"/>
              <a:gd name="T57" fmla="*/ 488 h 1152"/>
              <a:gd name="T58" fmla="*/ 1003 w 1653"/>
              <a:gd name="T59" fmla="*/ 515 h 1152"/>
              <a:gd name="T60" fmla="*/ 1044 w 1653"/>
              <a:gd name="T61" fmla="*/ 515 h 1152"/>
              <a:gd name="T62" fmla="*/ 989 w 1653"/>
              <a:gd name="T63" fmla="*/ 529 h 1152"/>
              <a:gd name="T64" fmla="*/ 949 w 1653"/>
              <a:gd name="T65" fmla="*/ 556 h 1152"/>
              <a:gd name="T66" fmla="*/ 989 w 1653"/>
              <a:gd name="T67" fmla="*/ 529 h 1152"/>
              <a:gd name="T68" fmla="*/ 1044 w 1653"/>
              <a:gd name="T69" fmla="*/ 515 h 1152"/>
              <a:gd name="T70" fmla="*/ 1179 w 1653"/>
              <a:gd name="T71" fmla="*/ 488 h 1152"/>
              <a:gd name="T72" fmla="*/ 1165 w 1653"/>
              <a:gd name="T73" fmla="*/ 569 h 1152"/>
              <a:gd name="T74" fmla="*/ 1233 w 1653"/>
              <a:gd name="T75" fmla="*/ 515 h 1152"/>
              <a:gd name="T76" fmla="*/ 1626 w 1653"/>
              <a:gd name="T77" fmla="*/ 271 h 1152"/>
              <a:gd name="T78" fmla="*/ 1653 w 1653"/>
              <a:gd name="T79" fmla="*/ 244 h 1152"/>
              <a:gd name="T80" fmla="*/ 1125 w 1653"/>
              <a:gd name="T81" fmla="*/ 434 h 1152"/>
              <a:gd name="T82" fmla="*/ 962 w 1653"/>
              <a:gd name="T83" fmla="*/ 434 h 1152"/>
              <a:gd name="T84" fmla="*/ 1111 w 1653"/>
              <a:gd name="T85" fmla="*/ 312 h 1152"/>
              <a:gd name="T86" fmla="*/ 1247 w 1653"/>
              <a:gd name="T87" fmla="*/ 217 h 1152"/>
              <a:gd name="T88" fmla="*/ 1518 w 1653"/>
              <a:gd name="T89" fmla="*/ 14 h 1152"/>
              <a:gd name="T90" fmla="*/ 1193 w 1653"/>
              <a:gd name="T91" fmla="*/ 204 h 1152"/>
              <a:gd name="T92" fmla="*/ 922 w 1653"/>
              <a:gd name="T93" fmla="*/ 461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53" h="1152">
                <a:moveTo>
                  <a:pt x="922" y="461"/>
                </a:moveTo>
                <a:cubicBezTo>
                  <a:pt x="881" y="448"/>
                  <a:pt x="894" y="448"/>
                  <a:pt x="894" y="475"/>
                </a:cubicBezTo>
                <a:cubicBezTo>
                  <a:pt x="867" y="461"/>
                  <a:pt x="867" y="461"/>
                  <a:pt x="881" y="488"/>
                </a:cubicBezTo>
                <a:cubicBezTo>
                  <a:pt x="854" y="488"/>
                  <a:pt x="854" y="475"/>
                  <a:pt x="854" y="502"/>
                </a:cubicBezTo>
                <a:cubicBezTo>
                  <a:pt x="827" y="488"/>
                  <a:pt x="840" y="488"/>
                  <a:pt x="840" y="529"/>
                </a:cubicBezTo>
                <a:cubicBezTo>
                  <a:pt x="813" y="515"/>
                  <a:pt x="813" y="515"/>
                  <a:pt x="827" y="542"/>
                </a:cubicBezTo>
                <a:cubicBezTo>
                  <a:pt x="827" y="542"/>
                  <a:pt x="813" y="542"/>
                  <a:pt x="813" y="542"/>
                </a:cubicBezTo>
                <a:lnTo>
                  <a:pt x="705" y="597"/>
                </a:lnTo>
                <a:cubicBezTo>
                  <a:pt x="556" y="691"/>
                  <a:pt x="407" y="854"/>
                  <a:pt x="325" y="908"/>
                </a:cubicBezTo>
                <a:cubicBezTo>
                  <a:pt x="298" y="935"/>
                  <a:pt x="325" y="908"/>
                  <a:pt x="298" y="935"/>
                </a:cubicBezTo>
                <a:lnTo>
                  <a:pt x="271" y="949"/>
                </a:lnTo>
                <a:cubicBezTo>
                  <a:pt x="149" y="1003"/>
                  <a:pt x="258" y="1017"/>
                  <a:pt x="136" y="1057"/>
                </a:cubicBezTo>
                <a:cubicBezTo>
                  <a:pt x="68" y="1084"/>
                  <a:pt x="82" y="1057"/>
                  <a:pt x="14" y="1098"/>
                </a:cubicBezTo>
                <a:cubicBezTo>
                  <a:pt x="41" y="1125"/>
                  <a:pt x="0" y="1152"/>
                  <a:pt x="109" y="1139"/>
                </a:cubicBezTo>
                <a:cubicBezTo>
                  <a:pt x="122" y="1125"/>
                  <a:pt x="163" y="1098"/>
                  <a:pt x="176" y="1098"/>
                </a:cubicBezTo>
                <a:cubicBezTo>
                  <a:pt x="258" y="1057"/>
                  <a:pt x="258" y="1084"/>
                  <a:pt x="339" y="1071"/>
                </a:cubicBezTo>
                <a:cubicBezTo>
                  <a:pt x="339" y="1071"/>
                  <a:pt x="339" y="1071"/>
                  <a:pt x="339" y="1057"/>
                </a:cubicBezTo>
                <a:lnTo>
                  <a:pt x="325" y="1003"/>
                </a:lnTo>
                <a:cubicBezTo>
                  <a:pt x="325" y="908"/>
                  <a:pt x="705" y="651"/>
                  <a:pt x="773" y="610"/>
                </a:cubicBezTo>
                <a:cubicBezTo>
                  <a:pt x="854" y="583"/>
                  <a:pt x="813" y="624"/>
                  <a:pt x="854" y="556"/>
                </a:cubicBezTo>
                <a:cubicBezTo>
                  <a:pt x="813" y="556"/>
                  <a:pt x="840" y="569"/>
                  <a:pt x="827" y="542"/>
                </a:cubicBezTo>
                <a:cubicBezTo>
                  <a:pt x="867" y="556"/>
                  <a:pt x="854" y="569"/>
                  <a:pt x="840" y="529"/>
                </a:cubicBezTo>
                <a:lnTo>
                  <a:pt x="854" y="502"/>
                </a:lnTo>
                <a:cubicBezTo>
                  <a:pt x="894" y="515"/>
                  <a:pt x="894" y="529"/>
                  <a:pt x="881" y="488"/>
                </a:cubicBezTo>
                <a:cubicBezTo>
                  <a:pt x="908" y="502"/>
                  <a:pt x="908" y="502"/>
                  <a:pt x="894" y="475"/>
                </a:cubicBezTo>
                <a:cubicBezTo>
                  <a:pt x="935" y="488"/>
                  <a:pt x="935" y="502"/>
                  <a:pt x="922" y="461"/>
                </a:cubicBezTo>
                <a:cubicBezTo>
                  <a:pt x="949" y="448"/>
                  <a:pt x="935" y="461"/>
                  <a:pt x="962" y="420"/>
                </a:cubicBezTo>
                <a:lnTo>
                  <a:pt x="962" y="434"/>
                </a:lnTo>
                <a:cubicBezTo>
                  <a:pt x="935" y="475"/>
                  <a:pt x="935" y="380"/>
                  <a:pt x="949" y="488"/>
                </a:cubicBezTo>
                <a:cubicBezTo>
                  <a:pt x="989" y="529"/>
                  <a:pt x="908" y="488"/>
                  <a:pt x="1003" y="515"/>
                </a:cubicBezTo>
                <a:cubicBezTo>
                  <a:pt x="1030" y="529"/>
                  <a:pt x="1030" y="515"/>
                  <a:pt x="1044" y="515"/>
                </a:cubicBezTo>
                <a:cubicBezTo>
                  <a:pt x="1016" y="502"/>
                  <a:pt x="976" y="475"/>
                  <a:pt x="989" y="529"/>
                </a:cubicBezTo>
                <a:cubicBezTo>
                  <a:pt x="922" y="529"/>
                  <a:pt x="962" y="529"/>
                  <a:pt x="949" y="556"/>
                </a:cubicBezTo>
                <a:cubicBezTo>
                  <a:pt x="1030" y="542"/>
                  <a:pt x="989" y="556"/>
                  <a:pt x="989" y="529"/>
                </a:cubicBezTo>
                <a:cubicBezTo>
                  <a:pt x="1098" y="556"/>
                  <a:pt x="1030" y="542"/>
                  <a:pt x="1044" y="515"/>
                </a:cubicBezTo>
                <a:cubicBezTo>
                  <a:pt x="1125" y="515"/>
                  <a:pt x="1111" y="488"/>
                  <a:pt x="1179" y="488"/>
                </a:cubicBezTo>
                <a:lnTo>
                  <a:pt x="1165" y="569"/>
                </a:lnTo>
                <a:lnTo>
                  <a:pt x="1233" y="515"/>
                </a:lnTo>
                <a:cubicBezTo>
                  <a:pt x="1599" y="190"/>
                  <a:pt x="1491" y="380"/>
                  <a:pt x="1626" y="271"/>
                </a:cubicBezTo>
                <a:lnTo>
                  <a:pt x="1653" y="244"/>
                </a:lnTo>
                <a:cubicBezTo>
                  <a:pt x="1423" y="258"/>
                  <a:pt x="1287" y="339"/>
                  <a:pt x="1125" y="434"/>
                </a:cubicBezTo>
                <a:cubicBezTo>
                  <a:pt x="935" y="556"/>
                  <a:pt x="976" y="461"/>
                  <a:pt x="962" y="434"/>
                </a:cubicBezTo>
                <a:cubicBezTo>
                  <a:pt x="1003" y="420"/>
                  <a:pt x="1016" y="380"/>
                  <a:pt x="1111" y="312"/>
                </a:cubicBezTo>
                <a:cubicBezTo>
                  <a:pt x="1165" y="271"/>
                  <a:pt x="1193" y="258"/>
                  <a:pt x="1247" y="217"/>
                </a:cubicBezTo>
                <a:cubicBezTo>
                  <a:pt x="1287" y="204"/>
                  <a:pt x="1504" y="41"/>
                  <a:pt x="1518" y="14"/>
                </a:cubicBezTo>
                <a:cubicBezTo>
                  <a:pt x="1409" y="0"/>
                  <a:pt x="1355" y="109"/>
                  <a:pt x="1193" y="204"/>
                </a:cubicBezTo>
                <a:cubicBezTo>
                  <a:pt x="1111" y="258"/>
                  <a:pt x="935" y="353"/>
                  <a:pt x="922" y="46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Freeform 47">
            <a:extLst>
              <a:ext uri="{FF2B5EF4-FFF2-40B4-BE49-F238E27FC236}">
                <a16:creationId xmlns:a16="http://schemas.microsoft.com/office/drawing/2014/main" id="{1404B1D6-37F8-4462-B288-354448117290}"/>
              </a:ext>
            </a:extLst>
          </p:cNvPr>
          <p:cNvSpPr>
            <a:spLocks noEditPoints="1"/>
          </p:cNvSpPr>
          <p:nvPr/>
        </p:nvSpPr>
        <p:spPr bwMode="auto">
          <a:xfrm>
            <a:off x="3236913" y="2678113"/>
            <a:ext cx="457200" cy="395288"/>
          </a:xfrm>
          <a:custGeom>
            <a:avLst/>
            <a:gdLst>
              <a:gd name="T0" fmla="*/ 705 w 1423"/>
              <a:gd name="T1" fmla="*/ 420 h 1233"/>
              <a:gd name="T2" fmla="*/ 759 w 1423"/>
              <a:gd name="T3" fmla="*/ 339 h 1233"/>
              <a:gd name="T4" fmla="*/ 827 w 1423"/>
              <a:gd name="T5" fmla="*/ 393 h 1233"/>
              <a:gd name="T6" fmla="*/ 705 w 1423"/>
              <a:gd name="T7" fmla="*/ 420 h 1233"/>
              <a:gd name="T8" fmla="*/ 799 w 1423"/>
              <a:gd name="T9" fmla="*/ 339 h 1233"/>
              <a:gd name="T10" fmla="*/ 867 w 1423"/>
              <a:gd name="T11" fmla="*/ 258 h 1233"/>
              <a:gd name="T12" fmla="*/ 881 w 1423"/>
              <a:gd name="T13" fmla="*/ 217 h 1233"/>
              <a:gd name="T14" fmla="*/ 1098 w 1423"/>
              <a:gd name="T15" fmla="*/ 28 h 1233"/>
              <a:gd name="T16" fmla="*/ 840 w 1423"/>
              <a:gd name="T17" fmla="*/ 231 h 1233"/>
              <a:gd name="T18" fmla="*/ 705 w 1423"/>
              <a:gd name="T19" fmla="*/ 353 h 1233"/>
              <a:gd name="T20" fmla="*/ 610 w 1423"/>
              <a:gd name="T21" fmla="*/ 488 h 1233"/>
              <a:gd name="T22" fmla="*/ 1057 w 1423"/>
              <a:gd name="T23" fmla="*/ 312 h 1233"/>
              <a:gd name="T24" fmla="*/ 678 w 1423"/>
              <a:gd name="T25" fmla="*/ 678 h 1233"/>
              <a:gd name="T26" fmla="*/ 623 w 1423"/>
              <a:gd name="T27" fmla="*/ 746 h 1233"/>
              <a:gd name="T28" fmla="*/ 163 w 1423"/>
              <a:gd name="T29" fmla="*/ 1111 h 1233"/>
              <a:gd name="T30" fmla="*/ 14 w 1423"/>
              <a:gd name="T31" fmla="*/ 1206 h 1233"/>
              <a:gd name="T32" fmla="*/ 95 w 1423"/>
              <a:gd name="T33" fmla="*/ 1220 h 1233"/>
              <a:gd name="T34" fmla="*/ 434 w 1423"/>
              <a:gd name="T35" fmla="*/ 1003 h 1233"/>
              <a:gd name="T36" fmla="*/ 745 w 1423"/>
              <a:gd name="T37" fmla="*/ 678 h 1233"/>
              <a:gd name="T38" fmla="*/ 908 w 1423"/>
              <a:gd name="T39" fmla="*/ 542 h 1233"/>
              <a:gd name="T40" fmla="*/ 1152 w 1423"/>
              <a:gd name="T41" fmla="*/ 326 h 1233"/>
              <a:gd name="T42" fmla="*/ 1423 w 1423"/>
              <a:gd name="T43" fmla="*/ 109 h 1233"/>
              <a:gd name="T44" fmla="*/ 1341 w 1423"/>
              <a:gd name="T45" fmla="*/ 122 h 1233"/>
              <a:gd name="T46" fmla="*/ 1274 w 1423"/>
              <a:gd name="T47" fmla="*/ 163 h 1233"/>
              <a:gd name="T48" fmla="*/ 1111 w 1423"/>
              <a:gd name="T49" fmla="*/ 244 h 1233"/>
              <a:gd name="T50" fmla="*/ 799 w 1423"/>
              <a:gd name="T51" fmla="*/ 339 h 1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23" h="1233">
                <a:moveTo>
                  <a:pt x="705" y="420"/>
                </a:moveTo>
                <a:cubicBezTo>
                  <a:pt x="718" y="353"/>
                  <a:pt x="705" y="366"/>
                  <a:pt x="759" y="339"/>
                </a:cubicBezTo>
                <a:lnTo>
                  <a:pt x="827" y="393"/>
                </a:lnTo>
                <a:lnTo>
                  <a:pt x="705" y="420"/>
                </a:lnTo>
                <a:close/>
                <a:moveTo>
                  <a:pt x="799" y="339"/>
                </a:moveTo>
                <a:cubicBezTo>
                  <a:pt x="827" y="271"/>
                  <a:pt x="827" y="326"/>
                  <a:pt x="867" y="258"/>
                </a:cubicBezTo>
                <a:cubicBezTo>
                  <a:pt x="881" y="231"/>
                  <a:pt x="854" y="258"/>
                  <a:pt x="881" y="217"/>
                </a:cubicBezTo>
                <a:lnTo>
                  <a:pt x="1098" y="28"/>
                </a:lnTo>
                <a:cubicBezTo>
                  <a:pt x="1016" y="0"/>
                  <a:pt x="894" y="177"/>
                  <a:pt x="840" y="231"/>
                </a:cubicBezTo>
                <a:cubicBezTo>
                  <a:pt x="786" y="285"/>
                  <a:pt x="759" y="285"/>
                  <a:pt x="705" y="353"/>
                </a:cubicBezTo>
                <a:cubicBezTo>
                  <a:pt x="637" y="475"/>
                  <a:pt x="650" y="420"/>
                  <a:pt x="610" y="488"/>
                </a:cubicBezTo>
                <a:cubicBezTo>
                  <a:pt x="691" y="488"/>
                  <a:pt x="921" y="339"/>
                  <a:pt x="1057" y="312"/>
                </a:cubicBezTo>
                <a:cubicBezTo>
                  <a:pt x="1030" y="380"/>
                  <a:pt x="678" y="678"/>
                  <a:pt x="678" y="678"/>
                </a:cubicBezTo>
                <a:cubicBezTo>
                  <a:pt x="650" y="719"/>
                  <a:pt x="664" y="705"/>
                  <a:pt x="623" y="746"/>
                </a:cubicBezTo>
                <a:cubicBezTo>
                  <a:pt x="420" y="922"/>
                  <a:pt x="379" y="990"/>
                  <a:pt x="163" y="1111"/>
                </a:cubicBezTo>
                <a:lnTo>
                  <a:pt x="14" y="1206"/>
                </a:lnTo>
                <a:cubicBezTo>
                  <a:pt x="54" y="1233"/>
                  <a:pt x="0" y="1233"/>
                  <a:pt x="95" y="1220"/>
                </a:cubicBezTo>
                <a:cubicBezTo>
                  <a:pt x="163" y="1206"/>
                  <a:pt x="379" y="1030"/>
                  <a:pt x="434" y="1003"/>
                </a:cubicBezTo>
                <a:lnTo>
                  <a:pt x="745" y="678"/>
                </a:lnTo>
                <a:cubicBezTo>
                  <a:pt x="799" y="624"/>
                  <a:pt x="854" y="597"/>
                  <a:pt x="908" y="542"/>
                </a:cubicBezTo>
                <a:cubicBezTo>
                  <a:pt x="989" y="475"/>
                  <a:pt x="976" y="475"/>
                  <a:pt x="1152" y="326"/>
                </a:cubicBezTo>
                <a:lnTo>
                  <a:pt x="1423" y="109"/>
                </a:lnTo>
                <a:cubicBezTo>
                  <a:pt x="1382" y="95"/>
                  <a:pt x="1382" y="95"/>
                  <a:pt x="1341" y="122"/>
                </a:cubicBezTo>
                <a:cubicBezTo>
                  <a:pt x="1314" y="136"/>
                  <a:pt x="1314" y="149"/>
                  <a:pt x="1274" y="163"/>
                </a:cubicBezTo>
                <a:cubicBezTo>
                  <a:pt x="1192" y="217"/>
                  <a:pt x="1206" y="231"/>
                  <a:pt x="1111" y="244"/>
                </a:cubicBezTo>
                <a:cubicBezTo>
                  <a:pt x="935" y="258"/>
                  <a:pt x="921" y="380"/>
                  <a:pt x="799" y="33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Freeform 48">
            <a:extLst>
              <a:ext uri="{FF2B5EF4-FFF2-40B4-BE49-F238E27FC236}">
                <a16:creationId xmlns:a16="http://schemas.microsoft.com/office/drawing/2014/main" id="{ECC6D81C-36D1-492B-9309-E403768DBE2F}"/>
              </a:ext>
            </a:extLst>
          </p:cNvPr>
          <p:cNvSpPr>
            <a:spLocks/>
          </p:cNvSpPr>
          <p:nvPr/>
        </p:nvSpPr>
        <p:spPr bwMode="auto">
          <a:xfrm>
            <a:off x="147638" y="5159376"/>
            <a:ext cx="407988" cy="377825"/>
          </a:xfrm>
          <a:custGeom>
            <a:avLst/>
            <a:gdLst>
              <a:gd name="T0" fmla="*/ 1098 w 1274"/>
              <a:gd name="T1" fmla="*/ 312 h 1179"/>
              <a:gd name="T2" fmla="*/ 1125 w 1274"/>
              <a:gd name="T3" fmla="*/ 285 h 1179"/>
              <a:gd name="T4" fmla="*/ 1098 w 1274"/>
              <a:gd name="T5" fmla="*/ 312 h 1179"/>
              <a:gd name="T6" fmla="*/ 976 w 1274"/>
              <a:gd name="T7" fmla="*/ 271 h 1179"/>
              <a:gd name="T8" fmla="*/ 962 w 1274"/>
              <a:gd name="T9" fmla="*/ 271 h 1179"/>
              <a:gd name="T10" fmla="*/ 1003 w 1274"/>
              <a:gd name="T11" fmla="*/ 244 h 1179"/>
              <a:gd name="T12" fmla="*/ 1044 w 1274"/>
              <a:gd name="T13" fmla="*/ 122 h 1179"/>
              <a:gd name="T14" fmla="*/ 1125 w 1274"/>
              <a:gd name="T15" fmla="*/ 95 h 1179"/>
              <a:gd name="T16" fmla="*/ 1166 w 1274"/>
              <a:gd name="T17" fmla="*/ 68 h 1179"/>
              <a:gd name="T18" fmla="*/ 1206 w 1274"/>
              <a:gd name="T19" fmla="*/ 54 h 1179"/>
              <a:gd name="T20" fmla="*/ 1220 w 1274"/>
              <a:gd name="T21" fmla="*/ 41 h 1179"/>
              <a:gd name="T22" fmla="*/ 1247 w 1274"/>
              <a:gd name="T23" fmla="*/ 95 h 1179"/>
              <a:gd name="T24" fmla="*/ 1233 w 1274"/>
              <a:gd name="T25" fmla="*/ 122 h 1179"/>
              <a:gd name="T26" fmla="*/ 1220 w 1274"/>
              <a:gd name="T27" fmla="*/ 136 h 1179"/>
              <a:gd name="T28" fmla="*/ 1233 w 1274"/>
              <a:gd name="T29" fmla="*/ 122 h 1179"/>
              <a:gd name="T30" fmla="*/ 1247 w 1274"/>
              <a:gd name="T31" fmla="*/ 95 h 1179"/>
              <a:gd name="T32" fmla="*/ 1274 w 1274"/>
              <a:gd name="T33" fmla="*/ 41 h 1179"/>
              <a:gd name="T34" fmla="*/ 1220 w 1274"/>
              <a:gd name="T35" fmla="*/ 41 h 1179"/>
              <a:gd name="T36" fmla="*/ 922 w 1274"/>
              <a:gd name="T37" fmla="*/ 149 h 1179"/>
              <a:gd name="T38" fmla="*/ 664 w 1274"/>
              <a:gd name="T39" fmla="*/ 298 h 1179"/>
              <a:gd name="T40" fmla="*/ 1017 w 1274"/>
              <a:gd name="T41" fmla="*/ 190 h 1179"/>
              <a:gd name="T42" fmla="*/ 908 w 1274"/>
              <a:gd name="T43" fmla="*/ 312 h 1179"/>
              <a:gd name="T44" fmla="*/ 244 w 1274"/>
              <a:gd name="T45" fmla="*/ 908 h 1179"/>
              <a:gd name="T46" fmla="*/ 122 w 1274"/>
              <a:gd name="T47" fmla="*/ 1030 h 1179"/>
              <a:gd name="T48" fmla="*/ 0 w 1274"/>
              <a:gd name="T49" fmla="*/ 1152 h 1179"/>
              <a:gd name="T50" fmla="*/ 271 w 1274"/>
              <a:gd name="T51" fmla="*/ 976 h 1179"/>
              <a:gd name="T52" fmla="*/ 1030 w 1274"/>
              <a:gd name="T53" fmla="*/ 312 h 1179"/>
              <a:gd name="T54" fmla="*/ 881 w 1274"/>
              <a:gd name="T55" fmla="*/ 596 h 1179"/>
              <a:gd name="T56" fmla="*/ 1017 w 1274"/>
              <a:gd name="T57" fmla="*/ 461 h 1179"/>
              <a:gd name="T58" fmla="*/ 1098 w 1274"/>
              <a:gd name="T59" fmla="*/ 312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74" h="1179">
                <a:moveTo>
                  <a:pt x="1098" y="312"/>
                </a:moveTo>
                <a:cubicBezTo>
                  <a:pt x="1139" y="312"/>
                  <a:pt x="1125" y="325"/>
                  <a:pt x="1125" y="285"/>
                </a:cubicBezTo>
                <a:cubicBezTo>
                  <a:pt x="1071" y="285"/>
                  <a:pt x="1084" y="271"/>
                  <a:pt x="1098" y="312"/>
                </a:cubicBezTo>
                <a:lnTo>
                  <a:pt x="976" y="271"/>
                </a:lnTo>
                <a:cubicBezTo>
                  <a:pt x="976" y="271"/>
                  <a:pt x="962" y="271"/>
                  <a:pt x="962" y="271"/>
                </a:cubicBezTo>
                <a:cubicBezTo>
                  <a:pt x="976" y="258"/>
                  <a:pt x="990" y="258"/>
                  <a:pt x="1003" y="244"/>
                </a:cubicBezTo>
                <a:cubicBezTo>
                  <a:pt x="1071" y="203"/>
                  <a:pt x="1017" y="203"/>
                  <a:pt x="1044" y="122"/>
                </a:cubicBezTo>
                <a:lnTo>
                  <a:pt x="1125" y="95"/>
                </a:lnTo>
                <a:cubicBezTo>
                  <a:pt x="1139" y="82"/>
                  <a:pt x="1152" y="82"/>
                  <a:pt x="1166" y="68"/>
                </a:cubicBezTo>
                <a:lnTo>
                  <a:pt x="1206" y="54"/>
                </a:lnTo>
                <a:cubicBezTo>
                  <a:pt x="1206" y="41"/>
                  <a:pt x="1206" y="41"/>
                  <a:pt x="1220" y="41"/>
                </a:cubicBezTo>
                <a:cubicBezTo>
                  <a:pt x="1261" y="68"/>
                  <a:pt x="1233" y="41"/>
                  <a:pt x="1247" y="95"/>
                </a:cubicBezTo>
                <a:cubicBezTo>
                  <a:pt x="1206" y="82"/>
                  <a:pt x="1220" y="82"/>
                  <a:pt x="1233" y="122"/>
                </a:cubicBezTo>
                <a:lnTo>
                  <a:pt x="1220" y="136"/>
                </a:lnTo>
                <a:cubicBezTo>
                  <a:pt x="1247" y="136"/>
                  <a:pt x="1233" y="149"/>
                  <a:pt x="1233" y="122"/>
                </a:cubicBezTo>
                <a:cubicBezTo>
                  <a:pt x="1261" y="122"/>
                  <a:pt x="1261" y="136"/>
                  <a:pt x="1247" y="95"/>
                </a:cubicBezTo>
                <a:cubicBezTo>
                  <a:pt x="1274" y="82"/>
                  <a:pt x="1274" y="149"/>
                  <a:pt x="1274" y="41"/>
                </a:cubicBezTo>
                <a:cubicBezTo>
                  <a:pt x="1193" y="0"/>
                  <a:pt x="1220" y="41"/>
                  <a:pt x="1220" y="41"/>
                </a:cubicBezTo>
                <a:cubicBezTo>
                  <a:pt x="1125" y="54"/>
                  <a:pt x="1017" y="109"/>
                  <a:pt x="922" y="149"/>
                </a:cubicBezTo>
                <a:cubicBezTo>
                  <a:pt x="746" y="231"/>
                  <a:pt x="678" y="203"/>
                  <a:pt x="664" y="298"/>
                </a:cubicBezTo>
                <a:cubicBezTo>
                  <a:pt x="759" y="352"/>
                  <a:pt x="868" y="190"/>
                  <a:pt x="1017" y="190"/>
                </a:cubicBezTo>
                <a:cubicBezTo>
                  <a:pt x="1017" y="244"/>
                  <a:pt x="949" y="271"/>
                  <a:pt x="908" y="312"/>
                </a:cubicBezTo>
                <a:cubicBezTo>
                  <a:pt x="719" y="461"/>
                  <a:pt x="448" y="745"/>
                  <a:pt x="244" y="908"/>
                </a:cubicBezTo>
                <a:cubicBezTo>
                  <a:pt x="204" y="949"/>
                  <a:pt x="177" y="962"/>
                  <a:pt x="122" y="1030"/>
                </a:cubicBezTo>
                <a:cubicBezTo>
                  <a:pt x="82" y="1071"/>
                  <a:pt x="28" y="1084"/>
                  <a:pt x="0" y="1152"/>
                </a:cubicBezTo>
                <a:cubicBezTo>
                  <a:pt x="82" y="1179"/>
                  <a:pt x="217" y="1030"/>
                  <a:pt x="271" y="976"/>
                </a:cubicBezTo>
                <a:cubicBezTo>
                  <a:pt x="448" y="813"/>
                  <a:pt x="908" y="339"/>
                  <a:pt x="1030" y="312"/>
                </a:cubicBezTo>
                <a:cubicBezTo>
                  <a:pt x="1003" y="407"/>
                  <a:pt x="908" y="474"/>
                  <a:pt x="881" y="596"/>
                </a:cubicBezTo>
                <a:cubicBezTo>
                  <a:pt x="990" y="583"/>
                  <a:pt x="949" y="556"/>
                  <a:pt x="1017" y="461"/>
                </a:cubicBezTo>
                <a:cubicBezTo>
                  <a:pt x="1057" y="407"/>
                  <a:pt x="1098" y="393"/>
                  <a:pt x="1098" y="31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" name="Freeform 49">
            <a:extLst>
              <a:ext uri="{FF2B5EF4-FFF2-40B4-BE49-F238E27FC236}">
                <a16:creationId xmlns:a16="http://schemas.microsoft.com/office/drawing/2014/main" id="{FCA3876A-FB2A-4B8A-A642-732B4574BFC7}"/>
              </a:ext>
            </a:extLst>
          </p:cNvPr>
          <p:cNvSpPr>
            <a:spLocks/>
          </p:cNvSpPr>
          <p:nvPr/>
        </p:nvSpPr>
        <p:spPr bwMode="auto">
          <a:xfrm>
            <a:off x="5545138" y="2465388"/>
            <a:ext cx="404813" cy="231775"/>
          </a:xfrm>
          <a:custGeom>
            <a:avLst/>
            <a:gdLst>
              <a:gd name="T0" fmla="*/ 786 w 1260"/>
              <a:gd name="T1" fmla="*/ 163 h 719"/>
              <a:gd name="T2" fmla="*/ 759 w 1260"/>
              <a:gd name="T3" fmla="*/ 190 h 719"/>
              <a:gd name="T4" fmla="*/ 786 w 1260"/>
              <a:gd name="T5" fmla="*/ 163 h 719"/>
              <a:gd name="T6" fmla="*/ 894 w 1260"/>
              <a:gd name="T7" fmla="*/ 177 h 719"/>
              <a:gd name="T8" fmla="*/ 880 w 1260"/>
              <a:gd name="T9" fmla="*/ 204 h 719"/>
              <a:gd name="T10" fmla="*/ 853 w 1260"/>
              <a:gd name="T11" fmla="*/ 217 h 719"/>
              <a:gd name="T12" fmla="*/ 880 w 1260"/>
              <a:gd name="T13" fmla="*/ 204 h 719"/>
              <a:gd name="T14" fmla="*/ 1016 w 1260"/>
              <a:gd name="T15" fmla="*/ 163 h 719"/>
              <a:gd name="T16" fmla="*/ 1002 w 1260"/>
              <a:gd name="T17" fmla="*/ 231 h 719"/>
              <a:gd name="T18" fmla="*/ 1002 w 1260"/>
              <a:gd name="T19" fmla="*/ 231 h 719"/>
              <a:gd name="T20" fmla="*/ 786 w 1260"/>
              <a:gd name="T21" fmla="*/ 434 h 719"/>
              <a:gd name="T22" fmla="*/ 149 w 1260"/>
              <a:gd name="T23" fmla="*/ 597 h 719"/>
              <a:gd name="T24" fmla="*/ 95 w 1260"/>
              <a:gd name="T25" fmla="*/ 542 h 719"/>
              <a:gd name="T26" fmla="*/ 13 w 1260"/>
              <a:gd name="T27" fmla="*/ 719 h 719"/>
              <a:gd name="T28" fmla="*/ 217 w 1260"/>
              <a:gd name="T29" fmla="*/ 651 h 719"/>
              <a:gd name="T30" fmla="*/ 745 w 1260"/>
              <a:gd name="T31" fmla="*/ 502 h 719"/>
              <a:gd name="T32" fmla="*/ 894 w 1260"/>
              <a:gd name="T33" fmla="*/ 407 h 719"/>
              <a:gd name="T34" fmla="*/ 1138 w 1260"/>
              <a:gd name="T35" fmla="*/ 204 h 719"/>
              <a:gd name="T36" fmla="*/ 1260 w 1260"/>
              <a:gd name="T37" fmla="*/ 95 h 719"/>
              <a:gd name="T38" fmla="*/ 1179 w 1260"/>
              <a:gd name="T39" fmla="*/ 109 h 719"/>
              <a:gd name="T40" fmla="*/ 1097 w 1260"/>
              <a:gd name="T41" fmla="*/ 109 h 719"/>
              <a:gd name="T42" fmla="*/ 1192 w 1260"/>
              <a:gd name="T43" fmla="*/ 28 h 719"/>
              <a:gd name="T44" fmla="*/ 1138 w 1260"/>
              <a:gd name="T45" fmla="*/ 28 h 719"/>
              <a:gd name="T46" fmla="*/ 989 w 1260"/>
              <a:gd name="T47" fmla="*/ 82 h 719"/>
              <a:gd name="T48" fmla="*/ 894 w 1260"/>
              <a:gd name="T49" fmla="*/ 136 h 719"/>
              <a:gd name="T50" fmla="*/ 786 w 1260"/>
              <a:gd name="T51" fmla="*/ 163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60" h="719">
                <a:moveTo>
                  <a:pt x="786" y="163"/>
                </a:moveTo>
                <a:lnTo>
                  <a:pt x="759" y="190"/>
                </a:lnTo>
                <a:lnTo>
                  <a:pt x="786" y="163"/>
                </a:lnTo>
                <a:lnTo>
                  <a:pt x="894" y="177"/>
                </a:lnTo>
                <a:cubicBezTo>
                  <a:pt x="880" y="177"/>
                  <a:pt x="894" y="177"/>
                  <a:pt x="880" y="204"/>
                </a:cubicBezTo>
                <a:cubicBezTo>
                  <a:pt x="853" y="190"/>
                  <a:pt x="853" y="190"/>
                  <a:pt x="853" y="217"/>
                </a:cubicBezTo>
                <a:cubicBezTo>
                  <a:pt x="894" y="231"/>
                  <a:pt x="880" y="231"/>
                  <a:pt x="880" y="204"/>
                </a:cubicBezTo>
                <a:cubicBezTo>
                  <a:pt x="962" y="204"/>
                  <a:pt x="975" y="163"/>
                  <a:pt x="1016" y="163"/>
                </a:cubicBezTo>
                <a:lnTo>
                  <a:pt x="1002" y="231"/>
                </a:lnTo>
                <a:cubicBezTo>
                  <a:pt x="1002" y="231"/>
                  <a:pt x="1002" y="231"/>
                  <a:pt x="1002" y="231"/>
                </a:cubicBezTo>
                <a:lnTo>
                  <a:pt x="786" y="434"/>
                </a:lnTo>
                <a:cubicBezTo>
                  <a:pt x="718" y="461"/>
                  <a:pt x="325" y="542"/>
                  <a:pt x="149" y="597"/>
                </a:cubicBezTo>
                <a:cubicBezTo>
                  <a:pt x="122" y="570"/>
                  <a:pt x="149" y="542"/>
                  <a:pt x="95" y="542"/>
                </a:cubicBezTo>
                <a:cubicBezTo>
                  <a:pt x="0" y="515"/>
                  <a:pt x="13" y="651"/>
                  <a:pt x="13" y="719"/>
                </a:cubicBezTo>
                <a:cubicBezTo>
                  <a:pt x="189" y="719"/>
                  <a:pt x="95" y="692"/>
                  <a:pt x="217" y="651"/>
                </a:cubicBezTo>
                <a:cubicBezTo>
                  <a:pt x="460" y="556"/>
                  <a:pt x="582" y="570"/>
                  <a:pt x="745" y="502"/>
                </a:cubicBezTo>
                <a:cubicBezTo>
                  <a:pt x="853" y="448"/>
                  <a:pt x="813" y="488"/>
                  <a:pt x="894" y="407"/>
                </a:cubicBezTo>
                <a:cubicBezTo>
                  <a:pt x="1057" y="258"/>
                  <a:pt x="880" y="393"/>
                  <a:pt x="1138" y="204"/>
                </a:cubicBezTo>
                <a:cubicBezTo>
                  <a:pt x="1179" y="163"/>
                  <a:pt x="1233" y="150"/>
                  <a:pt x="1260" y="95"/>
                </a:cubicBezTo>
                <a:cubicBezTo>
                  <a:pt x="1179" y="55"/>
                  <a:pt x="1206" y="95"/>
                  <a:pt x="1179" y="109"/>
                </a:cubicBezTo>
                <a:cubicBezTo>
                  <a:pt x="1097" y="150"/>
                  <a:pt x="1124" y="136"/>
                  <a:pt x="1097" y="109"/>
                </a:cubicBezTo>
                <a:cubicBezTo>
                  <a:pt x="1151" y="95"/>
                  <a:pt x="1206" y="95"/>
                  <a:pt x="1192" y="28"/>
                </a:cubicBezTo>
                <a:cubicBezTo>
                  <a:pt x="1151" y="0"/>
                  <a:pt x="1219" y="0"/>
                  <a:pt x="1138" y="28"/>
                </a:cubicBezTo>
                <a:lnTo>
                  <a:pt x="989" y="82"/>
                </a:lnTo>
                <a:cubicBezTo>
                  <a:pt x="935" y="109"/>
                  <a:pt x="948" y="109"/>
                  <a:pt x="894" y="136"/>
                </a:cubicBezTo>
                <a:cubicBezTo>
                  <a:pt x="840" y="163"/>
                  <a:pt x="826" y="150"/>
                  <a:pt x="786" y="16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7" name="Freeform 50">
            <a:extLst>
              <a:ext uri="{FF2B5EF4-FFF2-40B4-BE49-F238E27FC236}">
                <a16:creationId xmlns:a16="http://schemas.microsoft.com/office/drawing/2014/main" id="{52ED8F20-18D8-4554-BA84-E69E83FBC755}"/>
              </a:ext>
            </a:extLst>
          </p:cNvPr>
          <p:cNvSpPr>
            <a:spLocks/>
          </p:cNvSpPr>
          <p:nvPr/>
        </p:nvSpPr>
        <p:spPr bwMode="auto">
          <a:xfrm>
            <a:off x="4319588" y="1954213"/>
            <a:ext cx="577850" cy="593725"/>
          </a:xfrm>
          <a:custGeom>
            <a:avLst/>
            <a:gdLst>
              <a:gd name="T0" fmla="*/ 284 w 1802"/>
              <a:gd name="T1" fmla="*/ 1449 h 1856"/>
              <a:gd name="T2" fmla="*/ 271 w 1802"/>
              <a:gd name="T3" fmla="*/ 1544 h 1856"/>
              <a:gd name="T4" fmla="*/ 257 w 1802"/>
              <a:gd name="T5" fmla="*/ 1558 h 1856"/>
              <a:gd name="T6" fmla="*/ 217 w 1802"/>
              <a:gd name="T7" fmla="*/ 1598 h 1856"/>
              <a:gd name="T8" fmla="*/ 190 w 1802"/>
              <a:gd name="T9" fmla="*/ 1666 h 1856"/>
              <a:gd name="T10" fmla="*/ 162 w 1802"/>
              <a:gd name="T11" fmla="*/ 1693 h 1856"/>
              <a:gd name="T12" fmla="*/ 135 w 1802"/>
              <a:gd name="T13" fmla="*/ 1707 h 1856"/>
              <a:gd name="T14" fmla="*/ 122 w 1802"/>
              <a:gd name="T15" fmla="*/ 1720 h 1856"/>
              <a:gd name="T16" fmla="*/ 108 w 1802"/>
              <a:gd name="T17" fmla="*/ 1734 h 1856"/>
              <a:gd name="T18" fmla="*/ 95 w 1802"/>
              <a:gd name="T19" fmla="*/ 1734 h 1856"/>
              <a:gd name="T20" fmla="*/ 68 w 1802"/>
              <a:gd name="T21" fmla="*/ 1748 h 1856"/>
              <a:gd name="T22" fmla="*/ 54 w 1802"/>
              <a:gd name="T23" fmla="*/ 1815 h 1856"/>
              <a:gd name="T24" fmla="*/ 40 w 1802"/>
              <a:gd name="T25" fmla="*/ 1829 h 1856"/>
              <a:gd name="T26" fmla="*/ 13 w 1802"/>
              <a:gd name="T27" fmla="*/ 1856 h 1856"/>
              <a:gd name="T28" fmla="*/ 40 w 1802"/>
              <a:gd name="T29" fmla="*/ 1829 h 1856"/>
              <a:gd name="T30" fmla="*/ 54 w 1802"/>
              <a:gd name="T31" fmla="*/ 1815 h 1856"/>
              <a:gd name="T32" fmla="*/ 81 w 1802"/>
              <a:gd name="T33" fmla="*/ 1788 h 1856"/>
              <a:gd name="T34" fmla="*/ 95 w 1802"/>
              <a:gd name="T35" fmla="*/ 1775 h 1856"/>
              <a:gd name="T36" fmla="*/ 122 w 1802"/>
              <a:gd name="T37" fmla="*/ 1720 h 1856"/>
              <a:gd name="T38" fmla="*/ 135 w 1802"/>
              <a:gd name="T39" fmla="*/ 1707 h 1856"/>
              <a:gd name="T40" fmla="*/ 162 w 1802"/>
              <a:gd name="T41" fmla="*/ 1693 h 1856"/>
              <a:gd name="T42" fmla="*/ 190 w 1802"/>
              <a:gd name="T43" fmla="*/ 1666 h 1856"/>
              <a:gd name="T44" fmla="*/ 257 w 1802"/>
              <a:gd name="T45" fmla="*/ 1558 h 1856"/>
              <a:gd name="T46" fmla="*/ 271 w 1802"/>
              <a:gd name="T47" fmla="*/ 1544 h 1856"/>
              <a:gd name="T48" fmla="*/ 610 w 1802"/>
              <a:gd name="T49" fmla="*/ 1165 h 1856"/>
              <a:gd name="T50" fmla="*/ 623 w 1802"/>
              <a:gd name="T51" fmla="*/ 1151 h 1856"/>
              <a:gd name="T52" fmla="*/ 623 w 1802"/>
              <a:gd name="T53" fmla="*/ 1151 h 1856"/>
              <a:gd name="T54" fmla="*/ 759 w 1802"/>
              <a:gd name="T55" fmla="*/ 1057 h 1856"/>
              <a:gd name="T56" fmla="*/ 935 w 1802"/>
              <a:gd name="T57" fmla="*/ 853 h 1856"/>
              <a:gd name="T58" fmla="*/ 962 w 1802"/>
              <a:gd name="T59" fmla="*/ 826 h 1856"/>
              <a:gd name="T60" fmla="*/ 1436 w 1802"/>
              <a:gd name="T61" fmla="*/ 379 h 1856"/>
              <a:gd name="T62" fmla="*/ 1463 w 1802"/>
              <a:gd name="T63" fmla="*/ 352 h 1856"/>
              <a:gd name="T64" fmla="*/ 1585 w 1802"/>
              <a:gd name="T65" fmla="*/ 230 h 1856"/>
              <a:gd name="T66" fmla="*/ 1802 w 1802"/>
              <a:gd name="T67" fmla="*/ 0 h 1856"/>
              <a:gd name="T68" fmla="*/ 1504 w 1802"/>
              <a:gd name="T69" fmla="*/ 244 h 1856"/>
              <a:gd name="T70" fmla="*/ 1030 w 1802"/>
              <a:gd name="T71" fmla="*/ 704 h 1856"/>
              <a:gd name="T72" fmla="*/ 718 w 1802"/>
              <a:gd name="T73" fmla="*/ 962 h 1856"/>
              <a:gd name="T74" fmla="*/ 284 w 1802"/>
              <a:gd name="T75" fmla="*/ 1449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02" h="1856">
                <a:moveTo>
                  <a:pt x="284" y="1449"/>
                </a:moveTo>
                <a:lnTo>
                  <a:pt x="271" y="1544"/>
                </a:lnTo>
                <a:cubicBezTo>
                  <a:pt x="244" y="1531"/>
                  <a:pt x="244" y="1531"/>
                  <a:pt x="257" y="1558"/>
                </a:cubicBezTo>
                <a:lnTo>
                  <a:pt x="217" y="1598"/>
                </a:lnTo>
                <a:cubicBezTo>
                  <a:pt x="176" y="1666"/>
                  <a:pt x="190" y="1626"/>
                  <a:pt x="190" y="1666"/>
                </a:cubicBezTo>
                <a:lnTo>
                  <a:pt x="162" y="1693"/>
                </a:lnTo>
                <a:cubicBezTo>
                  <a:pt x="122" y="1680"/>
                  <a:pt x="135" y="1680"/>
                  <a:pt x="135" y="1707"/>
                </a:cubicBezTo>
                <a:cubicBezTo>
                  <a:pt x="108" y="1693"/>
                  <a:pt x="108" y="1693"/>
                  <a:pt x="122" y="1720"/>
                </a:cubicBezTo>
                <a:cubicBezTo>
                  <a:pt x="122" y="1720"/>
                  <a:pt x="108" y="1720"/>
                  <a:pt x="108" y="1734"/>
                </a:cubicBezTo>
                <a:cubicBezTo>
                  <a:pt x="108" y="1734"/>
                  <a:pt x="108" y="1734"/>
                  <a:pt x="95" y="1734"/>
                </a:cubicBezTo>
                <a:cubicBezTo>
                  <a:pt x="95" y="1734"/>
                  <a:pt x="68" y="1748"/>
                  <a:pt x="68" y="1748"/>
                </a:cubicBezTo>
                <a:lnTo>
                  <a:pt x="54" y="1815"/>
                </a:lnTo>
                <a:cubicBezTo>
                  <a:pt x="27" y="1802"/>
                  <a:pt x="27" y="1802"/>
                  <a:pt x="40" y="1829"/>
                </a:cubicBezTo>
                <a:cubicBezTo>
                  <a:pt x="0" y="1815"/>
                  <a:pt x="13" y="1815"/>
                  <a:pt x="13" y="1856"/>
                </a:cubicBezTo>
                <a:cubicBezTo>
                  <a:pt x="54" y="1856"/>
                  <a:pt x="40" y="1856"/>
                  <a:pt x="40" y="1829"/>
                </a:cubicBezTo>
                <a:cubicBezTo>
                  <a:pt x="81" y="1842"/>
                  <a:pt x="68" y="1842"/>
                  <a:pt x="54" y="1815"/>
                </a:cubicBezTo>
                <a:cubicBezTo>
                  <a:pt x="68" y="1802"/>
                  <a:pt x="68" y="1802"/>
                  <a:pt x="81" y="1788"/>
                </a:cubicBezTo>
                <a:cubicBezTo>
                  <a:pt x="95" y="1788"/>
                  <a:pt x="95" y="1775"/>
                  <a:pt x="95" y="1775"/>
                </a:cubicBezTo>
                <a:cubicBezTo>
                  <a:pt x="122" y="1734"/>
                  <a:pt x="108" y="1775"/>
                  <a:pt x="122" y="1720"/>
                </a:cubicBezTo>
                <a:cubicBezTo>
                  <a:pt x="149" y="1734"/>
                  <a:pt x="149" y="1734"/>
                  <a:pt x="135" y="1707"/>
                </a:cubicBezTo>
                <a:cubicBezTo>
                  <a:pt x="176" y="1707"/>
                  <a:pt x="162" y="1720"/>
                  <a:pt x="162" y="1693"/>
                </a:cubicBezTo>
                <a:cubicBezTo>
                  <a:pt x="190" y="1680"/>
                  <a:pt x="176" y="1707"/>
                  <a:pt x="190" y="1666"/>
                </a:cubicBezTo>
                <a:cubicBezTo>
                  <a:pt x="244" y="1639"/>
                  <a:pt x="244" y="1626"/>
                  <a:pt x="257" y="1558"/>
                </a:cubicBezTo>
                <a:cubicBezTo>
                  <a:pt x="284" y="1571"/>
                  <a:pt x="284" y="1571"/>
                  <a:pt x="271" y="1544"/>
                </a:cubicBezTo>
                <a:lnTo>
                  <a:pt x="610" y="1165"/>
                </a:lnTo>
                <a:cubicBezTo>
                  <a:pt x="610" y="1165"/>
                  <a:pt x="610" y="1165"/>
                  <a:pt x="623" y="1151"/>
                </a:cubicBezTo>
                <a:cubicBezTo>
                  <a:pt x="623" y="1151"/>
                  <a:pt x="623" y="1151"/>
                  <a:pt x="623" y="1151"/>
                </a:cubicBezTo>
                <a:cubicBezTo>
                  <a:pt x="691" y="1070"/>
                  <a:pt x="718" y="1084"/>
                  <a:pt x="759" y="1057"/>
                </a:cubicBezTo>
                <a:lnTo>
                  <a:pt x="935" y="853"/>
                </a:lnTo>
                <a:cubicBezTo>
                  <a:pt x="948" y="840"/>
                  <a:pt x="948" y="853"/>
                  <a:pt x="962" y="826"/>
                </a:cubicBezTo>
                <a:lnTo>
                  <a:pt x="1436" y="379"/>
                </a:lnTo>
                <a:cubicBezTo>
                  <a:pt x="1450" y="365"/>
                  <a:pt x="1450" y="365"/>
                  <a:pt x="1463" y="352"/>
                </a:cubicBezTo>
                <a:lnTo>
                  <a:pt x="1585" y="230"/>
                </a:lnTo>
                <a:cubicBezTo>
                  <a:pt x="1639" y="189"/>
                  <a:pt x="1788" y="54"/>
                  <a:pt x="1802" y="0"/>
                </a:cubicBezTo>
                <a:cubicBezTo>
                  <a:pt x="1721" y="40"/>
                  <a:pt x="1558" y="176"/>
                  <a:pt x="1504" y="244"/>
                </a:cubicBezTo>
                <a:cubicBezTo>
                  <a:pt x="1423" y="365"/>
                  <a:pt x="1152" y="596"/>
                  <a:pt x="1030" y="704"/>
                </a:cubicBezTo>
                <a:cubicBezTo>
                  <a:pt x="908" y="799"/>
                  <a:pt x="853" y="867"/>
                  <a:pt x="718" y="962"/>
                </a:cubicBezTo>
                <a:cubicBezTo>
                  <a:pt x="664" y="1002"/>
                  <a:pt x="352" y="1341"/>
                  <a:pt x="284" y="14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8" name="Freeform 51">
            <a:extLst>
              <a:ext uri="{FF2B5EF4-FFF2-40B4-BE49-F238E27FC236}">
                <a16:creationId xmlns:a16="http://schemas.microsoft.com/office/drawing/2014/main" id="{C041CD55-1B3E-43BF-8B2B-12121DD210F7}"/>
              </a:ext>
            </a:extLst>
          </p:cNvPr>
          <p:cNvSpPr>
            <a:spLocks noEditPoints="1"/>
          </p:cNvSpPr>
          <p:nvPr/>
        </p:nvSpPr>
        <p:spPr bwMode="auto">
          <a:xfrm>
            <a:off x="2216150" y="1987551"/>
            <a:ext cx="255588" cy="604838"/>
          </a:xfrm>
          <a:custGeom>
            <a:avLst/>
            <a:gdLst>
              <a:gd name="T0" fmla="*/ 41 w 799"/>
              <a:gd name="T1" fmla="*/ 1843 h 1883"/>
              <a:gd name="T2" fmla="*/ 122 w 799"/>
              <a:gd name="T3" fmla="*/ 1761 h 1883"/>
              <a:gd name="T4" fmla="*/ 176 w 799"/>
              <a:gd name="T5" fmla="*/ 1789 h 1883"/>
              <a:gd name="T6" fmla="*/ 163 w 799"/>
              <a:gd name="T7" fmla="*/ 1802 h 1883"/>
              <a:gd name="T8" fmla="*/ 149 w 799"/>
              <a:gd name="T9" fmla="*/ 1816 h 1883"/>
              <a:gd name="T10" fmla="*/ 41 w 799"/>
              <a:gd name="T11" fmla="*/ 1843 h 1883"/>
              <a:gd name="T12" fmla="*/ 122 w 799"/>
              <a:gd name="T13" fmla="*/ 1748 h 1883"/>
              <a:gd name="T14" fmla="*/ 190 w 799"/>
              <a:gd name="T15" fmla="*/ 1518 h 1883"/>
              <a:gd name="T16" fmla="*/ 257 w 799"/>
              <a:gd name="T17" fmla="*/ 1274 h 1883"/>
              <a:gd name="T18" fmla="*/ 447 w 799"/>
              <a:gd name="T19" fmla="*/ 705 h 1883"/>
              <a:gd name="T20" fmla="*/ 474 w 799"/>
              <a:gd name="T21" fmla="*/ 650 h 1883"/>
              <a:gd name="T22" fmla="*/ 488 w 799"/>
              <a:gd name="T23" fmla="*/ 623 h 1883"/>
              <a:gd name="T24" fmla="*/ 718 w 799"/>
              <a:gd name="T25" fmla="*/ 190 h 1883"/>
              <a:gd name="T26" fmla="*/ 786 w 799"/>
              <a:gd name="T27" fmla="*/ 0 h 1883"/>
              <a:gd name="T28" fmla="*/ 664 w 799"/>
              <a:gd name="T29" fmla="*/ 217 h 1883"/>
              <a:gd name="T30" fmla="*/ 610 w 799"/>
              <a:gd name="T31" fmla="*/ 298 h 1883"/>
              <a:gd name="T32" fmla="*/ 230 w 799"/>
              <a:gd name="T33" fmla="*/ 1125 h 1883"/>
              <a:gd name="T34" fmla="*/ 81 w 799"/>
              <a:gd name="T35" fmla="*/ 1640 h 1883"/>
              <a:gd name="T36" fmla="*/ 0 w 799"/>
              <a:gd name="T37" fmla="*/ 1883 h 1883"/>
              <a:gd name="T38" fmla="*/ 68 w 799"/>
              <a:gd name="T39" fmla="*/ 1870 h 1883"/>
              <a:gd name="T40" fmla="*/ 325 w 799"/>
              <a:gd name="T41" fmla="*/ 1599 h 1883"/>
              <a:gd name="T42" fmla="*/ 325 w 799"/>
              <a:gd name="T43" fmla="*/ 1436 h 1883"/>
              <a:gd name="T44" fmla="*/ 244 w 799"/>
              <a:gd name="T45" fmla="*/ 1626 h 1883"/>
              <a:gd name="T46" fmla="*/ 122 w 799"/>
              <a:gd name="T47" fmla="*/ 1748 h 1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9" h="1883">
                <a:moveTo>
                  <a:pt x="41" y="1843"/>
                </a:moveTo>
                <a:cubicBezTo>
                  <a:pt x="27" y="1667"/>
                  <a:pt x="68" y="1721"/>
                  <a:pt x="122" y="1761"/>
                </a:cubicBezTo>
                <a:cubicBezTo>
                  <a:pt x="149" y="1775"/>
                  <a:pt x="135" y="1775"/>
                  <a:pt x="176" y="1789"/>
                </a:cubicBezTo>
                <a:cubicBezTo>
                  <a:pt x="163" y="1802"/>
                  <a:pt x="163" y="1802"/>
                  <a:pt x="163" y="1802"/>
                </a:cubicBezTo>
                <a:cubicBezTo>
                  <a:pt x="163" y="1802"/>
                  <a:pt x="163" y="1816"/>
                  <a:pt x="149" y="1816"/>
                </a:cubicBezTo>
                <a:cubicBezTo>
                  <a:pt x="95" y="1843"/>
                  <a:pt x="95" y="1843"/>
                  <a:pt x="41" y="1843"/>
                </a:cubicBezTo>
                <a:close/>
                <a:moveTo>
                  <a:pt x="122" y="1748"/>
                </a:moveTo>
                <a:cubicBezTo>
                  <a:pt x="135" y="1653"/>
                  <a:pt x="149" y="1599"/>
                  <a:pt x="190" y="1518"/>
                </a:cubicBezTo>
                <a:cubicBezTo>
                  <a:pt x="244" y="1396"/>
                  <a:pt x="230" y="1396"/>
                  <a:pt x="257" y="1274"/>
                </a:cubicBezTo>
                <a:cubicBezTo>
                  <a:pt x="352" y="867"/>
                  <a:pt x="312" y="1043"/>
                  <a:pt x="447" y="705"/>
                </a:cubicBezTo>
                <a:cubicBezTo>
                  <a:pt x="461" y="691"/>
                  <a:pt x="474" y="664"/>
                  <a:pt x="474" y="650"/>
                </a:cubicBezTo>
                <a:cubicBezTo>
                  <a:pt x="474" y="637"/>
                  <a:pt x="488" y="623"/>
                  <a:pt x="488" y="623"/>
                </a:cubicBezTo>
                <a:lnTo>
                  <a:pt x="718" y="190"/>
                </a:lnTo>
                <a:cubicBezTo>
                  <a:pt x="732" y="149"/>
                  <a:pt x="799" y="54"/>
                  <a:pt x="786" y="0"/>
                </a:cubicBezTo>
                <a:cubicBezTo>
                  <a:pt x="732" y="27"/>
                  <a:pt x="718" y="149"/>
                  <a:pt x="664" y="217"/>
                </a:cubicBezTo>
                <a:lnTo>
                  <a:pt x="610" y="298"/>
                </a:lnTo>
                <a:cubicBezTo>
                  <a:pt x="542" y="420"/>
                  <a:pt x="325" y="881"/>
                  <a:pt x="230" y="1125"/>
                </a:cubicBezTo>
                <a:cubicBezTo>
                  <a:pt x="190" y="1233"/>
                  <a:pt x="190" y="1463"/>
                  <a:pt x="81" y="1640"/>
                </a:cubicBezTo>
                <a:cubicBezTo>
                  <a:pt x="13" y="1734"/>
                  <a:pt x="13" y="1748"/>
                  <a:pt x="0" y="1883"/>
                </a:cubicBezTo>
                <a:lnTo>
                  <a:pt x="68" y="1870"/>
                </a:lnTo>
                <a:cubicBezTo>
                  <a:pt x="203" y="1829"/>
                  <a:pt x="230" y="1761"/>
                  <a:pt x="325" y="1599"/>
                </a:cubicBezTo>
                <a:cubicBezTo>
                  <a:pt x="393" y="1463"/>
                  <a:pt x="339" y="1436"/>
                  <a:pt x="325" y="1436"/>
                </a:cubicBezTo>
                <a:cubicBezTo>
                  <a:pt x="284" y="1490"/>
                  <a:pt x="284" y="1558"/>
                  <a:pt x="244" y="1626"/>
                </a:cubicBezTo>
                <a:cubicBezTo>
                  <a:pt x="217" y="1667"/>
                  <a:pt x="163" y="1734"/>
                  <a:pt x="122" y="174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9" name="Freeform 52">
            <a:extLst>
              <a:ext uri="{FF2B5EF4-FFF2-40B4-BE49-F238E27FC236}">
                <a16:creationId xmlns:a16="http://schemas.microsoft.com/office/drawing/2014/main" id="{1E39F847-21B1-4F61-A026-5175C9F677B1}"/>
              </a:ext>
            </a:extLst>
          </p:cNvPr>
          <p:cNvSpPr>
            <a:spLocks/>
          </p:cNvSpPr>
          <p:nvPr/>
        </p:nvSpPr>
        <p:spPr bwMode="auto">
          <a:xfrm>
            <a:off x="1273175" y="3690938"/>
            <a:ext cx="122238" cy="617538"/>
          </a:xfrm>
          <a:custGeom>
            <a:avLst/>
            <a:gdLst>
              <a:gd name="T0" fmla="*/ 81 w 379"/>
              <a:gd name="T1" fmla="*/ 1924 h 1924"/>
              <a:gd name="T2" fmla="*/ 54 w 379"/>
              <a:gd name="T3" fmla="*/ 1735 h 1924"/>
              <a:gd name="T4" fmla="*/ 67 w 379"/>
              <a:gd name="T5" fmla="*/ 1735 h 1924"/>
              <a:gd name="T6" fmla="*/ 149 w 379"/>
              <a:gd name="T7" fmla="*/ 1748 h 1924"/>
              <a:gd name="T8" fmla="*/ 189 w 379"/>
              <a:gd name="T9" fmla="*/ 1532 h 1924"/>
              <a:gd name="T10" fmla="*/ 203 w 379"/>
              <a:gd name="T11" fmla="*/ 1775 h 1924"/>
              <a:gd name="T12" fmla="*/ 217 w 379"/>
              <a:gd name="T13" fmla="*/ 1518 h 1924"/>
              <a:gd name="T14" fmla="*/ 325 w 379"/>
              <a:gd name="T15" fmla="*/ 1044 h 1924"/>
              <a:gd name="T16" fmla="*/ 338 w 379"/>
              <a:gd name="T17" fmla="*/ 908 h 1924"/>
              <a:gd name="T18" fmla="*/ 271 w 379"/>
              <a:gd name="T19" fmla="*/ 1369 h 1924"/>
              <a:gd name="T20" fmla="*/ 217 w 379"/>
              <a:gd name="T21" fmla="*/ 1464 h 1924"/>
              <a:gd name="T22" fmla="*/ 203 w 379"/>
              <a:gd name="T23" fmla="*/ 1491 h 1924"/>
              <a:gd name="T24" fmla="*/ 122 w 379"/>
              <a:gd name="T25" fmla="*/ 1748 h 1924"/>
              <a:gd name="T26" fmla="*/ 81 w 379"/>
              <a:gd name="T27" fmla="*/ 1640 h 1924"/>
              <a:gd name="T28" fmla="*/ 122 w 379"/>
              <a:gd name="T29" fmla="*/ 1328 h 1924"/>
              <a:gd name="T30" fmla="*/ 149 w 379"/>
              <a:gd name="T31" fmla="*/ 881 h 1924"/>
              <a:gd name="T32" fmla="*/ 244 w 379"/>
              <a:gd name="T33" fmla="*/ 461 h 1924"/>
              <a:gd name="T34" fmla="*/ 230 w 379"/>
              <a:gd name="T35" fmla="*/ 0 h 1924"/>
              <a:gd name="T36" fmla="*/ 189 w 379"/>
              <a:gd name="T37" fmla="*/ 529 h 1924"/>
              <a:gd name="T38" fmla="*/ 108 w 379"/>
              <a:gd name="T39" fmla="*/ 976 h 1924"/>
              <a:gd name="T40" fmla="*/ 40 w 379"/>
              <a:gd name="T41" fmla="*/ 1437 h 1924"/>
              <a:gd name="T42" fmla="*/ 81 w 379"/>
              <a:gd name="T43" fmla="*/ 1924 h 1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9" h="1924">
                <a:moveTo>
                  <a:pt x="81" y="1924"/>
                </a:moveTo>
                <a:cubicBezTo>
                  <a:pt x="108" y="1843"/>
                  <a:pt x="54" y="1843"/>
                  <a:pt x="54" y="1735"/>
                </a:cubicBezTo>
                <a:cubicBezTo>
                  <a:pt x="54" y="1735"/>
                  <a:pt x="67" y="1735"/>
                  <a:pt x="67" y="1735"/>
                </a:cubicBezTo>
                <a:lnTo>
                  <a:pt x="149" y="1748"/>
                </a:lnTo>
                <a:lnTo>
                  <a:pt x="189" y="1532"/>
                </a:lnTo>
                <a:lnTo>
                  <a:pt x="203" y="1775"/>
                </a:lnTo>
                <a:lnTo>
                  <a:pt x="217" y="1518"/>
                </a:lnTo>
                <a:cubicBezTo>
                  <a:pt x="379" y="1423"/>
                  <a:pt x="311" y="1193"/>
                  <a:pt x="325" y="1044"/>
                </a:cubicBezTo>
                <a:cubicBezTo>
                  <a:pt x="325" y="962"/>
                  <a:pt x="352" y="1003"/>
                  <a:pt x="338" y="908"/>
                </a:cubicBezTo>
                <a:cubicBezTo>
                  <a:pt x="257" y="1071"/>
                  <a:pt x="298" y="1166"/>
                  <a:pt x="271" y="1369"/>
                </a:cubicBezTo>
                <a:cubicBezTo>
                  <a:pt x="257" y="1477"/>
                  <a:pt x="257" y="1410"/>
                  <a:pt x="217" y="1464"/>
                </a:cubicBezTo>
                <a:cubicBezTo>
                  <a:pt x="149" y="1532"/>
                  <a:pt x="230" y="1423"/>
                  <a:pt x="203" y="1491"/>
                </a:cubicBezTo>
                <a:lnTo>
                  <a:pt x="122" y="1748"/>
                </a:lnTo>
                <a:cubicBezTo>
                  <a:pt x="81" y="1721"/>
                  <a:pt x="81" y="1708"/>
                  <a:pt x="81" y="1640"/>
                </a:cubicBezTo>
                <a:cubicBezTo>
                  <a:pt x="67" y="1477"/>
                  <a:pt x="67" y="1491"/>
                  <a:pt x="122" y="1328"/>
                </a:cubicBezTo>
                <a:cubicBezTo>
                  <a:pt x="176" y="1125"/>
                  <a:pt x="135" y="1084"/>
                  <a:pt x="149" y="881"/>
                </a:cubicBezTo>
                <a:cubicBezTo>
                  <a:pt x="149" y="732"/>
                  <a:pt x="244" y="664"/>
                  <a:pt x="244" y="461"/>
                </a:cubicBezTo>
                <a:cubicBezTo>
                  <a:pt x="244" y="353"/>
                  <a:pt x="284" y="68"/>
                  <a:pt x="230" y="0"/>
                </a:cubicBezTo>
                <a:cubicBezTo>
                  <a:pt x="189" y="109"/>
                  <a:pt x="217" y="380"/>
                  <a:pt x="189" y="529"/>
                </a:cubicBezTo>
                <a:cubicBezTo>
                  <a:pt x="162" y="719"/>
                  <a:pt x="95" y="732"/>
                  <a:pt x="108" y="976"/>
                </a:cubicBezTo>
                <a:cubicBezTo>
                  <a:pt x="122" y="1233"/>
                  <a:pt x="81" y="1233"/>
                  <a:pt x="40" y="1437"/>
                </a:cubicBezTo>
                <a:cubicBezTo>
                  <a:pt x="0" y="1654"/>
                  <a:pt x="81" y="1762"/>
                  <a:pt x="81" y="192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0" name="Freeform 53">
            <a:extLst>
              <a:ext uri="{FF2B5EF4-FFF2-40B4-BE49-F238E27FC236}">
                <a16:creationId xmlns:a16="http://schemas.microsoft.com/office/drawing/2014/main" id="{813D031A-5144-499D-9BD8-D17B8D6ECA1B}"/>
              </a:ext>
            </a:extLst>
          </p:cNvPr>
          <p:cNvSpPr>
            <a:spLocks/>
          </p:cNvSpPr>
          <p:nvPr/>
        </p:nvSpPr>
        <p:spPr bwMode="auto">
          <a:xfrm>
            <a:off x="2659063" y="2527301"/>
            <a:ext cx="382588" cy="342900"/>
          </a:xfrm>
          <a:custGeom>
            <a:avLst/>
            <a:gdLst>
              <a:gd name="T0" fmla="*/ 1057 w 1192"/>
              <a:gd name="T1" fmla="*/ 190 h 1071"/>
              <a:gd name="T2" fmla="*/ 1057 w 1192"/>
              <a:gd name="T3" fmla="*/ 190 h 1071"/>
              <a:gd name="T4" fmla="*/ 1070 w 1192"/>
              <a:gd name="T5" fmla="*/ 176 h 1071"/>
              <a:gd name="T6" fmla="*/ 1179 w 1192"/>
              <a:gd name="T7" fmla="*/ 27 h 1071"/>
              <a:gd name="T8" fmla="*/ 1179 w 1192"/>
              <a:gd name="T9" fmla="*/ 14 h 1071"/>
              <a:gd name="T10" fmla="*/ 1192 w 1192"/>
              <a:gd name="T11" fmla="*/ 0 h 1071"/>
              <a:gd name="T12" fmla="*/ 840 w 1192"/>
              <a:gd name="T13" fmla="*/ 176 h 1071"/>
              <a:gd name="T14" fmla="*/ 799 w 1192"/>
              <a:gd name="T15" fmla="*/ 203 h 1071"/>
              <a:gd name="T16" fmla="*/ 759 w 1192"/>
              <a:gd name="T17" fmla="*/ 244 h 1071"/>
              <a:gd name="T18" fmla="*/ 583 w 1192"/>
              <a:gd name="T19" fmla="*/ 352 h 1071"/>
              <a:gd name="T20" fmla="*/ 325 w 1192"/>
              <a:gd name="T21" fmla="*/ 678 h 1071"/>
              <a:gd name="T22" fmla="*/ 163 w 1192"/>
              <a:gd name="T23" fmla="*/ 773 h 1071"/>
              <a:gd name="T24" fmla="*/ 0 w 1192"/>
              <a:gd name="T25" fmla="*/ 854 h 1071"/>
              <a:gd name="T26" fmla="*/ 149 w 1192"/>
              <a:gd name="T27" fmla="*/ 867 h 1071"/>
              <a:gd name="T28" fmla="*/ 41 w 1192"/>
              <a:gd name="T29" fmla="*/ 1071 h 1071"/>
              <a:gd name="T30" fmla="*/ 257 w 1192"/>
              <a:gd name="T31" fmla="*/ 827 h 1071"/>
              <a:gd name="T32" fmla="*/ 447 w 1192"/>
              <a:gd name="T33" fmla="*/ 596 h 1071"/>
              <a:gd name="T34" fmla="*/ 921 w 1192"/>
              <a:gd name="T35" fmla="*/ 190 h 1071"/>
              <a:gd name="T36" fmla="*/ 935 w 1192"/>
              <a:gd name="T37" fmla="*/ 203 h 1071"/>
              <a:gd name="T38" fmla="*/ 935 w 1192"/>
              <a:gd name="T39" fmla="*/ 203 h 1071"/>
              <a:gd name="T40" fmla="*/ 976 w 1192"/>
              <a:gd name="T41" fmla="*/ 258 h 1071"/>
              <a:gd name="T42" fmla="*/ 1057 w 1192"/>
              <a:gd name="T43" fmla="*/ 19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92" h="1071">
                <a:moveTo>
                  <a:pt x="1057" y="190"/>
                </a:moveTo>
                <a:cubicBezTo>
                  <a:pt x="1057" y="190"/>
                  <a:pt x="1057" y="190"/>
                  <a:pt x="1057" y="190"/>
                </a:cubicBezTo>
                <a:cubicBezTo>
                  <a:pt x="1057" y="190"/>
                  <a:pt x="1070" y="176"/>
                  <a:pt x="1070" y="176"/>
                </a:cubicBezTo>
                <a:lnTo>
                  <a:pt x="1179" y="27"/>
                </a:lnTo>
                <a:cubicBezTo>
                  <a:pt x="1179" y="27"/>
                  <a:pt x="1179" y="27"/>
                  <a:pt x="1179" y="14"/>
                </a:cubicBezTo>
                <a:cubicBezTo>
                  <a:pt x="1179" y="0"/>
                  <a:pt x="1179" y="0"/>
                  <a:pt x="1192" y="0"/>
                </a:cubicBezTo>
                <a:cubicBezTo>
                  <a:pt x="1003" y="81"/>
                  <a:pt x="1003" y="95"/>
                  <a:pt x="840" y="176"/>
                </a:cubicBezTo>
                <a:cubicBezTo>
                  <a:pt x="799" y="203"/>
                  <a:pt x="813" y="190"/>
                  <a:pt x="799" y="203"/>
                </a:cubicBezTo>
                <a:cubicBezTo>
                  <a:pt x="732" y="258"/>
                  <a:pt x="826" y="190"/>
                  <a:pt x="759" y="244"/>
                </a:cubicBezTo>
                <a:cubicBezTo>
                  <a:pt x="664" y="298"/>
                  <a:pt x="664" y="271"/>
                  <a:pt x="583" y="352"/>
                </a:cubicBezTo>
                <a:cubicBezTo>
                  <a:pt x="393" y="542"/>
                  <a:pt x="393" y="596"/>
                  <a:pt x="325" y="678"/>
                </a:cubicBezTo>
                <a:cubicBezTo>
                  <a:pt x="298" y="705"/>
                  <a:pt x="217" y="732"/>
                  <a:pt x="163" y="773"/>
                </a:cubicBezTo>
                <a:cubicBezTo>
                  <a:pt x="81" y="840"/>
                  <a:pt x="108" y="827"/>
                  <a:pt x="0" y="854"/>
                </a:cubicBezTo>
                <a:cubicBezTo>
                  <a:pt x="68" y="922"/>
                  <a:pt x="68" y="867"/>
                  <a:pt x="149" y="867"/>
                </a:cubicBezTo>
                <a:cubicBezTo>
                  <a:pt x="149" y="962"/>
                  <a:pt x="54" y="976"/>
                  <a:pt x="41" y="1071"/>
                </a:cubicBezTo>
                <a:cubicBezTo>
                  <a:pt x="135" y="1057"/>
                  <a:pt x="190" y="922"/>
                  <a:pt x="257" y="827"/>
                </a:cubicBezTo>
                <a:lnTo>
                  <a:pt x="447" y="596"/>
                </a:lnTo>
                <a:cubicBezTo>
                  <a:pt x="610" y="380"/>
                  <a:pt x="691" y="339"/>
                  <a:pt x="921" y="190"/>
                </a:cubicBezTo>
                <a:cubicBezTo>
                  <a:pt x="921" y="190"/>
                  <a:pt x="935" y="203"/>
                  <a:pt x="935" y="203"/>
                </a:cubicBezTo>
                <a:cubicBezTo>
                  <a:pt x="935" y="203"/>
                  <a:pt x="935" y="203"/>
                  <a:pt x="935" y="203"/>
                </a:cubicBezTo>
                <a:cubicBezTo>
                  <a:pt x="976" y="258"/>
                  <a:pt x="935" y="231"/>
                  <a:pt x="976" y="258"/>
                </a:cubicBezTo>
                <a:lnTo>
                  <a:pt x="1057" y="19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1" name="Freeform 54">
            <a:extLst>
              <a:ext uri="{FF2B5EF4-FFF2-40B4-BE49-F238E27FC236}">
                <a16:creationId xmlns:a16="http://schemas.microsoft.com/office/drawing/2014/main" id="{ABE1C3EE-DB0F-4C00-8A5A-DC211F9BAF07}"/>
              </a:ext>
            </a:extLst>
          </p:cNvPr>
          <p:cNvSpPr>
            <a:spLocks/>
          </p:cNvSpPr>
          <p:nvPr/>
        </p:nvSpPr>
        <p:spPr bwMode="auto">
          <a:xfrm>
            <a:off x="5072063" y="5514976"/>
            <a:ext cx="403225" cy="130175"/>
          </a:xfrm>
          <a:custGeom>
            <a:avLst/>
            <a:gdLst>
              <a:gd name="T0" fmla="*/ 786 w 1260"/>
              <a:gd name="T1" fmla="*/ 244 h 407"/>
              <a:gd name="T2" fmla="*/ 867 w 1260"/>
              <a:gd name="T3" fmla="*/ 285 h 407"/>
              <a:gd name="T4" fmla="*/ 935 w 1260"/>
              <a:gd name="T5" fmla="*/ 285 h 407"/>
              <a:gd name="T6" fmla="*/ 813 w 1260"/>
              <a:gd name="T7" fmla="*/ 285 h 407"/>
              <a:gd name="T8" fmla="*/ 515 w 1260"/>
              <a:gd name="T9" fmla="*/ 271 h 407"/>
              <a:gd name="T10" fmla="*/ 433 w 1260"/>
              <a:gd name="T11" fmla="*/ 271 h 407"/>
              <a:gd name="T12" fmla="*/ 406 w 1260"/>
              <a:gd name="T13" fmla="*/ 285 h 407"/>
              <a:gd name="T14" fmla="*/ 393 w 1260"/>
              <a:gd name="T15" fmla="*/ 285 h 407"/>
              <a:gd name="T16" fmla="*/ 393 w 1260"/>
              <a:gd name="T17" fmla="*/ 339 h 407"/>
              <a:gd name="T18" fmla="*/ 433 w 1260"/>
              <a:gd name="T19" fmla="*/ 353 h 407"/>
              <a:gd name="T20" fmla="*/ 393 w 1260"/>
              <a:gd name="T21" fmla="*/ 339 h 407"/>
              <a:gd name="T22" fmla="*/ 393 w 1260"/>
              <a:gd name="T23" fmla="*/ 285 h 407"/>
              <a:gd name="T24" fmla="*/ 813 w 1260"/>
              <a:gd name="T25" fmla="*/ 285 h 407"/>
              <a:gd name="T26" fmla="*/ 894 w 1260"/>
              <a:gd name="T27" fmla="*/ 312 h 407"/>
              <a:gd name="T28" fmla="*/ 1057 w 1260"/>
              <a:gd name="T29" fmla="*/ 407 h 407"/>
              <a:gd name="T30" fmla="*/ 1152 w 1260"/>
              <a:gd name="T31" fmla="*/ 366 h 407"/>
              <a:gd name="T32" fmla="*/ 1260 w 1260"/>
              <a:gd name="T33" fmla="*/ 312 h 407"/>
              <a:gd name="T34" fmla="*/ 935 w 1260"/>
              <a:gd name="T35" fmla="*/ 231 h 407"/>
              <a:gd name="T36" fmla="*/ 948 w 1260"/>
              <a:gd name="T37" fmla="*/ 190 h 407"/>
              <a:gd name="T38" fmla="*/ 1016 w 1260"/>
              <a:gd name="T39" fmla="*/ 136 h 407"/>
              <a:gd name="T40" fmla="*/ 501 w 1260"/>
              <a:gd name="T41" fmla="*/ 68 h 407"/>
              <a:gd name="T42" fmla="*/ 0 w 1260"/>
              <a:gd name="T43" fmla="*/ 68 h 407"/>
              <a:gd name="T44" fmla="*/ 691 w 1260"/>
              <a:gd name="T45" fmla="*/ 149 h 407"/>
              <a:gd name="T46" fmla="*/ 718 w 1260"/>
              <a:gd name="T47" fmla="*/ 176 h 407"/>
              <a:gd name="T48" fmla="*/ 745 w 1260"/>
              <a:gd name="T49" fmla="*/ 136 h 407"/>
              <a:gd name="T50" fmla="*/ 867 w 1260"/>
              <a:gd name="T51" fmla="*/ 163 h 407"/>
              <a:gd name="T52" fmla="*/ 935 w 1260"/>
              <a:gd name="T53" fmla="*/ 258 h 407"/>
              <a:gd name="T54" fmla="*/ 786 w 1260"/>
              <a:gd name="T55" fmla="*/ 244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60" h="407">
                <a:moveTo>
                  <a:pt x="786" y="244"/>
                </a:moveTo>
                <a:lnTo>
                  <a:pt x="867" y="285"/>
                </a:lnTo>
                <a:cubicBezTo>
                  <a:pt x="962" y="312"/>
                  <a:pt x="921" y="285"/>
                  <a:pt x="935" y="285"/>
                </a:cubicBezTo>
                <a:lnTo>
                  <a:pt x="813" y="285"/>
                </a:lnTo>
                <a:cubicBezTo>
                  <a:pt x="691" y="231"/>
                  <a:pt x="704" y="285"/>
                  <a:pt x="515" y="271"/>
                </a:cubicBezTo>
                <a:lnTo>
                  <a:pt x="433" y="271"/>
                </a:lnTo>
                <a:cubicBezTo>
                  <a:pt x="420" y="271"/>
                  <a:pt x="420" y="271"/>
                  <a:pt x="406" y="285"/>
                </a:cubicBezTo>
                <a:cubicBezTo>
                  <a:pt x="406" y="285"/>
                  <a:pt x="406" y="285"/>
                  <a:pt x="393" y="285"/>
                </a:cubicBezTo>
                <a:cubicBezTo>
                  <a:pt x="379" y="312"/>
                  <a:pt x="379" y="312"/>
                  <a:pt x="393" y="339"/>
                </a:cubicBezTo>
                <a:lnTo>
                  <a:pt x="433" y="353"/>
                </a:lnTo>
                <a:cubicBezTo>
                  <a:pt x="433" y="325"/>
                  <a:pt x="447" y="339"/>
                  <a:pt x="393" y="339"/>
                </a:cubicBezTo>
                <a:lnTo>
                  <a:pt x="393" y="285"/>
                </a:lnTo>
                <a:cubicBezTo>
                  <a:pt x="528" y="298"/>
                  <a:pt x="718" y="312"/>
                  <a:pt x="813" y="285"/>
                </a:cubicBezTo>
                <a:cubicBezTo>
                  <a:pt x="867" y="339"/>
                  <a:pt x="826" y="298"/>
                  <a:pt x="894" y="312"/>
                </a:cubicBezTo>
                <a:lnTo>
                  <a:pt x="1057" y="407"/>
                </a:lnTo>
                <a:cubicBezTo>
                  <a:pt x="1124" y="339"/>
                  <a:pt x="1043" y="366"/>
                  <a:pt x="1152" y="366"/>
                </a:cubicBezTo>
                <a:cubicBezTo>
                  <a:pt x="1206" y="366"/>
                  <a:pt x="1233" y="380"/>
                  <a:pt x="1260" y="312"/>
                </a:cubicBezTo>
                <a:cubicBezTo>
                  <a:pt x="1111" y="231"/>
                  <a:pt x="1030" y="366"/>
                  <a:pt x="935" y="231"/>
                </a:cubicBezTo>
                <a:cubicBezTo>
                  <a:pt x="935" y="176"/>
                  <a:pt x="921" y="231"/>
                  <a:pt x="948" y="190"/>
                </a:cubicBezTo>
                <a:lnTo>
                  <a:pt x="1016" y="136"/>
                </a:lnTo>
                <a:cubicBezTo>
                  <a:pt x="921" y="95"/>
                  <a:pt x="610" y="54"/>
                  <a:pt x="501" y="68"/>
                </a:cubicBezTo>
                <a:cubicBezTo>
                  <a:pt x="257" y="95"/>
                  <a:pt x="68" y="0"/>
                  <a:pt x="0" y="68"/>
                </a:cubicBezTo>
                <a:cubicBezTo>
                  <a:pt x="81" y="190"/>
                  <a:pt x="528" y="68"/>
                  <a:pt x="691" y="149"/>
                </a:cubicBezTo>
                <a:cubicBezTo>
                  <a:pt x="786" y="217"/>
                  <a:pt x="664" y="176"/>
                  <a:pt x="718" y="176"/>
                </a:cubicBezTo>
                <a:cubicBezTo>
                  <a:pt x="745" y="176"/>
                  <a:pt x="718" y="176"/>
                  <a:pt x="745" y="136"/>
                </a:cubicBezTo>
                <a:cubicBezTo>
                  <a:pt x="745" y="136"/>
                  <a:pt x="867" y="163"/>
                  <a:pt x="867" y="163"/>
                </a:cubicBezTo>
                <a:cubicBezTo>
                  <a:pt x="921" y="176"/>
                  <a:pt x="921" y="204"/>
                  <a:pt x="935" y="258"/>
                </a:cubicBezTo>
                <a:lnTo>
                  <a:pt x="786" y="244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2" name="Freeform 55">
            <a:extLst>
              <a:ext uri="{FF2B5EF4-FFF2-40B4-BE49-F238E27FC236}">
                <a16:creationId xmlns:a16="http://schemas.microsoft.com/office/drawing/2014/main" id="{E392FFC9-0B76-460A-81BE-F2C51D558E5B}"/>
              </a:ext>
            </a:extLst>
          </p:cNvPr>
          <p:cNvSpPr>
            <a:spLocks/>
          </p:cNvSpPr>
          <p:nvPr/>
        </p:nvSpPr>
        <p:spPr bwMode="auto">
          <a:xfrm>
            <a:off x="4949825" y="3638551"/>
            <a:ext cx="500063" cy="79375"/>
          </a:xfrm>
          <a:custGeom>
            <a:avLst/>
            <a:gdLst>
              <a:gd name="T0" fmla="*/ 487 w 1558"/>
              <a:gd name="T1" fmla="*/ 203 h 244"/>
              <a:gd name="T2" fmla="*/ 636 w 1558"/>
              <a:gd name="T3" fmla="*/ 203 h 244"/>
              <a:gd name="T4" fmla="*/ 1287 w 1558"/>
              <a:gd name="T5" fmla="*/ 81 h 244"/>
              <a:gd name="T6" fmla="*/ 1503 w 1558"/>
              <a:gd name="T7" fmla="*/ 54 h 244"/>
              <a:gd name="T8" fmla="*/ 1558 w 1558"/>
              <a:gd name="T9" fmla="*/ 41 h 244"/>
              <a:gd name="T10" fmla="*/ 1151 w 1558"/>
              <a:gd name="T11" fmla="*/ 54 h 244"/>
              <a:gd name="T12" fmla="*/ 338 w 1558"/>
              <a:gd name="T13" fmla="*/ 54 h 244"/>
              <a:gd name="T14" fmla="*/ 0 w 1558"/>
              <a:gd name="T15" fmla="*/ 81 h 244"/>
              <a:gd name="T16" fmla="*/ 189 w 1558"/>
              <a:gd name="T17" fmla="*/ 135 h 244"/>
              <a:gd name="T18" fmla="*/ 365 w 1558"/>
              <a:gd name="T19" fmla="*/ 95 h 244"/>
              <a:gd name="T20" fmla="*/ 772 w 1558"/>
              <a:gd name="T21" fmla="*/ 108 h 244"/>
              <a:gd name="T22" fmla="*/ 636 w 1558"/>
              <a:gd name="T23" fmla="*/ 162 h 244"/>
              <a:gd name="T24" fmla="*/ 487 w 1558"/>
              <a:gd name="T25" fmla="*/ 203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58" h="244">
                <a:moveTo>
                  <a:pt x="487" y="203"/>
                </a:moveTo>
                <a:cubicBezTo>
                  <a:pt x="528" y="244"/>
                  <a:pt x="569" y="217"/>
                  <a:pt x="636" y="203"/>
                </a:cubicBezTo>
                <a:cubicBezTo>
                  <a:pt x="1002" y="122"/>
                  <a:pt x="745" y="135"/>
                  <a:pt x="1287" y="81"/>
                </a:cubicBezTo>
                <a:lnTo>
                  <a:pt x="1503" y="54"/>
                </a:lnTo>
                <a:cubicBezTo>
                  <a:pt x="1558" y="41"/>
                  <a:pt x="1531" y="54"/>
                  <a:pt x="1558" y="41"/>
                </a:cubicBezTo>
                <a:cubicBezTo>
                  <a:pt x="1449" y="0"/>
                  <a:pt x="1273" y="54"/>
                  <a:pt x="1151" y="54"/>
                </a:cubicBezTo>
                <a:cubicBezTo>
                  <a:pt x="989" y="54"/>
                  <a:pt x="487" y="13"/>
                  <a:pt x="338" y="54"/>
                </a:cubicBezTo>
                <a:cubicBezTo>
                  <a:pt x="54" y="135"/>
                  <a:pt x="81" y="0"/>
                  <a:pt x="0" y="81"/>
                </a:cubicBezTo>
                <a:cubicBezTo>
                  <a:pt x="54" y="135"/>
                  <a:pt x="108" y="135"/>
                  <a:pt x="189" y="135"/>
                </a:cubicBezTo>
                <a:cubicBezTo>
                  <a:pt x="298" y="149"/>
                  <a:pt x="270" y="122"/>
                  <a:pt x="365" y="95"/>
                </a:cubicBezTo>
                <a:cubicBezTo>
                  <a:pt x="420" y="81"/>
                  <a:pt x="731" y="95"/>
                  <a:pt x="772" y="108"/>
                </a:cubicBezTo>
                <a:cubicBezTo>
                  <a:pt x="731" y="135"/>
                  <a:pt x="677" y="149"/>
                  <a:pt x="636" y="162"/>
                </a:cubicBezTo>
                <a:lnTo>
                  <a:pt x="487" y="203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Freeform 56">
            <a:extLst>
              <a:ext uri="{FF2B5EF4-FFF2-40B4-BE49-F238E27FC236}">
                <a16:creationId xmlns:a16="http://schemas.microsoft.com/office/drawing/2014/main" id="{B24A2E46-919D-4A61-8496-6127B8CAB4C4}"/>
              </a:ext>
            </a:extLst>
          </p:cNvPr>
          <p:cNvSpPr>
            <a:spLocks/>
          </p:cNvSpPr>
          <p:nvPr/>
        </p:nvSpPr>
        <p:spPr bwMode="auto">
          <a:xfrm>
            <a:off x="5232400" y="1949451"/>
            <a:ext cx="490538" cy="317500"/>
          </a:xfrm>
          <a:custGeom>
            <a:avLst/>
            <a:gdLst>
              <a:gd name="T0" fmla="*/ 0 w 1531"/>
              <a:gd name="T1" fmla="*/ 989 h 989"/>
              <a:gd name="T2" fmla="*/ 203 w 1531"/>
              <a:gd name="T3" fmla="*/ 881 h 989"/>
              <a:gd name="T4" fmla="*/ 596 w 1531"/>
              <a:gd name="T5" fmla="*/ 664 h 989"/>
              <a:gd name="T6" fmla="*/ 773 w 1531"/>
              <a:gd name="T7" fmla="*/ 529 h 989"/>
              <a:gd name="T8" fmla="*/ 867 w 1531"/>
              <a:gd name="T9" fmla="*/ 461 h 989"/>
              <a:gd name="T10" fmla="*/ 1152 w 1531"/>
              <a:gd name="T11" fmla="*/ 285 h 989"/>
              <a:gd name="T12" fmla="*/ 1355 w 1531"/>
              <a:gd name="T13" fmla="*/ 163 h 989"/>
              <a:gd name="T14" fmla="*/ 1531 w 1531"/>
              <a:gd name="T15" fmla="*/ 41 h 989"/>
              <a:gd name="T16" fmla="*/ 1111 w 1531"/>
              <a:gd name="T17" fmla="*/ 244 h 989"/>
              <a:gd name="T18" fmla="*/ 745 w 1531"/>
              <a:gd name="T19" fmla="*/ 488 h 989"/>
              <a:gd name="T20" fmla="*/ 149 w 1531"/>
              <a:gd name="T21" fmla="*/ 854 h 989"/>
              <a:gd name="T22" fmla="*/ 0 w 1531"/>
              <a:gd name="T23" fmla="*/ 989 h 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1" h="989">
                <a:moveTo>
                  <a:pt x="0" y="989"/>
                </a:moveTo>
                <a:cubicBezTo>
                  <a:pt x="41" y="989"/>
                  <a:pt x="163" y="908"/>
                  <a:pt x="203" y="881"/>
                </a:cubicBezTo>
                <a:lnTo>
                  <a:pt x="596" y="664"/>
                </a:lnTo>
                <a:cubicBezTo>
                  <a:pt x="651" y="610"/>
                  <a:pt x="705" y="556"/>
                  <a:pt x="773" y="529"/>
                </a:cubicBezTo>
                <a:cubicBezTo>
                  <a:pt x="813" y="488"/>
                  <a:pt x="827" y="474"/>
                  <a:pt x="867" y="461"/>
                </a:cubicBezTo>
                <a:lnTo>
                  <a:pt x="1152" y="285"/>
                </a:lnTo>
                <a:cubicBezTo>
                  <a:pt x="1247" y="244"/>
                  <a:pt x="1193" y="244"/>
                  <a:pt x="1355" y="163"/>
                </a:cubicBezTo>
                <a:cubicBezTo>
                  <a:pt x="1409" y="149"/>
                  <a:pt x="1504" y="81"/>
                  <a:pt x="1531" y="41"/>
                </a:cubicBezTo>
                <a:cubicBezTo>
                  <a:pt x="1450" y="0"/>
                  <a:pt x="1274" y="163"/>
                  <a:pt x="1111" y="244"/>
                </a:cubicBezTo>
                <a:cubicBezTo>
                  <a:pt x="840" y="379"/>
                  <a:pt x="976" y="258"/>
                  <a:pt x="745" y="488"/>
                </a:cubicBezTo>
                <a:cubicBezTo>
                  <a:pt x="664" y="569"/>
                  <a:pt x="271" y="800"/>
                  <a:pt x="149" y="854"/>
                </a:cubicBezTo>
                <a:cubicBezTo>
                  <a:pt x="109" y="867"/>
                  <a:pt x="14" y="962"/>
                  <a:pt x="0" y="98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Freeform 57">
            <a:extLst>
              <a:ext uri="{FF2B5EF4-FFF2-40B4-BE49-F238E27FC236}">
                <a16:creationId xmlns:a16="http://schemas.microsoft.com/office/drawing/2014/main" id="{52895D43-3936-4578-8037-A9DCE67FBCD2}"/>
              </a:ext>
            </a:extLst>
          </p:cNvPr>
          <p:cNvSpPr>
            <a:spLocks/>
          </p:cNvSpPr>
          <p:nvPr/>
        </p:nvSpPr>
        <p:spPr bwMode="auto">
          <a:xfrm>
            <a:off x="1546225" y="1936751"/>
            <a:ext cx="96838" cy="433388"/>
          </a:xfrm>
          <a:custGeom>
            <a:avLst/>
            <a:gdLst>
              <a:gd name="T0" fmla="*/ 0 w 298"/>
              <a:gd name="T1" fmla="*/ 122 h 1355"/>
              <a:gd name="T2" fmla="*/ 14 w 298"/>
              <a:gd name="T3" fmla="*/ 163 h 1355"/>
              <a:gd name="T4" fmla="*/ 176 w 298"/>
              <a:gd name="T5" fmla="*/ 461 h 1355"/>
              <a:gd name="T6" fmla="*/ 204 w 298"/>
              <a:gd name="T7" fmla="*/ 556 h 1355"/>
              <a:gd name="T8" fmla="*/ 190 w 298"/>
              <a:gd name="T9" fmla="*/ 895 h 1355"/>
              <a:gd name="T10" fmla="*/ 176 w 298"/>
              <a:gd name="T11" fmla="*/ 908 h 1355"/>
              <a:gd name="T12" fmla="*/ 176 w 298"/>
              <a:gd name="T13" fmla="*/ 1328 h 1355"/>
              <a:gd name="T14" fmla="*/ 258 w 298"/>
              <a:gd name="T15" fmla="*/ 1274 h 1355"/>
              <a:gd name="T16" fmla="*/ 231 w 298"/>
              <a:gd name="T17" fmla="*/ 1220 h 1355"/>
              <a:gd name="T18" fmla="*/ 271 w 298"/>
              <a:gd name="T19" fmla="*/ 800 h 1355"/>
              <a:gd name="T20" fmla="*/ 271 w 298"/>
              <a:gd name="T21" fmla="*/ 393 h 1355"/>
              <a:gd name="T22" fmla="*/ 95 w 298"/>
              <a:gd name="T23" fmla="*/ 41 h 1355"/>
              <a:gd name="T24" fmla="*/ 14 w 298"/>
              <a:gd name="T25" fmla="*/ 0 h 1355"/>
              <a:gd name="T26" fmla="*/ 0 w 298"/>
              <a:gd name="T27" fmla="*/ 122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8" h="1355">
                <a:moveTo>
                  <a:pt x="0" y="122"/>
                </a:moveTo>
                <a:lnTo>
                  <a:pt x="14" y="163"/>
                </a:lnTo>
                <a:cubicBezTo>
                  <a:pt x="14" y="258"/>
                  <a:pt x="136" y="393"/>
                  <a:pt x="176" y="461"/>
                </a:cubicBezTo>
                <a:lnTo>
                  <a:pt x="204" y="556"/>
                </a:lnTo>
                <a:cubicBezTo>
                  <a:pt x="204" y="637"/>
                  <a:pt x="217" y="813"/>
                  <a:pt x="190" y="895"/>
                </a:cubicBezTo>
                <a:lnTo>
                  <a:pt x="176" y="908"/>
                </a:lnTo>
                <a:lnTo>
                  <a:pt x="176" y="1328"/>
                </a:lnTo>
                <a:cubicBezTo>
                  <a:pt x="258" y="1288"/>
                  <a:pt x="244" y="1355"/>
                  <a:pt x="258" y="1274"/>
                </a:cubicBezTo>
                <a:lnTo>
                  <a:pt x="231" y="1220"/>
                </a:lnTo>
                <a:cubicBezTo>
                  <a:pt x="244" y="1044"/>
                  <a:pt x="244" y="962"/>
                  <a:pt x="271" y="800"/>
                </a:cubicBezTo>
                <a:cubicBezTo>
                  <a:pt x="298" y="637"/>
                  <a:pt x="258" y="542"/>
                  <a:pt x="271" y="393"/>
                </a:cubicBezTo>
                <a:cubicBezTo>
                  <a:pt x="41" y="407"/>
                  <a:pt x="122" y="217"/>
                  <a:pt x="95" y="41"/>
                </a:cubicBezTo>
                <a:cubicBezTo>
                  <a:pt x="68" y="14"/>
                  <a:pt x="82" y="14"/>
                  <a:pt x="14" y="0"/>
                </a:cubicBezTo>
                <a:lnTo>
                  <a:pt x="0" y="12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Freeform 58">
            <a:extLst>
              <a:ext uri="{FF2B5EF4-FFF2-40B4-BE49-F238E27FC236}">
                <a16:creationId xmlns:a16="http://schemas.microsoft.com/office/drawing/2014/main" id="{B44D257C-5F5B-464A-9207-CC66C5F90B68}"/>
              </a:ext>
            </a:extLst>
          </p:cNvPr>
          <p:cNvSpPr>
            <a:spLocks/>
          </p:cNvSpPr>
          <p:nvPr/>
        </p:nvSpPr>
        <p:spPr bwMode="auto">
          <a:xfrm>
            <a:off x="4784725" y="3956051"/>
            <a:ext cx="404813" cy="125413"/>
          </a:xfrm>
          <a:custGeom>
            <a:avLst/>
            <a:gdLst>
              <a:gd name="T0" fmla="*/ 515 w 1260"/>
              <a:gd name="T1" fmla="*/ 203 h 393"/>
              <a:gd name="T2" fmla="*/ 609 w 1260"/>
              <a:gd name="T3" fmla="*/ 163 h 393"/>
              <a:gd name="T4" fmla="*/ 677 w 1260"/>
              <a:gd name="T5" fmla="*/ 135 h 393"/>
              <a:gd name="T6" fmla="*/ 975 w 1260"/>
              <a:gd name="T7" fmla="*/ 68 h 393"/>
              <a:gd name="T8" fmla="*/ 528 w 1260"/>
              <a:gd name="T9" fmla="*/ 149 h 393"/>
              <a:gd name="T10" fmla="*/ 54 w 1260"/>
              <a:gd name="T11" fmla="*/ 190 h 393"/>
              <a:gd name="T12" fmla="*/ 13 w 1260"/>
              <a:gd name="T13" fmla="*/ 203 h 393"/>
              <a:gd name="T14" fmla="*/ 0 w 1260"/>
              <a:gd name="T15" fmla="*/ 203 h 393"/>
              <a:gd name="T16" fmla="*/ 81 w 1260"/>
              <a:gd name="T17" fmla="*/ 230 h 393"/>
              <a:gd name="T18" fmla="*/ 636 w 1260"/>
              <a:gd name="T19" fmla="*/ 312 h 393"/>
              <a:gd name="T20" fmla="*/ 962 w 1260"/>
              <a:gd name="T21" fmla="*/ 352 h 393"/>
              <a:gd name="T22" fmla="*/ 1246 w 1260"/>
              <a:gd name="T23" fmla="*/ 366 h 393"/>
              <a:gd name="T24" fmla="*/ 1260 w 1260"/>
              <a:gd name="T25" fmla="*/ 366 h 393"/>
              <a:gd name="T26" fmla="*/ 515 w 1260"/>
              <a:gd name="T27" fmla="*/ 20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60" h="393">
                <a:moveTo>
                  <a:pt x="515" y="203"/>
                </a:moveTo>
                <a:cubicBezTo>
                  <a:pt x="528" y="190"/>
                  <a:pt x="569" y="176"/>
                  <a:pt x="609" y="163"/>
                </a:cubicBezTo>
                <a:cubicBezTo>
                  <a:pt x="636" y="149"/>
                  <a:pt x="664" y="149"/>
                  <a:pt x="677" y="135"/>
                </a:cubicBezTo>
                <a:cubicBezTo>
                  <a:pt x="853" y="68"/>
                  <a:pt x="935" y="95"/>
                  <a:pt x="975" y="68"/>
                </a:cubicBezTo>
                <a:cubicBezTo>
                  <a:pt x="880" y="0"/>
                  <a:pt x="623" y="135"/>
                  <a:pt x="528" y="149"/>
                </a:cubicBezTo>
                <a:cubicBezTo>
                  <a:pt x="311" y="190"/>
                  <a:pt x="122" y="176"/>
                  <a:pt x="54" y="190"/>
                </a:cubicBezTo>
                <a:lnTo>
                  <a:pt x="13" y="203"/>
                </a:lnTo>
                <a:cubicBezTo>
                  <a:pt x="13" y="203"/>
                  <a:pt x="0" y="203"/>
                  <a:pt x="0" y="203"/>
                </a:cubicBezTo>
                <a:cubicBezTo>
                  <a:pt x="40" y="244"/>
                  <a:pt x="13" y="230"/>
                  <a:pt x="81" y="230"/>
                </a:cubicBezTo>
                <a:cubicBezTo>
                  <a:pt x="244" y="244"/>
                  <a:pt x="487" y="257"/>
                  <a:pt x="636" y="312"/>
                </a:cubicBezTo>
                <a:cubicBezTo>
                  <a:pt x="772" y="352"/>
                  <a:pt x="813" y="339"/>
                  <a:pt x="962" y="352"/>
                </a:cubicBezTo>
                <a:cubicBezTo>
                  <a:pt x="1002" y="352"/>
                  <a:pt x="1233" y="393"/>
                  <a:pt x="1246" y="366"/>
                </a:cubicBezTo>
                <a:cubicBezTo>
                  <a:pt x="1246" y="366"/>
                  <a:pt x="1246" y="366"/>
                  <a:pt x="1260" y="366"/>
                </a:cubicBezTo>
                <a:cubicBezTo>
                  <a:pt x="1151" y="285"/>
                  <a:pt x="758" y="325"/>
                  <a:pt x="515" y="20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Freeform 59">
            <a:extLst>
              <a:ext uri="{FF2B5EF4-FFF2-40B4-BE49-F238E27FC236}">
                <a16:creationId xmlns:a16="http://schemas.microsoft.com/office/drawing/2014/main" id="{6DF33542-7C25-48EE-9DFE-602A4CC82B49}"/>
              </a:ext>
            </a:extLst>
          </p:cNvPr>
          <p:cNvSpPr>
            <a:spLocks/>
          </p:cNvSpPr>
          <p:nvPr/>
        </p:nvSpPr>
        <p:spPr bwMode="auto">
          <a:xfrm>
            <a:off x="4514850" y="5254626"/>
            <a:ext cx="460375" cy="87313"/>
          </a:xfrm>
          <a:custGeom>
            <a:avLst/>
            <a:gdLst>
              <a:gd name="T0" fmla="*/ 1097 w 1436"/>
              <a:gd name="T1" fmla="*/ 41 h 271"/>
              <a:gd name="T2" fmla="*/ 1043 w 1436"/>
              <a:gd name="T3" fmla="*/ 0 h 271"/>
              <a:gd name="T4" fmla="*/ 1029 w 1436"/>
              <a:gd name="T5" fmla="*/ 0 h 271"/>
              <a:gd name="T6" fmla="*/ 826 w 1436"/>
              <a:gd name="T7" fmla="*/ 14 h 271"/>
              <a:gd name="T8" fmla="*/ 555 w 1436"/>
              <a:gd name="T9" fmla="*/ 14 h 271"/>
              <a:gd name="T10" fmla="*/ 271 w 1436"/>
              <a:gd name="T11" fmla="*/ 54 h 271"/>
              <a:gd name="T12" fmla="*/ 54 w 1436"/>
              <a:gd name="T13" fmla="*/ 54 h 271"/>
              <a:gd name="T14" fmla="*/ 13 w 1436"/>
              <a:gd name="T15" fmla="*/ 95 h 271"/>
              <a:gd name="T16" fmla="*/ 528 w 1436"/>
              <a:gd name="T17" fmla="*/ 82 h 271"/>
              <a:gd name="T18" fmla="*/ 663 w 1436"/>
              <a:gd name="T19" fmla="*/ 68 h 271"/>
              <a:gd name="T20" fmla="*/ 1436 w 1436"/>
              <a:gd name="T21" fmla="*/ 204 h 271"/>
              <a:gd name="T22" fmla="*/ 948 w 1436"/>
              <a:gd name="T23" fmla="*/ 68 h 271"/>
              <a:gd name="T24" fmla="*/ 1097 w 1436"/>
              <a:gd name="T25" fmla="*/ 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36" h="271">
                <a:moveTo>
                  <a:pt x="1097" y="41"/>
                </a:moveTo>
                <a:lnTo>
                  <a:pt x="1043" y="0"/>
                </a:lnTo>
                <a:cubicBezTo>
                  <a:pt x="1043" y="0"/>
                  <a:pt x="1029" y="0"/>
                  <a:pt x="1029" y="0"/>
                </a:cubicBezTo>
                <a:lnTo>
                  <a:pt x="826" y="14"/>
                </a:lnTo>
                <a:cubicBezTo>
                  <a:pt x="731" y="27"/>
                  <a:pt x="636" y="14"/>
                  <a:pt x="555" y="14"/>
                </a:cubicBezTo>
                <a:cubicBezTo>
                  <a:pt x="447" y="27"/>
                  <a:pt x="379" y="54"/>
                  <a:pt x="271" y="54"/>
                </a:cubicBezTo>
                <a:lnTo>
                  <a:pt x="54" y="54"/>
                </a:lnTo>
                <a:cubicBezTo>
                  <a:pt x="0" y="68"/>
                  <a:pt x="40" y="27"/>
                  <a:pt x="13" y="95"/>
                </a:cubicBezTo>
                <a:cubicBezTo>
                  <a:pt x="176" y="136"/>
                  <a:pt x="352" y="82"/>
                  <a:pt x="528" y="82"/>
                </a:cubicBezTo>
                <a:cubicBezTo>
                  <a:pt x="596" y="82"/>
                  <a:pt x="596" y="68"/>
                  <a:pt x="663" y="68"/>
                </a:cubicBezTo>
                <a:cubicBezTo>
                  <a:pt x="840" y="82"/>
                  <a:pt x="1327" y="271"/>
                  <a:pt x="1436" y="204"/>
                </a:cubicBezTo>
                <a:cubicBezTo>
                  <a:pt x="1409" y="176"/>
                  <a:pt x="1056" y="109"/>
                  <a:pt x="948" y="68"/>
                </a:cubicBezTo>
                <a:lnTo>
                  <a:pt x="1097" y="41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7" name="Freeform 60">
            <a:extLst>
              <a:ext uri="{FF2B5EF4-FFF2-40B4-BE49-F238E27FC236}">
                <a16:creationId xmlns:a16="http://schemas.microsoft.com/office/drawing/2014/main" id="{4FF2DC3F-9CF1-4C12-BED7-3417525A5AA3}"/>
              </a:ext>
            </a:extLst>
          </p:cNvPr>
          <p:cNvSpPr>
            <a:spLocks/>
          </p:cNvSpPr>
          <p:nvPr/>
        </p:nvSpPr>
        <p:spPr bwMode="auto">
          <a:xfrm>
            <a:off x="2376488" y="1076326"/>
            <a:ext cx="369888" cy="568325"/>
          </a:xfrm>
          <a:custGeom>
            <a:avLst/>
            <a:gdLst>
              <a:gd name="T0" fmla="*/ 0 w 1152"/>
              <a:gd name="T1" fmla="*/ 1775 h 1775"/>
              <a:gd name="T2" fmla="*/ 163 w 1152"/>
              <a:gd name="T3" fmla="*/ 1571 h 1775"/>
              <a:gd name="T4" fmla="*/ 434 w 1152"/>
              <a:gd name="T5" fmla="*/ 1300 h 1775"/>
              <a:gd name="T6" fmla="*/ 556 w 1152"/>
              <a:gd name="T7" fmla="*/ 1084 h 1775"/>
              <a:gd name="T8" fmla="*/ 867 w 1152"/>
              <a:gd name="T9" fmla="*/ 623 h 1775"/>
              <a:gd name="T10" fmla="*/ 1003 w 1152"/>
              <a:gd name="T11" fmla="*/ 406 h 1775"/>
              <a:gd name="T12" fmla="*/ 1057 w 1152"/>
              <a:gd name="T13" fmla="*/ 271 h 1775"/>
              <a:gd name="T14" fmla="*/ 1111 w 1152"/>
              <a:gd name="T15" fmla="*/ 122 h 1775"/>
              <a:gd name="T16" fmla="*/ 1111 w 1152"/>
              <a:gd name="T17" fmla="*/ 0 h 1775"/>
              <a:gd name="T18" fmla="*/ 976 w 1152"/>
              <a:gd name="T19" fmla="*/ 365 h 1775"/>
              <a:gd name="T20" fmla="*/ 691 w 1152"/>
              <a:gd name="T21" fmla="*/ 731 h 1775"/>
              <a:gd name="T22" fmla="*/ 312 w 1152"/>
              <a:gd name="T23" fmla="*/ 1355 h 1775"/>
              <a:gd name="T24" fmla="*/ 122 w 1152"/>
              <a:gd name="T25" fmla="*/ 1531 h 1775"/>
              <a:gd name="T26" fmla="*/ 0 w 1152"/>
              <a:gd name="T27" fmla="*/ 1775 h 1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52" h="1775">
                <a:moveTo>
                  <a:pt x="0" y="1775"/>
                </a:moveTo>
                <a:cubicBezTo>
                  <a:pt x="54" y="1748"/>
                  <a:pt x="95" y="1666"/>
                  <a:pt x="163" y="1571"/>
                </a:cubicBezTo>
                <a:cubicBezTo>
                  <a:pt x="339" y="1300"/>
                  <a:pt x="325" y="1436"/>
                  <a:pt x="434" y="1300"/>
                </a:cubicBezTo>
                <a:lnTo>
                  <a:pt x="556" y="1084"/>
                </a:lnTo>
                <a:cubicBezTo>
                  <a:pt x="678" y="772"/>
                  <a:pt x="678" y="826"/>
                  <a:pt x="867" y="623"/>
                </a:cubicBezTo>
                <a:lnTo>
                  <a:pt x="1003" y="406"/>
                </a:lnTo>
                <a:cubicBezTo>
                  <a:pt x="1030" y="298"/>
                  <a:pt x="1030" y="338"/>
                  <a:pt x="1057" y="271"/>
                </a:cubicBezTo>
                <a:cubicBezTo>
                  <a:pt x="1084" y="176"/>
                  <a:pt x="1057" y="216"/>
                  <a:pt x="1111" y="122"/>
                </a:cubicBezTo>
                <a:cubicBezTo>
                  <a:pt x="1138" y="81"/>
                  <a:pt x="1152" y="54"/>
                  <a:pt x="1111" y="0"/>
                </a:cubicBezTo>
                <a:cubicBezTo>
                  <a:pt x="1071" y="108"/>
                  <a:pt x="1016" y="298"/>
                  <a:pt x="976" y="365"/>
                </a:cubicBezTo>
                <a:cubicBezTo>
                  <a:pt x="840" y="582"/>
                  <a:pt x="922" y="515"/>
                  <a:pt x="691" y="731"/>
                </a:cubicBezTo>
                <a:cubicBezTo>
                  <a:pt x="542" y="880"/>
                  <a:pt x="542" y="1192"/>
                  <a:pt x="312" y="1355"/>
                </a:cubicBezTo>
                <a:cubicBezTo>
                  <a:pt x="271" y="1395"/>
                  <a:pt x="217" y="1382"/>
                  <a:pt x="122" y="1531"/>
                </a:cubicBezTo>
                <a:cubicBezTo>
                  <a:pt x="95" y="1585"/>
                  <a:pt x="14" y="1720"/>
                  <a:pt x="0" y="177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8" name="Freeform 61">
            <a:extLst>
              <a:ext uri="{FF2B5EF4-FFF2-40B4-BE49-F238E27FC236}">
                <a16:creationId xmlns:a16="http://schemas.microsoft.com/office/drawing/2014/main" id="{6555B641-936F-4AF6-8E9A-03A3DDBB677A}"/>
              </a:ext>
            </a:extLst>
          </p:cNvPr>
          <p:cNvSpPr>
            <a:spLocks/>
          </p:cNvSpPr>
          <p:nvPr/>
        </p:nvSpPr>
        <p:spPr bwMode="auto">
          <a:xfrm>
            <a:off x="5310188" y="2987676"/>
            <a:ext cx="400050" cy="182563"/>
          </a:xfrm>
          <a:custGeom>
            <a:avLst/>
            <a:gdLst>
              <a:gd name="T0" fmla="*/ 881 w 1247"/>
              <a:gd name="T1" fmla="*/ 271 h 570"/>
              <a:gd name="T2" fmla="*/ 1084 w 1247"/>
              <a:gd name="T3" fmla="*/ 149 h 570"/>
              <a:gd name="T4" fmla="*/ 1220 w 1247"/>
              <a:gd name="T5" fmla="*/ 68 h 570"/>
              <a:gd name="T6" fmla="*/ 1247 w 1247"/>
              <a:gd name="T7" fmla="*/ 28 h 570"/>
              <a:gd name="T8" fmla="*/ 1084 w 1247"/>
              <a:gd name="T9" fmla="*/ 68 h 570"/>
              <a:gd name="T10" fmla="*/ 772 w 1247"/>
              <a:gd name="T11" fmla="*/ 163 h 570"/>
              <a:gd name="T12" fmla="*/ 0 w 1247"/>
              <a:gd name="T13" fmla="*/ 515 h 570"/>
              <a:gd name="T14" fmla="*/ 95 w 1247"/>
              <a:gd name="T15" fmla="*/ 515 h 570"/>
              <a:gd name="T16" fmla="*/ 474 w 1247"/>
              <a:gd name="T17" fmla="*/ 366 h 570"/>
              <a:gd name="T18" fmla="*/ 596 w 1247"/>
              <a:gd name="T19" fmla="*/ 299 h 570"/>
              <a:gd name="T20" fmla="*/ 962 w 1247"/>
              <a:gd name="T21" fmla="*/ 149 h 570"/>
              <a:gd name="T22" fmla="*/ 962 w 1247"/>
              <a:gd name="T23" fmla="*/ 163 h 570"/>
              <a:gd name="T24" fmla="*/ 949 w 1247"/>
              <a:gd name="T25" fmla="*/ 163 h 570"/>
              <a:gd name="T26" fmla="*/ 881 w 1247"/>
              <a:gd name="T27" fmla="*/ 271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47" h="570">
                <a:moveTo>
                  <a:pt x="881" y="271"/>
                </a:moveTo>
                <a:cubicBezTo>
                  <a:pt x="1016" y="271"/>
                  <a:pt x="1016" y="231"/>
                  <a:pt x="1084" y="149"/>
                </a:cubicBezTo>
                <a:cubicBezTo>
                  <a:pt x="1138" y="95"/>
                  <a:pt x="1179" y="95"/>
                  <a:pt x="1220" y="68"/>
                </a:cubicBezTo>
                <a:lnTo>
                  <a:pt x="1247" y="28"/>
                </a:lnTo>
                <a:cubicBezTo>
                  <a:pt x="1152" y="0"/>
                  <a:pt x="1152" y="41"/>
                  <a:pt x="1084" y="68"/>
                </a:cubicBezTo>
                <a:cubicBezTo>
                  <a:pt x="962" y="109"/>
                  <a:pt x="1071" y="0"/>
                  <a:pt x="772" y="163"/>
                </a:cubicBezTo>
                <a:lnTo>
                  <a:pt x="0" y="515"/>
                </a:lnTo>
                <a:cubicBezTo>
                  <a:pt x="41" y="570"/>
                  <a:pt x="41" y="529"/>
                  <a:pt x="95" y="515"/>
                </a:cubicBezTo>
                <a:cubicBezTo>
                  <a:pt x="285" y="407"/>
                  <a:pt x="379" y="420"/>
                  <a:pt x="474" y="366"/>
                </a:cubicBezTo>
                <a:cubicBezTo>
                  <a:pt x="529" y="339"/>
                  <a:pt x="529" y="326"/>
                  <a:pt x="596" y="299"/>
                </a:cubicBezTo>
                <a:cubicBezTo>
                  <a:pt x="786" y="231"/>
                  <a:pt x="854" y="163"/>
                  <a:pt x="962" y="149"/>
                </a:cubicBezTo>
                <a:cubicBezTo>
                  <a:pt x="962" y="149"/>
                  <a:pt x="962" y="149"/>
                  <a:pt x="962" y="163"/>
                </a:cubicBezTo>
                <a:cubicBezTo>
                  <a:pt x="962" y="163"/>
                  <a:pt x="949" y="163"/>
                  <a:pt x="949" y="163"/>
                </a:cubicBezTo>
                <a:cubicBezTo>
                  <a:pt x="908" y="217"/>
                  <a:pt x="908" y="190"/>
                  <a:pt x="881" y="27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Freeform 62">
            <a:extLst>
              <a:ext uri="{FF2B5EF4-FFF2-40B4-BE49-F238E27FC236}">
                <a16:creationId xmlns:a16="http://schemas.microsoft.com/office/drawing/2014/main" id="{3700D956-7D72-45D2-9EBE-B35369ADA553}"/>
              </a:ext>
            </a:extLst>
          </p:cNvPr>
          <p:cNvSpPr>
            <a:spLocks/>
          </p:cNvSpPr>
          <p:nvPr/>
        </p:nvSpPr>
        <p:spPr bwMode="auto">
          <a:xfrm>
            <a:off x="5270500" y="1679576"/>
            <a:ext cx="474663" cy="377825"/>
          </a:xfrm>
          <a:custGeom>
            <a:avLst/>
            <a:gdLst>
              <a:gd name="T0" fmla="*/ 136 w 1477"/>
              <a:gd name="T1" fmla="*/ 1084 h 1179"/>
              <a:gd name="T2" fmla="*/ 271 w 1477"/>
              <a:gd name="T3" fmla="*/ 989 h 1179"/>
              <a:gd name="T4" fmla="*/ 1016 w 1477"/>
              <a:gd name="T5" fmla="*/ 366 h 1179"/>
              <a:gd name="T6" fmla="*/ 1206 w 1477"/>
              <a:gd name="T7" fmla="*/ 230 h 1179"/>
              <a:gd name="T8" fmla="*/ 1328 w 1477"/>
              <a:gd name="T9" fmla="*/ 190 h 1179"/>
              <a:gd name="T10" fmla="*/ 1477 w 1477"/>
              <a:gd name="T11" fmla="*/ 41 h 1179"/>
              <a:gd name="T12" fmla="*/ 1382 w 1477"/>
              <a:gd name="T13" fmla="*/ 68 h 1179"/>
              <a:gd name="T14" fmla="*/ 881 w 1477"/>
              <a:gd name="T15" fmla="*/ 420 h 1179"/>
              <a:gd name="T16" fmla="*/ 772 w 1477"/>
              <a:gd name="T17" fmla="*/ 488 h 1179"/>
              <a:gd name="T18" fmla="*/ 488 w 1477"/>
              <a:gd name="T19" fmla="*/ 705 h 1179"/>
              <a:gd name="T20" fmla="*/ 325 w 1477"/>
              <a:gd name="T21" fmla="*/ 867 h 1179"/>
              <a:gd name="T22" fmla="*/ 231 w 1477"/>
              <a:gd name="T23" fmla="*/ 948 h 1179"/>
              <a:gd name="T24" fmla="*/ 68 w 1477"/>
              <a:gd name="T25" fmla="*/ 1111 h 1179"/>
              <a:gd name="T26" fmla="*/ 0 w 1477"/>
              <a:gd name="T27" fmla="*/ 1179 h 1179"/>
              <a:gd name="T28" fmla="*/ 136 w 1477"/>
              <a:gd name="T29" fmla="*/ 1084 h 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77" h="1179">
                <a:moveTo>
                  <a:pt x="136" y="1084"/>
                </a:moveTo>
                <a:cubicBezTo>
                  <a:pt x="190" y="1016"/>
                  <a:pt x="190" y="1084"/>
                  <a:pt x="271" y="989"/>
                </a:cubicBezTo>
                <a:cubicBezTo>
                  <a:pt x="596" y="664"/>
                  <a:pt x="623" y="650"/>
                  <a:pt x="1016" y="366"/>
                </a:cubicBezTo>
                <a:lnTo>
                  <a:pt x="1206" y="230"/>
                </a:lnTo>
                <a:cubicBezTo>
                  <a:pt x="1247" y="217"/>
                  <a:pt x="1301" y="203"/>
                  <a:pt x="1328" y="190"/>
                </a:cubicBezTo>
                <a:lnTo>
                  <a:pt x="1477" y="41"/>
                </a:lnTo>
                <a:cubicBezTo>
                  <a:pt x="1409" y="0"/>
                  <a:pt x="1423" y="27"/>
                  <a:pt x="1382" y="68"/>
                </a:cubicBezTo>
                <a:lnTo>
                  <a:pt x="881" y="420"/>
                </a:lnTo>
                <a:cubicBezTo>
                  <a:pt x="840" y="447"/>
                  <a:pt x="827" y="461"/>
                  <a:pt x="772" y="488"/>
                </a:cubicBezTo>
                <a:lnTo>
                  <a:pt x="488" y="705"/>
                </a:lnTo>
                <a:cubicBezTo>
                  <a:pt x="298" y="867"/>
                  <a:pt x="407" y="786"/>
                  <a:pt x="325" y="867"/>
                </a:cubicBezTo>
                <a:cubicBezTo>
                  <a:pt x="298" y="894"/>
                  <a:pt x="271" y="921"/>
                  <a:pt x="231" y="948"/>
                </a:cubicBezTo>
                <a:cubicBezTo>
                  <a:pt x="163" y="1003"/>
                  <a:pt x="149" y="1043"/>
                  <a:pt x="68" y="1111"/>
                </a:cubicBezTo>
                <a:cubicBezTo>
                  <a:pt x="14" y="1138"/>
                  <a:pt x="0" y="1125"/>
                  <a:pt x="0" y="1179"/>
                </a:cubicBezTo>
                <a:lnTo>
                  <a:pt x="136" y="1084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Freeform 63">
            <a:extLst>
              <a:ext uri="{FF2B5EF4-FFF2-40B4-BE49-F238E27FC236}">
                <a16:creationId xmlns:a16="http://schemas.microsoft.com/office/drawing/2014/main" id="{B188A761-5D76-4898-BC4C-C1EAB9564160}"/>
              </a:ext>
            </a:extLst>
          </p:cNvPr>
          <p:cNvSpPr>
            <a:spLocks/>
          </p:cNvSpPr>
          <p:nvPr/>
        </p:nvSpPr>
        <p:spPr bwMode="auto">
          <a:xfrm>
            <a:off x="4410075" y="4229101"/>
            <a:ext cx="444500" cy="209550"/>
          </a:xfrm>
          <a:custGeom>
            <a:avLst/>
            <a:gdLst>
              <a:gd name="T0" fmla="*/ 0 w 1382"/>
              <a:gd name="T1" fmla="*/ 609 h 650"/>
              <a:gd name="T2" fmla="*/ 420 w 1382"/>
              <a:gd name="T3" fmla="*/ 555 h 650"/>
              <a:gd name="T4" fmla="*/ 502 w 1382"/>
              <a:gd name="T5" fmla="*/ 514 h 650"/>
              <a:gd name="T6" fmla="*/ 583 w 1382"/>
              <a:gd name="T7" fmla="*/ 474 h 650"/>
              <a:gd name="T8" fmla="*/ 732 w 1382"/>
              <a:gd name="T9" fmla="*/ 379 h 650"/>
              <a:gd name="T10" fmla="*/ 935 w 1382"/>
              <a:gd name="T11" fmla="*/ 216 h 650"/>
              <a:gd name="T12" fmla="*/ 1382 w 1382"/>
              <a:gd name="T13" fmla="*/ 54 h 650"/>
              <a:gd name="T14" fmla="*/ 1274 w 1382"/>
              <a:gd name="T15" fmla="*/ 27 h 650"/>
              <a:gd name="T16" fmla="*/ 922 w 1382"/>
              <a:gd name="T17" fmla="*/ 176 h 650"/>
              <a:gd name="T18" fmla="*/ 718 w 1382"/>
              <a:gd name="T19" fmla="*/ 325 h 650"/>
              <a:gd name="T20" fmla="*/ 204 w 1382"/>
              <a:gd name="T21" fmla="*/ 569 h 650"/>
              <a:gd name="T22" fmla="*/ 109 w 1382"/>
              <a:gd name="T23" fmla="*/ 582 h 650"/>
              <a:gd name="T24" fmla="*/ 0 w 1382"/>
              <a:gd name="T25" fmla="*/ 609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2" h="650">
                <a:moveTo>
                  <a:pt x="0" y="609"/>
                </a:moveTo>
                <a:cubicBezTo>
                  <a:pt x="136" y="650"/>
                  <a:pt x="298" y="609"/>
                  <a:pt x="420" y="555"/>
                </a:cubicBezTo>
                <a:cubicBezTo>
                  <a:pt x="448" y="542"/>
                  <a:pt x="475" y="528"/>
                  <a:pt x="502" y="514"/>
                </a:cubicBezTo>
                <a:cubicBezTo>
                  <a:pt x="542" y="501"/>
                  <a:pt x="542" y="501"/>
                  <a:pt x="583" y="474"/>
                </a:cubicBezTo>
                <a:cubicBezTo>
                  <a:pt x="691" y="406"/>
                  <a:pt x="664" y="447"/>
                  <a:pt x="732" y="379"/>
                </a:cubicBezTo>
                <a:lnTo>
                  <a:pt x="935" y="216"/>
                </a:lnTo>
                <a:cubicBezTo>
                  <a:pt x="1111" y="122"/>
                  <a:pt x="1288" y="94"/>
                  <a:pt x="1382" y="54"/>
                </a:cubicBezTo>
                <a:cubicBezTo>
                  <a:pt x="1355" y="0"/>
                  <a:pt x="1382" y="13"/>
                  <a:pt x="1274" y="27"/>
                </a:cubicBezTo>
                <a:cubicBezTo>
                  <a:pt x="1098" y="54"/>
                  <a:pt x="1071" y="108"/>
                  <a:pt x="922" y="176"/>
                </a:cubicBezTo>
                <a:cubicBezTo>
                  <a:pt x="746" y="257"/>
                  <a:pt x="827" y="257"/>
                  <a:pt x="718" y="325"/>
                </a:cubicBezTo>
                <a:cubicBezTo>
                  <a:pt x="556" y="433"/>
                  <a:pt x="420" y="528"/>
                  <a:pt x="204" y="569"/>
                </a:cubicBezTo>
                <a:cubicBezTo>
                  <a:pt x="177" y="582"/>
                  <a:pt x="136" y="582"/>
                  <a:pt x="109" y="582"/>
                </a:cubicBezTo>
                <a:cubicBezTo>
                  <a:pt x="14" y="582"/>
                  <a:pt x="27" y="582"/>
                  <a:pt x="0" y="60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Freeform 64">
            <a:extLst>
              <a:ext uri="{FF2B5EF4-FFF2-40B4-BE49-F238E27FC236}">
                <a16:creationId xmlns:a16="http://schemas.microsoft.com/office/drawing/2014/main" id="{59F406F9-F173-4042-B38D-2BE59A865A58}"/>
              </a:ext>
            </a:extLst>
          </p:cNvPr>
          <p:cNvSpPr>
            <a:spLocks/>
          </p:cNvSpPr>
          <p:nvPr/>
        </p:nvSpPr>
        <p:spPr bwMode="auto">
          <a:xfrm>
            <a:off x="5102225" y="2692401"/>
            <a:ext cx="434975" cy="285750"/>
          </a:xfrm>
          <a:custGeom>
            <a:avLst/>
            <a:gdLst>
              <a:gd name="T0" fmla="*/ 0 w 1355"/>
              <a:gd name="T1" fmla="*/ 894 h 894"/>
              <a:gd name="T2" fmla="*/ 108 w 1355"/>
              <a:gd name="T3" fmla="*/ 854 h 894"/>
              <a:gd name="T4" fmla="*/ 311 w 1355"/>
              <a:gd name="T5" fmla="*/ 650 h 894"/>
              <a:gd name="T6" fmla="*/ 799 w 1355"/>
              <a:gd name="T7" fmla="*/ 339 h 894"/>
              <a:gd name="T8" fmla="*/ 1273 w 1355"/>
              <a:gd name="T9" fmla="*/ 190 h 894"/>
              <a:gd name="T10" fmla="*/ 1355 w 1355"/>
              <a:gd name="T11" fmla="*/ 136 h 894"/>
              <a:gd name="T12" fmla="*/ 1165 w 1355"/>
              <a:gd name="T13" fmla="*/ 136 h 894"/>
              <a:gd name="T14" fmla="*/ 1287 w 1355"/>
              <a:gd name="T15" fmla="*/ 0 h 894"/>
              <a:gd name="T16" fmla="*/ 935 w 1355"/>
              <a:gd name="T17" fmla="*/ 203 h 894"/>
              <a:gd name="T18" fmla="*/ 623 w 1355"/>
              <a:gd name="T19" fmla="*/ 434 h 894"/>
              <a:gd name="T20" fmla="*/ 447 w 1355"/>
              <a:gd name="T21" fmla="*/ 528 h 894"/>
              <a:gd name="T22" fmla="*/ 162 w 1355"/>
              <a:gd name="T23" fmla="*/ 745 h 894"/>
              <a:gd name="T24" fmla="*/ 0 w 1355"/>
              <a:gd name="T25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55" h="894">
                <a:moveTo>
                  <a:pt x="0" y="894"/>
                </a:moveTo>
                <a:cubicBezTo>
                  <a:pt x="54" y="894"/>
                  <a:pt x="67" y="881"/>
                  <a:pt x="108" y="854"/>
                </a:cubicBezTo>
                <a:cubicBezTo>
                  <a:pt x="135" y="827"/>
                  <a:pt x="203" y="732"/>
                  <a:pt x="311" y="650"/>
                </a:cubicBezTo>
                <a:cubicBezTo>
                  <a:pt x="447" y="556"/>
                  <a:pt x="596" y="528"/>
                  <a:pt x="799" y="339"/>
                </a:cubicBezTo>
                <a:cubicBezTo>
                  <a:pt x="1043" y="108"/>
                  <a:pt x="1084" y="244"/>
                  <a:pt x="1273" y="190"/>
                </a:cubicBezTo>
                <a:lnTo>
                  <a:pt x="1355" y="136"/>
                </a:lnTo>
                <a:lnTo>
                  <a:pt x="1165" y="136"/>
                </a:lnTo>
                <a:cubicBezTo>
                  <a:pt x="1206" y="54"/>
                  <a:pt x="1273" y="108"/>
                  <a:pt x="1287" y="0"/>
                </a:cubicBezTo>
                <a:cubicBezTo>
                  <a:pt x="1151" y="27"/>
                  <a:pt x="1043" y="136"/>
                  <a:pt x="935" y="203"/>
                </a:cubicBezTo>
                <a:cubicBezTo>
                  <a:pt x="799" y="271"/>
                  <a:pt x="704" y="379"/>
                  <a:pt x="623" y="434"/>
                </a:cubicBezTo>
                <a:cubicBezTo>
                  <a:pt x="582" y="474"/>
                  <a:pt x="501" y="501"/>
                  <a:pt x="447" y="528"/>
                </a:cubicBezTo>
                <a:cubicBezTo>
                  <a:pt x="338" y="583"/>
                  <a:pt x="230" y="650"/>
                  <a:pt x="162" y="745"/>
                </a:cubicBezTo>
                <a:cubicBezTo>
                  <a:pt x="54" y="881"/>
                  <a:pt x="54" y="786"/>
                  <a:pt x="0" y="89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2" name="Freeform 65">
            <a:extLst>
              <a:ext uri="{FF2B5EF4-FFF2-40B4-BE49-F238E27FC236}">
                <a16:creationId xmlns:a16="http://schemas.microsoft.com/office/drawing/2014/main" id="{5A1633FF-AC8C-4AD7-B3ED-078DDF74EC15}"/>
              </a:ext>
            </a:extLst>
          </p:cNvPr>
          <p:cNvSpPr>
            <a:spLocks/>
          </p:cNvSpPr>
          <p:nvPr/>
        </p:nvSpPr>
        <p:spPr bwMode="auto">
          <a:xfrm>
            <a:off x="5953125" y="3455988"/>
            <a:ext cx="392113" cy="144463"/>
          </a:xfrm>
          <a:custGeom>
            <a:avLst/>
            <a:gdLst>
              <a:gd name="T0" fmla="*/ 1220 w 1220"/>
              <a:gd name="T1" fmla="*/ 40 h 447"/>
              <a:gd name="T2" fmla="*/ 1220 w 1220"/>
              <a:gd name="T3" fmla="*/ 0 h 447"/>
              <a:gd name="T4" fmla="*/ 461 w 1220"/>
              <a:gd name="T5" fmla="*/ 257 h 447"/>
              <a:gd name="T6" fmla="*/ 0 w 1220"/>
              <a:gd name="T7" fmla="*/ 406 h 447"/>
              <a:gd name="T8" fmla="*/ 41 w 1220"/>
              <a:gd name="T9" fmla="*/ 433 h 447"/>
              <a:gd name="T10" fmla="*/ 163 w 1220"/>
              <a:gd name="T11" fmla="*/ 447 h 447"/>
              <a:gd name="T12" fmla="*/ 326 w 1220"/>
              <a:gd name="T13" fmla="*/ 433 h 447"/>
              <a:gd name="T14" fmla="*/ 353 w 1220"/>
              <a:gd name="T15" fmla="*/ 339 h 447"/>
              <a:gd name="T16" fmla="*/ 773 w 1220"/>
              <a:gd name="T17" fmla="*/ 176 h 447"/>
              <a:gd name="T18" fmla="*/ 1220 w 1220"/>
              <a:gd name="T19" fmla="*/ 40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20" h="447">
                <a:moveTo>
                  <a:pt x="1220" y="40"/>
                </a:moveTo>
                <a:lnTo>
                  <a:pt x="1220" y="0"/>
                </a:lnTo>
                <a:cubicBezTo>
                  <a:pt x="1071" y="0"/>
                  <a:pt x="637" y="203"/>
                  <a:pt x="461" y="257"/>
                </a:cubicBezTo>
                <a:cubicBezTo>
                  <a:pt x="353" y="298"/>
                  <a:pt x="68" y="366"/>
                  <a:pt x="0" y="406"/>
                </a:cubicBezTo>
                <a:cubicBezTo>
                  <a:pt x="28" y="433"/>
                  <a:pt x="0" y="420"/>
                  <a:pt x="41" y="433"/>
                </a:cubicBezTo>
                <a:lnTo>
                  <a:pt x="163" y="447"/>
                </a:lnTo>
                <a:cubicBezTo>
                  <a:pt x="217" y="433"/>
                  <a:pt x="271" y="447"/>
                  <a:pt x="326" y="433"/>
                </a:cubicBezTo>
                <a:lnTo>
                  <a:pt x="353" y="339"/>
                </a:lnTo>
                <a:cubicBezTo>
                  <a:pt x="502" y="325"/>
                  <a:pt x="637" y="244"/>
                  <a:pt x="773" y="176"/>
                </a:cubicBezTo>
                <a:lnTo>
                  <a:pt x="1220" y="4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3" name="Freeform 66">
            <a:extLst>
              <a:ext uri="{FF2B5EF4-FFF2-40B4-BE49-F238E27FC236}">
                <a16:creationId xmlns:a16="http://schemas.microsoft.com/office/drawing/2014/main" id="{AF878749-54C0-415D-8153-CD2B970009E4}"/>
              </a:ext>
            </a:extLst>
          </p:cNvPr>
          <p:cNvSpPr>
            <a:spLocks/>
          </p:cNvSpPr>
          <p:nvPr/>
        </p:nvSpPr>
        <p:spPr bwMode="auto">
          <a:xfrm>
            <a:off x="3546475" y="4603751"/>
            <a:ext cx="477838" cy="155575"/>
          </a:xfrm>
          <a:custGeom>
            <a:avLst/>
            <a:gdLst>
              <a:gd name="T0" fmla="*/ 1287 w 1490"/>
              <a:gd name="T1" fmla="*/ 379 h 488"/>
              <a:gd name="T2" fmla="*/ 1490 w 1490"/>
              <a:gd name="T3" fmla="*/ 325 h 488"/>
              <a:gd name="T4" fmla="*/ 1043 w 1490"/>
              <a:gd name="T5" fmla="*/ 325 h 488"/>
              <a:gd name="T6" fmla="*/ 678 w 1490"/>
              <a:gd name="T7" fmla="*/ 230 h 488"/>
              <a:gd name="T8" fmla="*/ 298 w 1490"/>
              <a:gd name="T9" fmla="*/ 149 h 488"/>
              <a:gd name="T10" fmla="*/ 0 w 1490"/>
              <a:gd name="T11" fmla="*/ 41 h 488"/>
              <a:gd name="T12" fmla="*/ 691 w 1490"/>
              <a:gd name="T13" fmla="*/ 271 h 488"/>
              <a:gd name="T14" fmla="*/ 1084 w 1490"/>
              <a:gd name="T15" fmla="*/ 366 h 488"/>
              <a:gd name="T16" fmla="*/ 1409 w 1490"/>
              <a:gd name="T17" fmla="*/ 488 h 488"/>
              <a:gd name="T18" fmla="*/ 1287 w 1490"/>
              <a:gd name="T19" fmla="*/ 379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0" h="488">
                <a:moveTo>
                  <a:pt x="1287" y="379"/>
                </a:moveTo>
                <a:cubicBezTo>
                  <a:pt x="1382" y="325"/>
                  <a:pt x="1436" y="393"/>
                  <a:pt x="1490" y="325"/>
                </a:cubicBezTo>
                <a:cubicBezTo>
                  <a:pt x="1450" y="298"/>
                  <a:pt x="1138" y="325"/>
                  <a:pt x="1043" y="325"/>
                </a:cubicBezTo>
                <a:cubicBezTo>
                  <a:pt x="854" y="312"/>
                  <a:pt x="827" y="257"/>
                  <a:pt x="678" y="230"/>
                </a:cubicBezTo>
                <a:cubicBezTo>
                  <a:pt x="542" y="217"/>
                  <a:pt x="407" y="190"/>
                  <a:pt x="298" y="149"/>
                </a:cubicBezTo>
                <a:cubicBezTo>
                  <a:pt x="122" y="68"/>
                  <a:pt x="95" y="0"/>
                  <a:pt x="0" y="41"/>
                </a:cubicBezTo>
                <a:cubicBezTo>
                  <a:pt x="379" y="298"/>
                  <a:pt x="420" y="203"/>
                  <a:pt x="691" y="271"/>
                </a:cubicBezTo>
                <a:cubicBezTo>
                  <a:pt x="840" y="312"/>
                  <a:pt x="921" y="352"/>
                  <a:pt x="1084" y="366"/>
                </a:cubicBezTo>
                <a:cubicBezTo>
                  <a:pt x="1206" y="379"/>
                  <a:pt x="1287" y="447"/>
                  <a:pt x="1409" y="488"/>
                </a:cubicBezTo>
                <a:cubicBezTo>
                  <a:pt x="1355" y="433"/>
                  <a:pt x="1328" y="447"/>
                  <a:pt x="1287" y="37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4" name="Freeform 67">
            <a:extLst>
              <a:ext uri="{FF2B5EF4-FFF2-40B4-BE49-F238E27FC236}">
                <a16:creationId xmlns:a16="http://schemas.microsoft.com/office/drawing/2014/main" id="{6AD658FC-3A7E-4E09-BC33-B41D5723AE8E}"/>
              </a:ext>
            </a:extLst>
          </p:cNvPr>
          <p:cNvSpPr>
            <a:spLocks/>
          </p:cNvSpPr>
          <p:nvPr/>
        </p:nvSpPr>
        <p:spPr bwMode="auto">
          <a:xfrm>
            <a:off x="4459288" y="1714501"/>
            <a:ext cx="295275" cy="217488"/>
          </a:xfrm>
          <a:custGeom>
            <a:avLst/>
            <a:gdLst>
              <a:gd name="T0" fmla="*/ 0 w 922"/>
              <a:gd name="T1" fmla="*/ 651 h 678"/>
              <a:gd name="T2" fmla="*/ 109 w 922"/>
              <a:gd name="T3" fmla="*/ 597 h 678"/>
              <a:gd name="T4" fmla="*/ 515 w 922"/>
              <a:gd name="T5" fmla="*/ 393 h 678"/>
              <a:gd name="T6" fmla="*/ 664 w 922"/>
              <a:gd name="T7" fmla="*/ 285 h 678"/>
              <a:gd name="T8" fmla="*/ 746 w 922"/>
              <a:gd name="T9" fmla="*/ 231 h 678"/>
              <a:gd name="T10" fmla="*/ 908 w 922"/>
              <a:gd name="T11" fmla="*/ 0 h 678"/>
              <a:gd name="T12" fmla="*/ 461 w 922"/>
              <a:gd name="T13" fmla="*/ 339 h 678"/>
              <a:gd name="T14" fmla="*/ 204 w 922"/>
              <a:gd name="T15" fmla="*/ 488 h 678"/>
              <a:gd name="T16" fmla="*/ 0 w 922"/>
              <a:gd name="T17" fmla="*/ 651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2" h="678">
                <a:moveTo>
                  <a:pt x="0" y="651"/>
                </a:moveTo>
                <a:cubicBezTo>
                  <a:pt x="68" y="678"/>
                  <a:pt x="82" y="637"/>
                  <a:pt x="109" y="597"/>
                </a:cubicBezTo>
                <a:lnTo>
                  <a:pt x="515" y="393"/>
                </a:lnTo>
                <a:cubicBezTo>
                  <a:pt x="624" y="366"/>
                  <a:pt x="597" y="339"/>
                  <a:pt x="664" y="285"/>
                </a:cubicBezTo>
                <a:lnTo>
                  <a:pt x="746" y="231"/>
                </a:lnTo>
                <a:cubicBezTo>
                  <a:pt x="868" y="95"/>
                  <a:pt x="922" y="95"/>
                  <a:pt x="908" y="0"/>
                </a:cubicBezTo>
                <a:cubicBezTo>
                  <a:pt x="800" y="28"/>
                  <a:pt x="746" y="231"/>
                  <a:pt x="461" y="339"/>
                </a:cubicBezTo>
                <a:cubicBezTo>
                  <a:pt x="380" y="366"/>
                  <a:pt x="285" y="420"/>
                  <a:pt x="204" y="488"/>
                </a:cubicBezTo>
                <a:cubicBezTo>
                  <a:pt x="41" y="624"/>
                  <a:pt x="14" y="569"/>
                  <a:pt x="0" y="65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5" name="Freeform 68">
            <a:extLst>
              <a:ext uri="{FF2B5EF4-FFF2-40B4-BE49-F238E27FC236}">
                <a16:creationId xmlns:a16="http://schemas.microsoft.com/office/drawing/2014/main" id="{D689BF2A-4921-43D2-9DF4-36AE4D16B72C}"/>
              </a:ext>
            </a:extLst>
          </p:cNvPr>
          <p:cNvSpPr>
            <a:spLocks/>
          </p:cNvSpPr>
          <p:nvPr/>
        </p:nvSpPr>
        <p:spPr bwMode="auto">
          <a:xfrm>
            <a:off x="4841875" y="3868738"/>
            <a:ext cx="285750" cy="100013"/>
          </a:xfrm>
          <a:custGeom>
            <a:avLst/>
            <a:gdLst>
              <a:gd name="T0" fmla="*/ 0 w 894"/>
              <a:gd name="T1" fmla="*/ 312 h 312"/>
              <a:gd name="T2" fmla="*/ 609 w 894"/>
              <a:gd name="T3" fmla="*/ 230 h 312"/>
              <a:gd name="T4" fmla="*/ 393 w 894"/>
              <a:gd name="T5" fmla="*/ 217 h 312"/>
              <a:gd name="T6" fmla="*/ 203 w 894"/>
              <a:gd name="T7" fmla="*/ 230 h 312"/>
              <a:gd name="T8" fmla="*/ 284 w 894"/>
              <a:gd name="T9" fmla="*/ 203 h 312"/>
              <a:gd name="T10" fmla="*/ 366 w 894"/>
              <a:gd name="T11" fmla="*/ 190 h 312"/>
              <a:gd name="T12" fmla="*/ 826 w 894"/>
              <a:gd name="T13" fmla="*/ 81 h 312"/>
              <a:gd name="T14" fmla="*/ 650 w 894"/>
              <a:gd name="T15" fmla="*/ 54 h 312"/>
              <a:gd name="T16" fmla="*/ 501 w 894"/>
              <a:gd name="T17" fmla="*/ 95 h 312"/>
              <a:gd name="T18" fmla="*/ 352 w 894"/>
              <a:gd name="T19" fmla="*/ 122 h 312"/>
              <a:gd name="T20" fmla="*/ 217 w 894"/>
              <a:gd name="T21" fmla="*/ 176 h 312"/>
              <a:gd name="T22" fmla="*/ 366 w 894"/>
              <a:gd name="T23" fmla="*/ 149 h 312"/>
              <a:gd name="T24" fmla="*/ 230 w 894"/>
              <a:gd name="T25" fmla="*/ 190 h 312"/>
              <a:gd name="T26" fmla="*/ 203 w 894"/>
              <a:gd name="T27" fmla="*/ 257 h 312"/>
              <a:gd name="T28" fmla="*/ 203 w 894"/>
              <a:gd name="T29" fmla="*/ 271 h 312"/>
              <a:gd name="T30" fmla="*/ 0 w 894"/>
              <a:gd name="T31" fmla="*/ 312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94" h="312">
                <a:moveTo>
                  <a:pt x="0" y="312"/>
                </a:moveTo>
                <a:cubicBezTo>
                  <a:pt x="433" y="298"/>
                  <a:pt x="284" y="285"/>
                  <a:pt x="609" y="230"/>
                </a:cubicBezTo>
                <a:cubicBezTo>
                  <a:pt x="528" y="149"/>
                  <a:pt x="501" y="190"/>
                  <a:pt x="393" y="217"/>
                </a:cubicBezTo>
                <a:cubicBezTo>
                  <a:pt x="339" y="230"/>
                  <a:pt x="271" y="244"/>
                  <a:pt x="203" y="230"/>
                </a:cubicBezTo>
                <a:lnTo>
                  <a:pt x="284" y="203"/>
                </a:lnTo>
                <a:cubicBezTo>
                  <a:pt x="311" y="190"/>
                  <a:pt x="325" y="203"/>
                  <a:pt x="366" y="190"/>
                </a:cubicBezTo>
                <a:lnTo>
                  <a:pt x="826" y="81"/>
                </a:lnTo>
                <a:cubicBezTo>
                  <a:pt x="799" y="41"/>
                  <a:pt x="894" y="0"/>
                  <a:pt x="650" y="54"/>
                </a:cubicBezTo>
                <a:cubicBezTo>
                  <a:pt x="596" y="68"/>
                  <a:pt x="555" y="81"/>
                  <a:pt x="501" y="95"/>
                </a:cubicBezTo>
                <a:cubicBezTo>
                  <a:pt x="460" y="95"/>
                  <a:pt x="420" y="108"/>
                  <a:pt x="352" y="122"/>
                </a:cubicBezTo>
                <a:cubicBezTo>
                  <a:pt x="298" y="135"/>
                  <a:pt x="244" y="135"/>
                  <a:pt x="217" y="176"/>
                </a:cubicBezTo>
                <a:lnTo>
                  <a:pt x="366" y="149"/>
                </a:lnTo>
                <a:cubicBezTo>
                  <a:pt x="325" y="176"/>
                  <a:pt x="271" y="176"/>
                  <a:pt x="230" y="190"/>
                </a:cubicBezTo>
                <a:cubicBezTo>
                  <a:pt x="189" y="217"/>
                  <a:pt x="189" y="190"/>
                  <a:pt x="203" y="257"/>
                </a:cubicBezTo>
                <a:cubicBezTo>
                  <a:pt x="217" y="312"/>
                  <a:pt x="217" y="230"/>
                  <a:pt x="203" y="271"/>
                </a:cubicBezTo>
                <a:cubicBezTo>
                  <a:pt x="122" y="312"/>
                  <a:pt x="95" y="257"/>
                  <a:pt x="0" y="31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6" name="Freeform 69">
            <a:extLst>
              <a:ext uri="{FF2B5EF4-FFF2-40B4-BE49-F238E27FC236}">
                <a16:creationId xmlns:a16="http://schemas.microsoft.com/office/drawing/2014/main" id="{33ECB505-2413-4FBC-AD96-AF503D92F231}"/>
              </a:ext>
            </a:extLst>
          </p:cNvPr>
          <p:cNvSpPr>
            <a:spLocks/>
          </p:cNvSpPr>
          <p:nvPr/>
        </p:nvSpPr>
        <p:spPr bwMode="auto">
          <a:xfrm>
            <a:off x="3846513" y="2952751"/>
            <a:ext cx="255588" cy="247650"/>
          </a:xfrm>
          <a:custGeom>
            <a:avLst/>
            <a:gdLst>
              <a:gd name="T0" fmla="*/ 664 w 799"/>
              <a:gd name="T1" fmla="*/ 501 h 772"/>
              <a:gd name="T2" fmla="*/ 745 w 799"/>
              <a:gd name="T3" fmla="*/ 257 h 772"/>
              <a:gd name="T4" fmla="*/ 799 w 799"/>
              <a:gd name="T5" fmla="*/ 108 h 772"/>
              <a:gd name="T6" fmla="*/ 732 w 799"/>
              <a:gd name="T7" fmla="*/ 41 h 772"/>
              <a:gd name="T8" fmla="*/ 772 w 799"/>
              <a:gd name="T9" fmla="*/ 0 h 772"/>
              <a:gd name="T10" fmla="*/ 664 w 799"/>
              <a:gd name="T11" fmla="*/ 95 h 772"/>
              <a:gd name="T12" fmla="*/ 271 w 799"/>
              <a:gd name="T13" fmla="*/ 474 h 772"/>
              <a:gd name="T14" fmla="*/ 176 w 799"/>
              <a:gd name="T15" fmla="*/ 569 h 772"/>
              <a:gd name="T16" fmla="*/ 0 w 799"/>
              <a:gd name="T17" fmla="*/ 772 h 772"/>
              <a:gd name="T18" fmla="*/ 122 w 799"/>
              <a:gd name="T19" fmla="*/ 691 h 772"/>
              <a:gd name="T20" fmla="*/ 298 w 799"/>
              <a:gd name="T21" fmla="*/ 515 h 772"/>
              <a:gd name="T22" fmla="*/ 759 w 799"/>
              <a:gd name="T23" fmla="*/ 108 h 772"/>
              <a:gd name="T24" fmla="*/ 705 w 799"/>
              <a:gd name="T25" fmla="*/ 285 h 772"/>
              <a:gd name="T26" fmla="*/ 664 w 799"/>
              <a:gd name="T27" fmla="*/ 501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99" h="772">
                <a:moveTo>
                  <a:pt x="664" y="501"/>
                </a:moveTo>
                <a:cubicBezTo>
                  <a:pt x="745" y="407"/>
                  <a:pt x="691" y="393"/>
                  <a:pt x="745" y="257"/>
                </a:cubicBezTo>
                <a:lnTo>
                  <a:pt x="799" y="108"/>
                </a:lnTo>
                <a:lnTo>
                  <a:pt x="732" y="41"/>
                </a:lnTo>
                <a:cubicBezTo>
                  <a:pt x="799" y="14"/>
                  <a:pt x="745" y="54"/>
                  <a:pt x="772" y="0"/>
                </a:cubicBezTo>
                <a:cubicBezTo>
                  <a:pt x="705" y="27"/>
                  <a:pt x="691" y="54"/>
                  <a:pt x="664" y="95"/>
                </a:cubicBezTo>
                <a:cubicBezTo>
                  <a:pt x="596" y="203"/>
                  <a:pt x="366" y="379"/>
                  <a:pt x="271" y="474"/>
                </a:cubicBezTo>
                <a:cubicBezTo>
                  <a:pt x="244" y="501"/>
                  <a:pt x="217" y="528"/>
                  <a:pt x="176" y="569"/>
                </a:cubicBezTo>
                <a:cubicBezTo>
                  <a:pt x="0" y="745"/>
                  <a:pt x="27" y="623"/>
                  <a:pt x="0" y="772"/>
                </a:cubicBezTo>
                <a:cubicBezTo>
                  <a:pt x="95" y="759"/>
                  <a:pt x="68" y="759"/>
                  <a:pt x="122" y="691"/>
                </a:cubicBezTo>
                <a:lnTo>
                  <a:pt x="298" y="515"/>
                </a:lnTo>
                <a:cubicBezTo>
                  <a:pt x="488" y="312"/>
                  <a:pt x="528" y="325"/>
                  <a:pt x="759" y="108"/>
                </a:cubicBezTo>
                <a:cubicBezTo>
                  <a:pt x="786" y="203"/>
                  <a:pt x="732" y="203"/>
                  <a:pt x="705" y="285"/>
                </a:cubicBezTo>
                <a:lnTo>
                  <a:pt x="664" y="501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7" name="Freeform 70">
            <a:extLst>
              <a:ext uri="{FF2B5EF4-FFF2-40B4-BE49-F238E27FC236}">
                <a16:creationId xmlns:a16="http://schemas.microsoft.com/office/drawing/2014/main" id="{D3832275-42CF-4444-BC69-583EA02BA207}"/>
              </a:ext>
            </a:extLst>
          </p:cNvPr>
          <p:cNvSpPr>
            <a:spLocks/>
          </p:cNvSpPr>
          <p:nvPr/>
        </p:nvSpPr>
        <p:spPr bwMode="auto">
          <a:xfrm>
            <a:off x="5983288" y="2332038"/>
            <a:ext cx="196850" cy="120650"/>
          </a:xfrm>
          <a:custGeom>
            <a:avLst/>
            <a:gdLst>
              <a:gd name="T0" fmla="*/ 0 w 610"/>
              <a:gd name="T1" fmla="*/ 312 h 380"/>
              <a:gd name="T2" fmla="*/ 41 w 610"/>
              <a:gd name="T3" fmla="*/ 353 h 380"/>
              <a:gd name="T4" fmla="*/ 54 w 610"/>
              <a:gd name="T5" fmla="*/ 353 h 380"/>
              <a:gd name="T6" fmla="*/ 95 w 610"/>
              <a:gd name="T7" fmla="*/ 339 h 380"/>
              <a:gd name="T8" fmla="*/ 136 w 610"/>
              <a:gd name="T9" fmla="*/ 380 h 380"/>
              <a:gd name="T10" fmla="*/ 271 w 610"/>
              <a:gd name="T11" fmla="*/ 312 h 380"/>
              <a:gd name="T12" fmla="*/ 596 w 610"/>
              <a:gd name="T13" fmla="*/ 95 h 380"/>
              <a:gd name="T14" fmla="*/ 610 w 610"/>
              <a:gd name="T15" fmla="*/ 68 h 380"/>
              <a:gd name="T16" fmla="*/ 474 w 610"/>
              <a:gd name="T17" fmla="*/ 136 h 380"/>
              <a:gd name="T18" fmla="*/ 95 w 610"/>
              <a:gd name="T19" fmla="*/ 339 h 380"/>
              <a:gd name="T20" fmla="*/ 54 w 610"/>
              <a:gd name="T21" fmla="*/ 353 h 380"/>
              <a:gd name="T22" fmla="*/ 41 w 610"/>
              <a:gd name="T23" fmla="*/ 353 h 380"/>
              <a:gd name="T24" fmla="*/ 204 w 610"/>
              <a:gd name="T25" fmla="*/ 204 h 380"/>
              <a:gd name="T26" fmla="*/ 353 w 610"/>
              <a:gd name="T27" fmla="*/ 0 h 380"/>
              <a:gd name="T28" fmla="*/ 244 w 610"/>
              <a:gd name="T29" fmla="*/ 82 h 380"/>
              <a:gd name="T30" fmla="*/ 82 w 610"/>
              <a:gd name="T31" fmla="*/ 217 h 380"/>
              <a:gd name="T32" fmla="*/ 0 w 610"/>
              <a:gd name="T33" fmla="*/ 31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10" h="380">
                <a:moveTo>
                  <a:pt x="0" y="312"/>
                </a:moveTo>
                <a:lnTo>
                  <a:pt x="41" y="353"/>
                </a:lnTo>
                <a:cubicBezTo>
                  <a:pt x="27" y="380"/>
                  <a:pt x="41" y="380"/>
                  <a:pt x="54" y="353"/>
                </a:cubicBezTo>
                <a:cubicBezTo>
                  <a:pt x="122" y="353"/>
                  <a:pt x="82" y="366"/>
                  <a:pt x="95" y="339"/>
                </a:cubicBezTo>
                <a:cubicBezTo>
                  <a:pt x="176" y="353"/>
                  <a:pt x="122" y="326"/>
                  <a:pt x="136" y="380"/>
                </a:cubicBezTo>
                <a:cubicBezTo>
                  <a:pt x="217" y="353"/>
                  <a:pt x="217" y="339"/>
                  <a:pt x="271" y="312"/>
                </a:cubicBezTo>
                <a:cubicBezTo>
                  <a:pt x="366" y="258"/>
                  <a:pt x="488" y="244"/>
                  <a:pt x="596" y="95"/>
                </a:cubicBezTo>
                <a:lnTo>
                  <a:pt x="610" y="68"/>
                </a:lnTo>
                <a:cubicBezTo>
                  <a:pt x="515" y="82"/>
                  <a:pt x="529" y="95"/>
                  <a:pt x="474" y="136"/>
                </a:cubicBezTo>
                <a:lnTo>
                  <a:pt x="95" y="339"/>
                </a:lnTo>
                <a:cubicBezTo>
                  <a:pt x="14" y="326"/>
                  <a:pt x="68" y="339"/>
                  <a:pt x="54" y="353"/>
                </a:cubicBezTo>
                <a:lnTo>
                  <a:pt x="41" y="353"/>
                </a:lnTo>
                <a:cubicBezTo>
                  <a:pt x="82" y="339"/>
                  <a:pt x="149" y="244"/>
                  <a:pt x="204" y="204"/>
                </a:cubicBezTo>
                <a:cubicBezTo>
                  <a:pt x="285" y="136"/>
                  <a:pt x="339" y="122"/>
                  <a:pt x="353" y="0"/>
                </a:cubicBezTo>
                <a:cubicBezTo>
                  <a:pt x="271" y="28"/>
                  <a:pt x="312" y="14"/>
                  <a:pt x="244" y="82"/>
                </a:cubicBezTo>
                <a:cubicBezTo>
                  <a:pt x="176" y="163"/>
                  <a:pt x="136" y="163"/>
                  <a:pt x="82" y="217"/>
                </a:cubicBezTo>
                <a:lnTo>
                  <a:pt x="0" y="31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8" name="Freeform 71">
            <a:extLst>
              <a:ext uri="{FF2B5EF4-FFF2-40B4-BE49-F238E27FC236}">
                <a16:creationId xmlns:a16="http://schemas.microsoft.com/office/drawing/2014/main" id="{45C11848-E1A1-4EF5-9ED9-FCE81B02808D}"/>
              </a:ext>
            </a:extLst>
          </p:cNvPr>
          <p:cNvSpPr>
            <a:spLocks/>
          </p:cNvSpPr>
          <p:nvPr/>
        </p:nvSpPr>
        <p:spPr bwMode="auto">
          <a:xfrm>
            <a:off x="1768475" y="3968751"/>
            <a:ext cx="369888" cy="177800"/>
          </a:xfrm>
          <a:custGeom>
            <a:avLst/>
            <a:gdLst>
              <a:gd name="T0" fmla="*/ 149 w 1152"/>
              <a:gd name="T1" fmla="*/ 433 h 555"/>
              <a:gd name="T2" fmla="*/ 231 w 1152"/>
              <a:gd name="T3" fmla="*/ 325 h 555"/>
              <a:gd name="T4" fmla="*/ 353 w 1152"/>
              <a:gd name="T5" fmla="*/ 230 h 555"/>
              <a:gd name="T6" fmla="*/ 610 w 1152"/>
              <a:gd name="T7" fmla="*/ 108 h 555"/>
              <a:gd name="T8" fmla="*/ 515 w 1152"/>
              <a:gd name="T9" fmla="*/ 108 h 555"/>
              <a:gd name="T10" fmla="*/ 420 w 1152"/>
              <a:gd name="T11" fmla="*/ 149 h 555"/>
              <a:gd name="T12" fmla="*/ 41 w 1152"/>
              <a:gd name="T13" fmla="*/ 501 h 555"/>
              <a:gd name="T14" fmla="*/ 41 w 1152"/>
              <a:gd name="T15" fmla="*/ 515 h 555"/>
              <a:gd name="T16" fmla="*/ 27 w 1152"/>
              <a:gd name="T17" fmla="*/ 542 h 555"/>
              <a:gd name="T18" fmla="*/ 312 w 1152"/>
              <a:gd name="T19" fmla="*/ 447 h 555"/>
              <a:gd name="T20" fmla="*/ 1152 w 1152"/>
              <a:gd name="T21" fmla="*/ 0 h 555"/>
              <a:gd name="T22" fmla="*/ 935 w 1152"/>
              <a:gd name="T23" fmla="*/ 149 h 555"/>
              <a:gd name="T24" fmla="*/ 149 w 1152"/>
              <a:gd name="T25" fmla="*/ 43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2" h="555">
                <a:moveTo>
                  <a:pt x="149" y="433"/>
                </a:moveTo>
                <a:cubicBezTo>
                  <a:pt x="176" y="379"/>
                  <a:pt x="190" y="365"/>
                  <a:pt x="231" y="325"/>
                </a:cubicBezTo>
                <a:cubicBezTo>
                  <a:pt x="285" y="298"/>
                  <a:pt x="298" y="271"/>
                  <a:pt x="353" y="230"/>
                </a:cubicBezTo>
                <a:cubicBezTo>
                  <a:pt x="420" y="189"/>
                  <a:pt x="515" y="162"/>
                  <a:pt x="610" y="108"/>
                </a:cubicBezTo>
                <a:cubicBezTo>
                  <a:pt x="556" y="67"/>
                  <a:pt x="583" y="81"/>
                  <a:pt x="515" y="108"/>
                </a:cubicBezTo>
                <a:cubicBezTo>
                  <a:pt x="461" y="149"/>
                  <a:pt x="502" y="135"/>
                  <a:pt x="420" y="149"/>
                </a:cubicBezTo>
                <a:cubicBezTo>
                  <a:pt x="298" y="189"/>
                  <a:pt x="109" y="393"/>
                  <a:pt x="41" y="501"/>
                </a:cubicBezTo>
                <a:cubicBezTo>
                  <a:pt x="41" y="501"/>
                  <a:pt x="41" y="515"/>
                  <a:pt x="41" y="515"/>
                </a:cubicBezTo>
                <a:cubicBezTo>
                  <a:pt x="14" y="555"/>
                  <a:pt x="0" y="528"/>
                  <a:pt x="27" y="542"/>
                </a:cubicBezTo>
                <a:cubicBezTo>
                  <a:pt x="27" y="555"/>
                  <a:pt x="271" y="460"/>
                  <a:pt x="312" y="447"/>
                </a:cubicBezTo>
                <a:cubicBezTo>
                  <a:pt x="556" y="352"/>
                  <a:pt x="962" y="244"/>
                  <a:pt x="1152" y="0"/>
                </a:cubicBezTo>
                <a:cubicBezTo>
                  <a:pt x="1098" y="13"/>
                  <a:pt x="989" y="108"/>
                  <a:pt x="935" y="149"/>
                </a:cubicBezTo>
                <a:cubicBezTo>
                  <a:pt x="813" y="230"/>
                  <a:pt x="298" y="474"/>
                  <a:pt x="149" y="43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9" name="Freeform 72">
            <a:extLst>
              <a:ext uri="{FF2B5EF4-FFF2-40B4-BE49-F238E27FC236}">
                <a16:creationId xmlns:a16="http://schemas.microsoft.com/office/drawing/2014/main" id="{654996B6-468D-4E87-A5D7-83DA6C488246}"/>
              </a:ext>
            </a:extLst>
          </p:cNvPr>
          <p:cNvSpPr>
            <a:spLocks/>
          </p:cNvSpPr>
          <p:nvPr/>
        </p:nvSpPr>
        <p:spPr bwMode="auto">
          <a:xfrm>
            <a:off x="5145088" y="5002213"/>
            <a:ext cx="217488" cy="82550"/>
          </a:xfrm>
          <a:custGeom>
            <a:avLst/>
            <a:gdLst>
              <a:gd name="T0" fmla="*/ 0 w 678"/>
              <a:gd name="T1" fmla="*/ 41 h 258"/>
              <a:gd name="T2" fmla="*/ 149 w 678"/>
              <a:gd name="T3" fmla="*/ 95 h 258"/>
              <a:gd name="T4" fmla="*/ 271 w 678"/>
              <a:gd name="T5" fmla="*/ 95 h 258"/>
              <a:gd name="T6" fmla="*/ 353 w 678"/>
              <a:gd name="T7" fmla="*/ 68 h 258"/>
              <a:gd name="T8" fmla="*/ 312 w 678"/>
              <a:gd name="T9" fmla="*/ 163 h 258"/>
              <a:gd name="T10" fmla="*/ 393 w 678"/>
              <a:gd name="T11" fmla="*/ 258 h 258"/>
              <a:gd name="T12" fmla="*/ 434 w 678"/>
              <a:gd name="T13" fmla="*/ 177 h 258"/>
              <a:gd name="T14" fmla="*/ 678 w 678"/>
              <a:gd name="T15" fmla="*/ 41 h 258"/>
              <a:gd name="T16" fmla="*/ 488 w 678"/>
              <a:gd name="T17" fmla="*/ 28 h 258"/>
              <a:gd name="T18" fmla="*/ 325 w 678"/>
              <a:gd name="T19" fmla="*/ 28 h 258"/>
              <a:gd name="T20" fmla="*/ 163 w 678"/>
              <a:gd name="T21" fmla="*/ 41 h 258"/>
              <a:gd name="T22" fmla="*/ 0 w 678"/>
              <a:gd name="T23" fmla="*/ 41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78" h="258">
                <a:moveTo>
                  <a:pt x="0" y="41"/>
                </a:moveTo>
                <a:cubicBezTo>
                  <a:pt x="0" y="122"/>
                  <a:pt x="82" y="109"/>
                  <a:pt x="149" y="95"/>
                </a:cubicBezTo>
                <a:cubicBezTo>
                  <a:pt x="176" y="95"/>
                  <a:pt x="258" y="95"/>
                  <a:pt x="271" y="95"/>
                </a:cubicBezTo>
                <a:cubicBezTo>
                  <a:pt x="312" y="82"/>
                  <a:pt x="285" y="82"/>
                  <a:pt x="353" y="68"/>
                </a:cubicBezTo>
                <a:cubicBezTo>
                  <a:pt x="339" y="109"/>
                  <a:pt x="339" y="122"/>
                  <a:pt x="312" y="163"/>
                </a:cubicBezTo>
                <a:cubicBezTo>
                  <a:pt x="393" y="204"/>
                  <a:pt x="353" y="177"/>
                  <a:pt x="393" y="258"/>
                </a:cubicBezTo>
                <a:cubicBezTo>
                  <a:pt x="420" y="217"/>
                  <a:pt x="420" y="204"/>
                  <a:pt x="434" y="177"/>
                </a:cubicBezTo>
                <a:cubicBezTo>
                  <a:pt x="529" y="68"/>
                  <a:pt x="637" y="136"/>
                  <a:pt x="678" y="41"/>
                </a:cubicBezTo>
                <a:cubicBezTo>
                  <a:pt x="637" y="14"/>
                  <a:pt x="556" y="14"/>
                  <a:pt x="488" y="28"/>
                </a:cubicBezTo>
                <a:cubicBezTo>
                  <a:pt x="325" y="41"/>
                  <a:pt x="461" y="55"/>
                  <a:pt x="325" y="28"/>
                </a:cubicBezTo>
                <a:cubicBezTo>
                  <a:pt x="258" y="14"/>
                  <a:pt x="231" y="28"/>
                  <a:pt x="163" y="41"/>
                </a:cubicBezTo>
                <a:cubicBezTo>
                  <a:pt x="68" y="41"/>
                  <a:pt x="54" y="0"/>
                  <a:pt x="0" y="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0" name="Freeform 73">
            <a:extLst>
              <a:ext uri="{FF2B5EF4-FFF2-40B4-BE49-F238E27FC236}">
                <a16:creationId xmlns:a16="http://schemas.microsoft.com/office/drawing/2014/main" id="{95A12C1D-A040-415B-9D0F-26242660DA02}"/>
              </a:ext>
            </a:extLst>
          </p:cNvPr>
          <p:cNvSpPr>
            <a:spLocks/>
          </p:cNvSpPr>
          <p:nvPr/>
        </p:nvSpPr>
        <p:spPr bwMode="auto">
          <a:xfrm>
            <a:off x="3719513" y="2370138"/>
            <a:ext cx="227013" cy="227013"/>
          </a:xfrm>
          <a:custGeom>
            <a:avLst/>
            <a:gdLst>
              <a:gd name="T0" fmla="*/ 0 w 705"/>
              <a:gd name="T1" fmla="*/ 705 h 705"/>
              <a:gd name="T2" fmla="*/ 217 w 705"/>
              <a:gd name="T3" fmla="*/ 597 h 705"/>
              <a:gd name="T4" fmla="*/ 298 w 705"/>
              <a:gd name="T5" fmla="*/ 420 h 705"/>
              <a:gd name="T6" fmla="*/ 542 w 705"/>
              <a:gd name="T7" fmla="*/ 190 h 705"/>
              <a:gd name="T8" fmla="*/ 705 w 705"/>
              <a:gd name="T9" fmla="*/ 0 h 705"/>
              <a:gd name="T10" fmla="*/ 528 w 705"/>
              <a:gd name="T11" fmla="*/ 149 h 705"/>
              <a:gd name="T12" fmla="*/ 420 w 705"/>
              <a:gd name="T13" fmla="*/ 217 h 705"/>
              <a:gd name="T14" fmla="*/ 176 w 705"/>
              <a:gd name="T15" fmla="*/ 502 h 705"/>
              <a:gd name="T16" fmla="*/ 0 w 705"/>
              <a:gd name="T17" fmla="*/ 705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5" h="705">
                <a:moveTo>
                  <a:pt x="0" y="705"/>
                </a:moveTo>
                <a:cubicBezTo>
                  <a:pt x="136" y="691"/>
                  <a:pt x="136" y="664"/>
                  <a:pt x="217" y="597"/>
                </a:cubicBezTo>
                <a:cubicBezTo>
                  <a:pt x="407" y="475"/>
                  <a:pt x="217" y="569"/>
                  <a:pt x="298" y="420"/>
                </a:cubicBezTo>
                <a:cubicBezTo>
                  <a:pt x="393" y="271"/>
                  <a:pt x="447" y="258"/>
                  <a:pt x="542" y="190"/>
                </a:cubicBezTo>
                <a:cubicBezTo>
                  <a:pt x="583" y="163"/>
                  <a:pt x="691" y="55"/>
                  <a:pt x="705" y="0"/>
                </a:cubicBezTo>
                <a:cubicBezTo>
                  <a:pt x="650" y="14"/>
                  <a:pt x="583" y="109"/>
                  <a:pt x="528" y="149"/>
                </a:cubicBezTo>
                <a:cubicBezTo>
                  <a:pt x="488" y="177"/>
                  <a:pt x="447" y="204"/>
                  <a:pt x="420" y="217"/>
                </a:cubicBezTo>
                <a:cubicBezTo>
                  <a:pt x="312" y="285"/>
                  <a:pt x="217" y="461"/>
                  <a:pt x="176" y="502"/>
                </a:cubicBezTo>
                <a:cubicBezTo>
                  <a:pt x="68" y="610"/>
                  <a:pt x="41" y="569"/>
                  <a:pt x="0" y="70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1" name="Freeform 74">
            <a:extLst>
              <a:ext uri="{FF2B5EF4-FFF2-40B4-BE49-F238E27FC236}">
                <a16:creationId xmlns:a16="http://schemas.microsoft.com/office/drawing/2014/main" id="{7FCB6DEB-EC45-4728-985F-DB45F9B4496D}"/>
              </a:ext>
            </a:extLst>
          </p:cNvPr>
          <p:cNvSpPr>
            <a:spLocks/>
          </p:cNvSpPr>
          <p:nvPr/>
        </p:nvSpPr>
        <p:spPr bwMode="auto">
          <a:xfrm>
            <a:off x="5249863" y="2787651"/>
            <a:ext cx="265113" cy="200025"/>
          </a:xfrm>
          <a:custGeom>
            <a:avLst/>
            <a:gdLst>
              <a:gd name="T0" fmla="*/ 0 w 827"/>
              <a:gd name="T1" fmla="*/ 583 h 623"/>
              <a:gd name="T2" fmla="*/ 204 w 827"/>
              <a:gd name="T3" fmla="*/ 474 h 623"/>
              <a:gd name="T4" fmla="*/ 827 w 827"/>
              <a:gd name="T5" fmla="*/ 0 h 623"/>
              <a:gd name="T6" fmla="*/ 610 w 827"/>
              <a:gd name="T7" fmla="*/ 136 h 623"/>
              <a:gd name="T8" fmla="*/ 380 w 827"/>
              <a:gd name="T9" fmla="*/ 271 h 623"/>
              <a:gd name="T10" fmla="*/ 0 w 827"/>
              <a:gd name="T11" fmla="*/ 583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7" h="623">
                <a:moveTo>
                  <a:pt x="0" y="583"/>
                </a:moveTo>
                <a:cubicBezTo>
                  <a:pt x="68" y="623"/>
                  <a:pt x="163" y="515"/>
                  <a:pt x="204" y="474"/>
                </a:cubicBezTo>
                <a:cubicBezTo>
                  <a:pt x="353" y="339"/>
                  <a:pt x="813" y="122"/>
                  <a:pt x="827" y="0"/>
                </a:cubicBezTo>
                <a:cubicBezTo>
                  <a:pt x="746" y="14"/>
                  <a:pt x="664" y="95"/>
                  <a:pt x="610" y="136"/>
                </a:cubicBezTo>
                <a:cubicBezTo>
                  <a:pt x="529" y="203"/>
                  <a:pt x="448" y="217"/>
                  <a:pt x="380" y="271"/>
                </a:cubicBezTo>
                <a:cubicBezTo>
                  <a:pt x="299" y="325"/>
                  <a:pt x="28" y="515"/>
                  <a:pt x="0" y="58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2" name="Freeform 75">
            <a:extLst>
              <a:ext uri="{FF2B5EF4-FFF2-40B4-BE49-F238E27FC236}">
                <a16:creationId xmlns:a16="http://schemas.microsoft.com/office/drawing/2014/main" id="{A7DECB6E-5C94-4F95-9EE5-CABE3E8CCC90}"/>
              </a:ext>
            </a:extLst>
          </p:cNvPr>
          <p:cNvSpPr>
            <a:spLocks/>
          </p:cNvSpPr>
          <p:nvPr/>
        </p:nvSpPr>
        <p:spPr bwMode="auto">
          <a:xfrm>
            <a:off x="3729038" y="946151"/>
            <a:ext cx="268288" cy="200025"/>
          </a:xfrm>
          <a:custGeom>
            <a:avLst/>
            <a:gdLst>
              <a:gd name="T0" fmla="*/ 54 w 840"/>
              <a:gd name="T1" fmla="*/ 515 h 623"/>
              <a:gd name="T2" fmla="*/ 54 w 840"/>
              <a:gd name="T3" fmla="*/ 542 h 623"/>
              <a:gd name="T4" fmla="*/ 41 w 840"/>
              <a:gd name="T5" fmla="*/ 556 h 623"/>
              <a:gd name="T6" fmla="*/ 41 w 840"/>
              <a:gd name="T7" fmla="*/ 596 h 623"/>
              <a:gd name="T8" fmla="*/ 14 w 840"/>
              <a:gd name="T9" fmla="*/ 610 h 623"/>
              <a:gd name="T10" fmla="*/ 41 w 840"/>
              <a:gd name="T11" fmla="*/ 596 h 623"/>
              <a:gd name="T12" fmla="*/ 569 w 840"/>
              <a:gd name="T13" fmla="*/ 258 h 623"/>
              <a:gd name="T14" fmla="*/ 759 w 840"/>
              <a:gd name="T15" fmla="*/ 95 h 623"/>
              <a:gd name="T16" fmla="*/ 840 w 840"/>
              <a:gd name="T17" fmla="*/ 14 h 623"/>
              <a:gd name="T18" fmla="*/ 650 w 840"/>
              <a:gd name="T19" fmla="*/ 109 h 623"/>
              <a:gd name="T20" fmla="*/ 258 w 840"/>
              <a:gd name="T21" fmla="*/ 393 h 623"/>
              <a:gd name="T22" fmla="*/ 54 w 840"/>
              <a:gd name="T23" fmla="*/ 515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0" h="623">
                <a:moveTo>
                  <a:pt x="54" y="515"/>
                </a:moveTo>
                <a:cubicBezTo>
                  <a:pt x="54" y="529"/>
                  <a:pt x="54" y="529"/>
                  <a:pt x="54" y="542"/>
                </a:cubicBezTo>
                <a:cubicBezTo>
                  <a:pt x="54" y="556"/>
                  <a:pt x="41" y="556"/>
                  <a:pt x="41" y="556"/>
                </a:cubicBezTo>
                <a:cubicBezTo>
                  <a:pt x="41" y="569"/>
                  <a:pt x="41" y="583"/>
                  <a:pt x="41" y="596"/>
                </a:cubicBezTo>
                <a:cubicBezTo>
                  <a:pt x="0" y="583"/>
                  <a:pt x="14" y="569"/>
                  <a:pt x="14" y="610"/>
                </a:cubicBezTo>
                <a:cubicBezTo>
                  <a:pt x="41" y="610"/>
                  <a:pt x="41" y="623"/>
                  <a:pt x="41" y="596"/>
                </a:cubicBezTo>
                <a:cubicBezTo>
                  <a:pt x="163" y="529"/>
                  <a:pt x="488" y="339"/>
                  <a:pt x="569" y="258"/>
                </a:cubicBezTo>
                <a:lnTo>
                  <a:pt x="759" y="95"/>
                </a:lnTo>
                <a:cubicBezTo>
                  <a:pt x="800" y="68"/>
                  <a:pt x="827" y="54"/>
                  <a:pt x="840" y="14"/>
                </a:cubicBezTo>
                <a:cubicBezTo>
                  <a:pt x="786" y="0"/>
                  <a:pt x="732" y="54"/>
                  <a:pt x="650" y="109"/>
                </a:cubicBezTo>
                <a:cubicBezTo>
                  <a:pt x="529" y="217"/>
                  <a:pt x="407" y="312"/>
                  <a:pt x="258" y="393"/>
                </a:cubicBezTo>
                <a:cubicBezTo>
                  <a:pt x="217" y="407"/>
                  <a:pt x="54" y="515"/>
                  <a:pt x="54" y="51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" name="Freeform 76">
            <a:extLst>
              <a:ext uri="{FF2B5EF4-FFF2-40B4-BE49-F238E27FC236}">
                <a16:creationId xmlns:a16="http://schemas.microsoft.com/office/drawing/2014/main" id="{2FA8677F-820D-4428-83E0-8876B6C109DD}"/>
              </a:ext>
            </a:extLst>
          </p:cNvPr>
          <p:cNvSpPr>
            <a:spLocks/>
          </p:cNvSpPr>
          <p:nvPr/>
        </p:nvSpPr>
        <p:spPr bwMode="auto">
          <a:xfrm>
            <a:off x="4762500" y="3725863"/>
            <a:ext cx="204788" cy="104775"/>
          </a:xfrm>
          <a:custGeom>
            <a:avLst/>
            <a:gdLst>
              <a:gd name="T0" fmla="*/ 135 w 637"/>
              <a:gd name="T1" fmla="*/ 271 h 325"/>
              <a:gd name="T2" fmla="*/ 217 w 637"/>
              <a:gd name="T3" fmla="*/ 298 h 325"/>
              <a:gd name="T4" fmla="*/ 284 w 637"/>
              <a:gd name="T5" fmla="*/ 271 h 325"/>
              <a:gd name="T6" fmla="*/ 528 w 637"/>
              <a:gd name="T7" fmla="*/ 108 h 325"/>
              <a:gd name="T8" fmla="*/ 637 w 637"/>
              <a:gd name="T9" fmla="*/ 13 h 325"/>
              <a:gd name="T10" fmla="*/ 135 w 637"/>
              <a:gd name="T11" fmla="*/ 95 h 325"/>
              <a:gd name="T12" fmla="*/ 13 w 637"/>
              <a:gd name="T13" fmla="*/ 149 h 325"/>
              <a:gd name="T14" fmla="*/ 68 w 637"/>
              <a:gd name="T15" fmla="*/ 162 h 325"/>
              <a:gd name="T16" fmla="*/ 420 w 637"/>
              <a:gd name="T17" fmla="*/ 81 h 325"/>
              <a:gd name="T18" fmla="*/ 298 w 637"/>
              <a:gd name="T19" fmla="*/ 190 h 325"/>
              <a:gd name="T20" fmla="*/ 135 w 637"/>
              <a:gd name="T21" fmla="*/ 271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7" h="325">
                <a:moveTo>
                  <a:pt x="135" y="271"/>
                </a:moveTo>
                <a:cubicBezTo>
                  <a:pt x="149" y="298"/>
                  <a:pt x="81" y="325"/>
                  <a:pt x="217" y="298"/>
                </a:cubicBezTo>
                <a:cubicBezTo>
                  <a:pt x="217" y="298"/>
                  <a:pt x="284" y="271"/>
                  <a:pt x="284" y="271"/>
                </a:cubicBezTo>
                <a:cubicBezTo>
                  <a:pt x="461" y="203"/>
                  <a:pt x="433" y="203"/>
                  <a:pt x="528" y="108"/>
                </a:cubicBezTo>
                <a:lnTo>
                  <a:pt x="637" y="13"/>
                </a:lnTo>
                <a:cubicBezTo>
                  <a:pt x="461" y="0"/>
                  <a:pt x="339" y="68"/>
                  <a:pt x="135" y="95"/>
                </a:cubicBezTo>
                <a:cubicBezTo>
                  <a:pt x="54" y="108"/>
                  <a:pt x="68" y="95"/>
                  <a:pt x="13" y="149"/>
                </a:cubicBezTo>
                <a:cubicBezTo>
                  <a:pt x="41" y="162"/>
                  <a:pt x="0" y="149"/>
                  <a:pt x="68" y="162"/>
                </a:cubicBezTo>
                <a:cubicBezTo>
                  <a:pt x="135" y="162"/>
                  <a:pt x="339" y="95"/>
                  <a:pt x="420" y="81"/>
                </a:cubicBezTo>
                <a:cubicBezTo>
                  <a:pt x="433" y="162"/>
                  <a:pt x="366" y="176"/>
                  <a:pt x="298" y="190"/>
                </a:cubicBezTo>
                <a:cubicBezTo>
                  <a:pt x="244" y="217"/>
                  <a:pt x="176" y="257"/>
                  <a:pt x="135" y="27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4" name="Freeform 77">
            <a:extLst>
              <a:ext uri="{FF2B5EF4-FFF2-40B4-BE49-F238E27FC236}">
                <a16:creationId xmlns:a16="http://schemas.microsoft.com/office/drawing/2014/main" id="{8B5841CF-3B51-4151-A660-93AE8CFF5140}"/>
              </a:ext>
            </a:extLst>
          </p:cNvPr>
          <p:cNvSpPr>
            <a:spLocks/>
          </p:cNvSpPr>
          <p:nvPr/>
        </p:nvSpPr>
        <p:spPr bwMode="auto">
          <a:xfrm>
            <a:off x="3484563" y="3435351"/>
            <a:ext cx="139700" cy="198438"/>
          </a:xfrm>
          <a:custGeom>
            <a:avLst/>
            <a:gdLst>
              <a:gd name="T0" fmla="*/ 0 w 434"/>
              <a:gd name="T1" fmla="*/ 623 h 623"/>
              <a:gd name="T2" fmla="*/ 285 w 434"/>
              <a:gd name="T3" fmla="*/ 366 h 623"/>
              <a:gd name="T4" fmla="*/ 420 w 434"/>
              <a:gd name="T5" fmla="*/ 27 h 623"/>
              <a:gd name="T6" fmla="*/ 326 w 434"/>
              <a:gd name="T7" fmla="*/ 95 h 623"/>
              <a:gd name="T8" fmla="*/ 258 w 434"/>
              <a:gd name="T9" fmla="*/ 271 h 623"/>
              <a:gd name="T10" fmla="*/ 0 w 434"/>
              <a:gd name="T11" fmla="*/ 623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4" h="623">
                <a:moveTo>
                  <a:pt x="0" y="623"/>
                </a:moveTo>
                <a:cubicBezTo>
                  <a:pt x="109" y="623"/>
                  <a:pt x="244" y="474"/>
                  <a:pt x="285" y="366"/>
                </a:cubicBezTo>
                <a:cubicBezTo>
                  <a:pt x="339" y="203"/>
                  <a:pt x="434" y="149"/>
                  <a:pt x="420" y="27"/>
                </a:cubicBezTo>
                <a:cubicBezTo>
                  <a:pt x="326" y="41"/>
                  <a:pt x="366" y="0"/>
                  <a:pt x="326" y="95"/>
                </a:cubicBezTo>
                <a:lnTo>
                  <a:pt x="258" y="271"/>
                </a:lnTo>
                <a:cubicBezTo>
                  <a:pt x="190" y="434"/>
                  <a:pt x="27" y="542"/>
                  <a:pt x="0" y="62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5" name="Freeform 78">
            <a:extLst>
              <a:ext uri="{FF2B5EF4-FFF2-40B4-BE49-F238E27FC236}">
                <a16:creationId xmlns:a16="http://schemas.microsoft.com/office/drawing/2014/main" id="{24054778-4C48-44F4-BD23-E6EA7DF995B8}"/>
              </a:ext>
            </a:extLst>
          </p:cNvPr>
          <p:cNvSpPr>
            <a:spLocks/>
          </p:cNvSpPr>
          <p:nvPr/>
        </p:nvSpPr>
        <p:spPr bwMode="auto">
          <a:xfrm>
            <a:off x="4206875" y="2565401"/>
            <a:ext cx="273050" cy="230188"/>
          </a:xfrm>
          <a:custGeom>
            <a:avLst/>
            <a:gdLst>
              <a:gd name="T0" fmla="*/ 94 w 853"/>
              <a:gd name="T1" fmla="*/ 461 h 718"/>
              <a:gd name="T2" fmla="*/ 40 w 853"/>
              <a:gd name="T3" fmla="*/ 556 h 718"/>
              <a:gd name="T4" fmla="*/ 0 w 853"/>
              <a:gd name="T5" fmla="*/ 664 h 718"/>
              <a:gd name="T6" fmla="*/ 67 w 853"/>
              <a:gd name="T7" fmla="*/ 718 h 718"/>
              <a:gd name="T8" fmla="*/ 447 w 853"/>
              <a:gd name="T9" fmla="*/ 501 h 718"/>
              <a:gd name="T10" fmla="*/ 596 w 853"/>
              <a:gd name="T11" fmla="*/ 298 h 718"/>
              <a:gd name="T12" fmla="*/ 663 w 853"/>
              <a:gd name="T13" fmla="*/ 176 h 718"/>
              <a:gd name="T14" fmla="*/ 853 w 853"/>
              <a:gd name="T15" fmla="*/ 0 h 718"/>
              <a:gd name="T16" fmla="*/ 745 w 853"/>
              <a:gd name="T17" fmla="*/ 68 h 718"/>
              <a:gd name="T18" fmla="*/ 704 w 853"/>
              <a:gd name="T19" fmla="*/ 122 h 718"/>
              <a:gd name="T20" fmla="*/ 691 w 853"/>
              <a:gd name="T21" fmla="*/ 136 h 718"/>
              <a:gd name="T22" fmla="*/ 528 w 853"/>
              <a:gd name="T23" fmla="*/ 312 h 718"/>
              <a:gd name="T24" fmla="*/ 298 w 853"/>
              <a:gd name="T25" fmla="*/ 569 h 718"/>
              <a:gd name="T26" fmla="*/ 13 w 853"/>
              <a:gd name="T27" fmla="*/ 664 h 718"/>
              <a:gd name="T28" fmla="*/ 54 w 853"/>
              <a:gd name="T29" fmla="*/ 556 h 718"/>
              <a:gd name="T30" fmla="*/ 94 w 853"/>
              <a:gd name="T31" fmla="*/ 461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53" h="718">
                <a:moveTo>
                  <a:pt x="94" y="461"/>
                </a:moveTo>
                <a:lnTo>
                  <a:pt x="40" y="556"/>
                </a:lnTo>
                <a:cubicBezTo>
                  <a:pt x="13" y="583"/>
                  <a:pt x="0" y="610"/>
                  <a:pt x="0" y="664"/>
                </a:cubicBezTo>
                <a:cubicBezTo>
                  <a:pt x="27" y="678"/>
                  <a:pt x="40" y="664"/>
                  <a:pt x="67" y="718"/>
                </a:cubicBezTo>
                <a:cubicBezTo>
                  <a:pt x="216" y="651"/>
                  <a:pt x="338" y="623"/>
                  <a:pt x="447" y="501"/>
                </a:cubicBezTo>
                <a:lnTo>
                  <a:pt x="596" y="298"/>
                </a:lnTo>
                <a:cubicBezTo>
                  <a:pt x="650" y="244"/>
                  <a:pt x="609" y="244"/>
                  <a:pt x="663" y="176"/>
                </a:cubicBezTo>
                <a:cubicBezTo>
                  <a:pt x="731" y="109"/>
                  <a:pt x="826" y="81"/>
                  <a:pt x="853" y="0"/>
                </a:cubicBezTo>
                <a:cubicBezTo>
                  <a:pt x="785" y="0"/>
                  <a:pt x="758" y="41"/>
                  <a:pt x="745" y="68"/>
                </a:cubicBezTo>
                <a:lnTo>
                  <a:pt x="704" y="122"/>
                </a:lnTo>
                <a:cubicBezTo>
                  <a:pt x="691" y="122"/>
                  <a:pt x="691" y="136"/>
                  <a:pt x="691" y="136"/>
                </a:cubicBezTo>
                <a:lnTo>
                  <a:pt x="528" y="312"/>
                </a:lnTo>
                <a:cubicBezTo>
                  <a:pt x="392" y="461"/>
                  <a:pt x="392" y="515"/>
                  <a:pt x="298" y="569"/>
                </a:cubicBezTo>
                <a:lnTo>
                  <a:pt x="13" y="664"/>
                </a:lnTo>
                <a:cubicBezTo>
                  <a:pt x="27" y="610"/>
                  <a:pt x="40" y="596"/>
                  <a:pt x="54" y="556"/>
                </a:cubicBezTo>
                <a:lnTo>
                  <a:pt x="94" y="461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6" name="Freeform 79">
            <a:extLst>
              <a:ext uri="{FF2B5EF4-FFF2-40B4-BE49-F238E27FC236}">
                <a16:creationId xmlns:a16="http://schemas.microsoft.com/office/drawing/2014/main" id="{CADE712F-C52A-46D2-9369-7D442B3CB726}"/>
              </a:ext>
            </a:extLst>
          </p:cNvPr>
          <p:cNvSpPr>
            <a:spLocks/>
          </p:cNvSpPr>
          <p:nvPr/>
        </p:nvSpPr>
        <p:spPr bwMode="auto">
          <a:xfrm>
            <a:off x="2120900" y="2622551"/>
            <a:ext cx="168275" cy="269875"/>
          </a:xfrm>
          <a:custGeom>
            <a:avLst/>
            <a:gdLst>
              <a:gd name="T0" fmla="*/ 0 w 528"/>
              <a:gd name="T1" fmla="*/ 827 h 840"/>
              <a:gd name="T2" fmla="*/ 108 w 528"/>
              <a:gd name="T3" fmla="*/ 745 h 840"/>
              <a:gd name="T4" fmla="*/ 284 w 528"/>
              <a:gd name="T5" fmla="*/ 407 h 840"/>
              <a:gd name="T6" fmla="*/ 406 w 528"/>
              <a:gd name="T7" fmla="*/ 217 h 840"/>
              <a:gd name="T8" fmla="*/ 528 w 528"/>
              <a:gd name="T9" fmla="*/ 0 h 840"/>
              <a:gd name="T10" fmla="*/ 366 w 528"/>
              <a:gd name="T11" fmla="*/ 190 h 840"/>
              <a:gd name="T12" fmla="*/ 68 w 528"/>
              <a:gd name="T13" fmla="*/ 732 h 840"/>
              <a:gd name="T14" fmla="*/ 0 w 528"/>
              <a:gd name="T15" fmla="*/ 827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8" h="840">
                <a:moveTo>
                  <a:pt x="0" y="827"/>
                </a:moveTo>
                <a:cubicBezTo>
                  <a:pt x="108" y="840"/>
                  <a:pt x="68" y="840"/>
                  <a:pt x="108" y="745"/>
                </a:cubicBezTo>
                <a:lnTo>
                  <a:pt x="284" y="407"/>
                </a:lnTo>
                <a:cubicBezTo>
                  <a:pt x="339" y="325"/>
                  <a:pt x="325" y="285"/>
                  <a:pt x="406" y="217"/>
                </a:cubicBezTo>
                <a:cubicBezTo>
                  <a:pt x="447" y="163"/>
                  <a:pt x="528" y="41"/>
                  <a:pt x="528" y="0"/>
                </a:cubicBezTo>
                <a:cubicBezTo>
                  <a:pt x="488" y="14"/>
                  <a:pt x="433" y="109"/>
                  <a:pt x="366" y="190"/>
                </a:cubicBezTo>
                <a:cubicBezTo>
                  <a:pt x="149" y="447"/>
                  <a:pt x="149" y="596"/>
                  <a:pt x="68" y="732"/>
                </a:cubicBezTo>
                <a:cubicBezTo>
                  <a:pt x="40" y="759"/>
                  <a:pt x="13" y="773"/>
                  <a:pt x="0" y="8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7" name="Freeform 80">
            <a:extLst>
              <a:ext uri="{FF2B5EF4-FFF2-40B4-BE49-F238E27FC236}">
                <a16:creationId xmlns:a16="http://schemas.microsoft.com/office/drawing/2014/main" id="{1B7B900B-DE2A-406E-9671-8B537A84A346}"/>
              </a:ext>
            </a:extLst>
          </p:cNvPr>
          <p:cNvSpPr>
            <a:spLocks/>
          </p:cNvSpPr>
          <p:nvPr/>
        </p:nvSpPr>
        <p:spPr bwMode="auto">
          <a:xfrm>
            <a:off x="1998663" y="3856038"/>
            <a:ext cx="369888" cy="139700"/>
          </a:xfrm>
          <a:custGeom>
            <a:avLst/>
            <a:gdLst>
              <a:gd name="T0" fmla="*/ 637 w 1152"/>
              <a:gd name="T1" fmla="*/ 136 h 434"/>
              <a:gd name="T2" fmla="*/ 475 w 1152"/>
              <a:gd name="T3" fmla="*/ 326 h 434"/>
              <a:gd name="T4" fmla="*/ 773 w 1152"/>
              <a:gd name="T5" fmla="*/ 136 h 434"/>
              <a:gd name="T6" fmla="*/ 1152 w 1152"/>
              <a:gd name="T7" fmla="*/ 14 h 434"/>
              <a:gd name="T8" fmla="*/ 691 w 1152"/>
              <a:gd name="T9" fmla="*/ 109 h 434"/>
              <a:gd name="T10" fmla="*/ 366 w 1152"/>
              <a:gd name="T11" fmla="*/ 176 h 434"/>
              <a:gd name="T12" fmla="*/ 299 w 1152"/>
              <a:gd name="T13" fmla="*/ 217 h 434"/>
              <a:gd name="T14" fmla="*/ 0 w 1152"/>
              <a:gd name="T15" fmla="*/ 366 h 434"/>
              <a:gd name="T16" fmla="*/ 122 w 1152"/>
              <a:gd name="T17" fmla="*/ 326 h 434"/>
              <a:gd name="T18" fmla="*/ 204 w 1152"/>
              <a:gd name="T19" fmla="*/ 285 h 434"/>
              <a:gd name="T20" fmla="*/ 434 w 1152"/>
              <a:gd name="T21" fmla="*/ 176 h 434"/>
              <a:gd name="T22" fmla="*/ 637 w 1152"/>
              <a:gd name="T23" fmla="*/ 136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52" h="434">
                <a:moveTo>
                  <a:pt x="637" y="136"/>
                </a:moveTo>
                <a:cubicBezTo>
                  <a:pt x="610" y="217"/>
                  <a:pt x="529" y="271"/>
                  <a:pt x="475" y="326"/>
                </a:cubicBezTo>
                <a:lnTo>
                  <a:pt x="773" y="136"/>
                </a:lnTo>
                <a:cubicBezTo>
                  <a:pt x="881" y="68"/>
                  <a:pt x="1071" y="109"/>
                  <a:pt x="1152" y="14"/>
                </a:cubicBezTo>
                <a:cubicBezTo>
                  <a:pt x="1098" y="0"/>
                  <a:pt x="773" y="82"/>
                  <a:pt x="691" y="109"/>
                </a:cubicBezTo>
                <a:cubicBezTo>
                  <a:pt x="583" y="122"/>
                  <a:pt x="488" y="95"/>
                  <a:pt x="366" y="176"/>
                </a:cubicBezTo>
                <a:cubicBezTo>
                  <a:pt x="326" y="204"/>
                  <a:pt x="353" y="190"/>
                  <a:pt x="299" y="217"/>
                </a:cubicBezTo>
                <a:lnTo>
                  <a:pt x="0" y="366"/>
                </a:lnTo>
                <a:cubicBezTo>
                  <a:pt x="28" y="434"/>
                  <a:pt x="55" y="353"/>
                  <a:pt x="122" y="326"/>
                </a:cubicBezTo>
                <a:cubicBezTo>
                  <a:pt x="150" y="312"/>
                  <a:pt x="163" y="312"/>
                  <a:pt x="204" y="285"/>
                </a:cubicBezTo>
                <a:cubicBezTo>
                  <a:pt x="353" y="204"/>
                  <a:pt x="258" y="231"/>
                  <a:pt x="434" y="176"/>
                </a:cubicBezTo>
                <a:cubicBezTo>
                  <a:pt x="488" y="163"/>
                  <a:pt x="570" y="149"/>
                  <a:pt x="637" y="13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8" name="Freeform 81">
            <a:extLst>
              <a:ext uri="{FF2B5EF4-FFF2-40B4-BE49-F238E27FC236}">
                <a16:creationId xmlns:a16="http://schemas.microsoft.com/office/drawing/2014/main" id="{A47D36D1-406B-4F7F-A25C-E14FA218BBF7}"/>
              </a:ext>
            </a:extLst>
          </p:cNvPr>
          <p:cNvSpPr>
            <a:spLocks/>
          </p:cNvSpPr>
          <p:nvPr/>
        </p:nvSpPr>
        <p:spPr bwMode="auto">
          <a:xfrm>
            <a:off x="1012825" y="1606551"/>
            <a:ext cx="55563" cy="220663"/>
          </a:xfrm>
          <a:custGeom>
            <a:avLst/>
            <a:gdLst>
              <a:gd name="T0" fmla="*/ 162 w 176"/>
              <a:gd name="T1" fmla="*/ 677 h 691"/>
              <a:gd name="T2" fmla="*/ 176 w 176"/>
              <a:gd name="T3" fmla="*/ 596 h 691"/>
              <a:gd name="T4" fmla="*/ 81 w 176"/>
              <a:gd name="T5" fmla="*/ 162 h 691"/>
              <a:gd name="T6" fmla="*/ 40 w 176"/>
              <a:gd name="T7" fmla="*/ 0 h 691"/>
              <a:gd name="T8" fmla="*/ 27 w 176"/>
              <a:gd name="T9" fmla="*/ 27 h 691"/>
              <a:gd name="T10" fmla="*/ 40 w 176"/>
              <a:gd name="T11" fmla="*/ 352 h 691"/>
              <a:gd name="T12" fmla="*/ 162 w 176"/>
              <a:gd name="T13" fmla="*/ 67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6" h="691">
                <a:moveTo>
                  <a:pt x="162" y="677"/>
                </a:moveTo>
                <a:cubicBezTo>
                  <a:pt x="176" y="650"/>
                  <a:pt x="176" y="691"/>
                  <a:pt x="176" y="596"/>
                </a:cubicBezTo>
                <a:cubicBezTo>
                  <a:pt x="176" y="555"/>
                  <a:pt x="81" y="298"/>
                  <a:pt x="81" y="162"/>
                </a:cubicBezTo>
                <a:cubicBezTo>
                  <a:pt x="67" y="81"/>
                  <a:pt x="95" y="40"/>
                  <a:pt x="40" y="0"/>
                </a:cubicBezTo>
                <a:lnTo>
                  <a:pt x="27" y="27"/>
                </a:lnTo>
                <a:cubicBezTo>
                  <a:pt x="0" y="108"/>
                  <a:pt x="13" y="271"/>
                  <a:pt x="40" y="352"/>
                </a:cubicBezTo>
                <a:cubicBezTo>
                  <a:pt x="122" y="623"/>
                  <a:pt x="40" y="623"/>
                  <a:pt x="162" y="67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9" name="Freeform 82">
            <a:extLst>
              <a:ext uri="{FF2B5EF4-FFF2-40B4-BE49-F238E27FC236}">
                <a16:creationId xmlns:a16="http://schemas.microsoft.com/office/drawing/2014/main" id="{C58F2F31-426B-44FA-9131-B270C7F441C4}"/>
              </a:ext>
            </a:extLst>
          </p:cNvPr>
          <p:cNvSpPr>
            <a:spLocks/>
          </p:cNvSpPr>
          <p:nvPr/>
        </p:nvSpPr>
        <p:spPr bwMode="auto">
          <a:xfrm>
            <a:off x="5614988" y="2517776"/>
            <a:ext cx="217488" cy="112713"/>
          </a:xfrm>
          <a:custGeom>
            <a:avLst/>
            <a:gdLst>
              <a:gd name="T0" fmla="*/ 542 w 677"/>
              <a:gd name="T1" fmla="*/ 27 h 352"/>
              <a:gd name="T2" fmla="*/ 406 w 677"/>
              <a:gd name="T3" fmla="*/ 108 h 352"/>
              <a:gd name="T4" fmla="*/ 149 w 677"/>
              <a:gd name="T5" fmla="*/ 244 h 352"/>
              <a:gd name="T6" fmla="*/ 0 w 677"/>
              <a:gd name="T7" fmla="*/ 285 h 352"/>
              <a:gd name="T8" fmla="*/ 81 w 677"/>
              <a:gd name="T9" fmla="*/ 352 h 352"/>
              <a:gd name="T10" fmla="*/ 352 w 677"/>
              <a:gd name="T11" fmla="*/ 190 h 352"/>
              <a:gd name="T12" fmla="*/ 636 w 677"/>
              <a:gd name="T13" fmla="*/ 54 h 352"/>
              <a:gd name="T14" fmla="*/ 663 w 677"/>
              <a:gd name="T15" fmla="*/ 41 h 352"/>
              <a:gd name="T16" fmla="*/ 677 w 677"/>
              <a:gd name="T17" fmla="*/ 14 h 352"/>
              <a:gd name="T18" fmla="*/ 569 w 677"/>
              <a:gd name="T19" fmla="*/ 0 h 352"/>
              <a:gd name="T20" fmla="*/ 542 w 677"/>
              <a:gd name="T21" fmla="*/ 2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7" h="352">
                <a:moveTo>
                  <a:pt x="542" y="27"/>
                </a:moveTo>
                <a:cubicBezTo>
                  <a:pt x="447" y="54"/>
                  <a:pt x="528" y="68"/>
                  <a:pt x="406" y="108"/>
                </a:cubicBezTo>
                <a:cubicBezTo>
                  <a:pt x="122" y="163"/>
                  <a:pt x="325" y="203"/>
                  <a:pt x="149" y="244"/>
                </a:cubicBezTo>
                <a:cubicBezTo>
                  <a:pt x="67" y="271"/>
                  <a:pt x="67" y="230"/>
                  <a:pt x="0" y="285"/>
                </a:cubicBezTo>
                <a:cubicBezTo>
                  <a:pt x="27" y="325"/>
                  <a:pt x="27" y="312"/>
                  <a:pt x="81" y="352"/>
                </a:cubicBezTo>
                <a:cubicBezTo>
                  <a:pt x="162" y="312"/>
                  <a:pt x="284" y="230"/>
                  <a:pt x="352" y="190"/>
                </a:cubicBezTo>
                <a:lnTo>
                  <a:pt x="636" y="54"/>
                </a:lnTo>
                <a:cubicBezTo>
                  <a:pt x="636" y="27"/>
                  <a:pt x="636" y="27"/>
                  <a:pt x="663" y="41"/>
                </a:cubicBezTo>
                <a:cubicBezTo>
                  <a:pt x="677" y="14"/>
                  <a:pt x="663" y="14"/>
                  <a:pt x="677" y="14"/>
                </a:cubicBezTo>
                <a:lnTo>
                  <a:pt x="569" y="0"/>
                </a:lnTo>
                <a:lnTo>
                  <a:pt x="542" y="27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Freeform 83">
            <a:extLst>
              <a:ext uri="{FF2B5EF4-FFF2-40B4-BE49-F238E27FC236}">
                <a16:creationId xmlns:a16="http://schemas.microsoft.com/office/drawing/2014/main" id="{BA7180F2-EAAF-4F3B-B5B7-A008432A9DA6}"/>
              </a:ext>
            </a:extLst>
          </p:cNvPr>
          <p:cNvSpPr>
            <a:spLocks/>
          </p:cNvSpPr>
          <p:nvPr/>
        </p:nvSpPr>
        <p:spPr bwMode="auto">
          <a:xfrm>
            <a:off x="3976688" y="1336676"/>
            <a:ext cx="100013" cy="207963"/>
          </a:xfrm>
          <a:custGeom>
            <a:avLst/>
            <a:gdLst>
              <a:gd name="T0" fmla="*/ 82 w 312"/>
              <a:gd name="T1" fmla="*/ 501 h 650"/>
              <a:gd name="T2" fmla="*/ 55 w 312"/>
              <a:gd name="T3" fmla="*/ 542 h 650"/>
              <a:gd name="T4" fmla="*/ 41 w 312"/>
              <a:gd name="T5" fmla="*/ 555 h 650"/>
              <a:gd name="T6" fmla="*/ 28 w 312"/>
              <a:gd name="T7" fmla="*/ 596 h 650"/>
              <a:gd name="T8" fmla="*/ 55 w 312"/>
              <a:gd name="T9" fmla="*/ 623 h 650"/>
              <a:gd name="T10" fmla="*/ 41 w 312"/>
              <a:gd name="T11" fmla="*/ 555 h 650"/>
              <a:gd name="T12" fmla="*/ 55 w 312"/>
              <a:gd name="T13" fmla="*/ 542 h 650"/>
              <a:gd name="T14" fmla="*/ 82 w 312"/>
              <a:gd name="T15" fmla="*/ 501 h 650"/>
              <a:gd name="T16" fmla="*/ 109 w 312"/>
              <a:gd name="T17" fmla="*/ 474 h 650"/>
              <a:gd name="T18" fmla="*/ 177 w 312"/>
              <a:gd name="T19" fmla="*/ 528 h 650"/>
              <a:gd name="T20" fmla="*/ 163 w 312"/>
              <a:gd name="T21" fmla="*/ 569 h 650"/>
              <a:gd name="T22" fmla="*/ 149 w 312"/>
              <a:gd name="T23" fmla="*/ 582 h 650"/>
              <a:gd name="T24" fmla="*/ 122 w 312"/>
              <a:gd name="T25" fmla="*/ 596 h 650"/>
              <a:gd name="T26" fmla="*/ 109 w 312"/>
              <a:gd name="T27" fmla="*/ 623 h 650"/>
              <a:gd name="T28" fmla="*/ 82 w 312"/>
              <a:gd name="T29" fmla="*/ 636 h 650"/>
              <a:gd name="T30" fmla="*/ 109 w 312"/>
              <a:gd name="T31" fmla="*/ 623 h 650"/>
              <a:gd name="T32" fmla="*/ 122 w 312"/>
              <a:gd name="T33" fmla="*/ 596 h 650"/>
              <a:gd name="T34" fmla="*/ 149 w 312"/>
              <a:gd name="T35" fmla="*/ 582 h 650"/>
              <a:gd name="T36" fmla="*/ 163 w 312"/>
              <a:gd name="T37" fmla="*/ 569 h 650"/>
              <a:gd name="T38" fmla="*/ 258 w 312"/>
              <a:gd name="T39" fmla="*/ 460 h 650"/>
              <a:gd name="T40" fmla="*/ 136 w 312"/>
              <a:gd name="T41" fmla="*/ 487 h 650"/>
              <a:gd name="T42" fmla="*/ 204 w 312"/>
              <a:gd name="T43" fmla="*/ 325 h 650"/>
              <a:gd name="T44" fmla="*/ 285 w 312"/>
              <a:gd name="T45" fmla="*/ 162 h 650"/>
              <a:gd name="T46" fmla="*/ 312 w 312"/>
              <a:gd name="T47" fmla="*/ 108 h 650"/>
              <a:gd name="T48" fmla="*/ 285 w 312"/>
              <a:gd name="T49" fmla="*/ 40 h 650"/>
              <a:gd name="T50" fmla="*/ 217 w 312"/>
              <a:gd name="T51" fmla="*/ 122 h 650"/>
              <a:gd name="T52" fmla="*/ 82 w 312"/>
              <a:gd name="T53" fmla="*/ 501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12" h="650">
                <a:moveTo>
                  <a:pt x="82" y="501"/>
                </a:moveTo>
                <a:cubicBezTo>
                  <a:pt x="55" y="514"/>
                  <a:pt x="55" y="487"/>
                  <a:pt x="55" y="542"/>
                </a:cubicBezTo>
                <a:cubicBezTo>
                  <a:pt x="14" y="542"/>
                  <a:pt x="14" y="528"/>
                  <a:pt x="41" y="555"/>
                </a:cubicBezTo>
                <a:cubicBezTo>
                  <a:pt x="28" y="569"/>
                  <a:pt x="0" y="528"/>
                  <a:pt x="28" y="596"/>
                </a:cubicBezTo>
                <a:cubicBezTo>
                  <a:pt x="41" y="636"/>
                  <a:pt x="14" y="596"/>
                  <a:pt x="55" y="623"/>
                </a:cubicBezTo>
                <a:lnTo>
                  <a:pt x="41" y="555"/>
                </a:lnTo>
                <a:cubicBezTo>
                  <a:pt x="68" y="569"/>
                  <a:pt x="55" y="569"/>
                  <a:pt x="55" y="542"/>
                </a:cubicBezTo>
                <a:lnTo>
                  <a:pt x="82" y="501"/>
                </a:lnTo>
                <a:cubicBezTo>
                  <a:pt x="82" y="487"/>
                  <a:pt x="95" y="501"/>
                  <a:pt x="109" y="474"/>
                </a:cubicBezTo>
                <a:cubicBezTo>
                  <a:pt x="149" y="542"/>
                  <a:pt x="109" y="501"/>
                  <a:pt x="177" y="528"/>
                </a:cubicBezTo>
                <a:cubicBezTo>
                  <a:pt x="163" y="542"/>
                  <a:pt x="163" y="542"/>
                  <a:pt x="163" y="569"/>
                </a:cubicBezTo>
                <a:cubicBezTo>
                  <a:pt x="122" y="555"/>
                  <a:pt x="136" y="555"/>
                  <a:pt x="149" y="582"/>
                </a:cubicBezTo>
                <a:cubicBezTo>
                  <a:pt x="109" y="569"/>
                  <a:pt x="122" y="569"/>
                  <a:pt x="122" y="596"/>
                </a:cubicBezTo>
                <a:cubicBezTo>
                  <a:pt x="95" y="596"/>
                  <a:pt x="109" y="582"/>
                  <a:pt x="109" y="623"/>
                </a:cubicBezTo>
                <a:cubicBezTo>
                  <a:pt x="68" y="609"/>
                  <a:pt x="82" y="596"/>
                  <a:pt x="82" y="636"/>
                </a:cubicBezTo>
                <a:cubicBezTo>
                  <a:pt x="122" y="636"/>
                  <a:pt x="122" y="650"/>
                  <a:pt x="109" y="623"/>
                </a:cubicBezTo>
                <a:cubicBezTo>
                  <a:pt x="149" y="636"/>
                  <a:pt x="136" y="636"/>
                  <a:pt x="122" y="596"/>
                </a:cubicBezTo>
                <a:cubicBezTo>
                  <a:pt x="163" y="609"/>
                  <a:pt x="149" y="609"/>
                  <a:pt x="149" y="582"/>
                </a:cubicBezTo>
                <a:cubicBezTo>
                  <a:pt x="177" y="596"/>
                  <a:pt x="163" y="596"/>
                  <a:pt x="163" y="569"/>
                </a:cubicBezTo>
                <a:cubicBezTo>
                  <a:pt x="217" y="542"/>
                  <a:pt x="258" y="514"/>
                  <a:pt x="258" y="460"/>
                </a:cubicBezTo>
                <a:lnTo>
                  <a:pt x="136" y="487"/>
                </a:lnTo>
                <a:cubicBezTo>
                  <a:pt x="163" y="406"/>
                  <a:pt x="177" y="393"/>
                  <a:pt x="204" y="325"/>
                </a:cubicBezTo>
                <a:lnTo>
                  <a:pt x="285" y="162"/>
                </a:lnTo>
                <a:cubicBezTo>
                  <a:pt x="312" y="122"/>
                  <a:pt x="299" y="189"/>
                  <a:pt x="312" y="108"/>
                </a:cubicBezTo>
                <a:cubicBezTo>
                  <a:pt x="312" y="0"/>
                  <a:pt x="299" y="54"/>
                  <a:pt x="285" y="40"/>
                </a:cubicBezTo>
                <a:cubicBezTo>
                  <a:pt x="258" y="40"/>
                  <a:pt x="231" y="54"/>
                  <a:pt x="217" y="122"/>
                </a:cubicBezTo>
                <a:cubicBezTo>
                  <a:pt x="177" y="230"/>
                  <a:pt x="95" y="393"/>
                  <a:pt x="82" y="50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1" name="Freeform 84">
            <a:extLst>
              <a:ext uri="{FF2B5EF4-FFF2-40B4-BE49-F238E27FC236}">
                <a16:creationId xmlns:a16="http://schemas.microsoft.com/office/drawing/2014/main" id="{CECF2AD5-AC83-4DA7-962C-43624A2F086F}"/>
              </a:ext>
            </a:extLst>
          </p:cNvPr>
          <p:cNvSpPr>
            <a:spLocks/>
          </p:cNvSpPr>
          <p:nvPr/>
        </p:nvSpPr>
        <p:spPr bwMode="auto">
          <a:xfrm>
            <a:off x="1838325" y="3395663"/>
            <a:ext cx="69850" cy="130175"/>
          </a:xfrm>
          <a:custGeom>
            <a:avLst/>
            <a:gdLst>
              <a:gd name="T0" fmla="*/ 0 w 217"/>
              <a:gd name="T1" fmla="*/ 325 h 407"/>
              <a:gd name="T2" fmla="*/ 27 w 217"/>
              <a:gd name="T3" fmla="*/ 352 h 407"/>
              <a:gd name="T4" fmla="*/ 27 w 217"/>
              <a:gd name="T5" fmla="*/ 407 h 407"/>
              <a:gd name="T6" fmla="*/ 81 w 217"/>
              <a:gd name="T7" fmla="*/ 352 h 407"/>
              <a:gd name="T8" fmla="*/ 95 w 217"/>
              <a:gd name="T9" fmla="*/ 325 h 407"/>
              <a:gd name="T10" fmla="*/ 109 w 217"/>
              <a:gd name="T11" fmla="*/ 271 h 407"/>
              <a:gd name="T12" fmla="*/ 136 w 217"/>
              <a:gd name="T13" fmla="*/ 258 h 407"/>
              <a:gd name="T14" fmla="*/ 149 w 217"/>
              <a:gd name="T15" fmla="*/ 230 h 407"/>
              <a:gd name="T16" fmla="*/ 176 w 217"/>
              <a:gd name="T17" fmla="*/ 217 h 407"/>
              <a:gd name="T18" fmla="*/ 217 w 217"/>
              <a:gd name="T19" fmla="*/ 176 h 407"/>
              <a:gd name="T20" fmla="*/ 203 w 217"/>
              <a:gd name="T21" fmla="*/ 68 h 407"/>
              <a:gd name="T22" fmla="*/ 95 w 217"/>
              <a:gd name="T23" fmla="*/ 81 h 407"/>
              <a:gd name="T24" fmla="*/ 81 w 217"/>
              <a:gd name="T25" fmla="*/ 68 h 407"/>
              <a:gd name="T26" fmla="*/ 27 w 217"/>
              <a:gd name="T27" fmla="*/ 0 h 407"/>
              <a:gd name="T28" fmla="*/ 27 w 217"/>
              <a:gd name="T29" fmla="*/ 271 h 407"/>
              <a:gd name="T30" fmla="*/ 0 w 217"/>
              <a:gd name="T31" fmla="*/ 325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7" h="407">
                <a:moveTo>
                  <a:pt x="0" y="325"/>
                </a:moveTo>
                <a:lnTo>
                  <a:pt x="27" y="352"/>
                </a:lnTo>
                <a:lnTo>
                  <a:pt x="27" y="407"/>
                </a:lnTo>
                <a:lnTo>
                  <a:pt x="81" y="352"/>
                </a:lnTo>
                <a:lnTo>
                  <a:pt x="95" y="325"/>
                </a:lnTo>
                <a:lnTo>
                  <a:pt x="109" y="271"/>
                </a:lnTo>
                <a:cubicBezTo>
                  <a:pt x="109" y="230"/>
                  <a:pt x="95" y="244"/>
                  <a:pt x="136" y="258"/>
                </a:cubicBezTo>
                <a:lnTo>
                  <a:pt x="149" y="230"/>
                </a:lnTo>
                <a:lnTo>
                  <a:pt x="176" y="217"/>
                </a:lnTo>
                <a:lnTo>
                  <a:pt x="217" y="176"/>
                </a:lnTo>
                <a:cubicBezTo>
                  <a:pt x="176" y="136"/>
                  <a:pt x="190" y="136"/>
                  <a:pt x="203" y="68"/>
                </a:cubicBezTo>
                <a:lnTo>
                  <a:pt x="95" y="81"/>
                </a:lnTo>
                <a:cubicBezTo>
                  <a:pt x="68" y="81"/>
                  <a:pt x="68" y="95"/>
                  <a:pt x="81" y="68"/>
                </a:cubicBezTo>
                <a:cubicBezTo>
                  <a:pt x="41" y="14"/>
                  <a:pt x="81" y="41"/>
                  <a:pt x="27" y="0"/>
                </a:cubicBezTo>
                <a:lnTo>
                  <a:pt x="27" y="271"/>
                </a:lnTo>
                <a:cubicBezTo>
                  <a:pt x="14" y="312"/>
                  <a:pt x="14" y="298"/>
                  <a:pt x="0" y="32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2" name="Freeform 85">
            <a:extLst>
              <a:ext uri="{FF2B5EF4-FFF2-40B4-BE49-F238E27FC236}">
                <a16:creationId xmlns:a16="http://schemas.microsoft.com/office/drawing/2014/main" id="{0062B5FA-7441-4E24-B83F-43C3A2E0EB63}"/>
              </a:ext>
            </a:extLst>
          </p:cNvPr>
          <p:cNvSpPr>
            <a:spLocks/>
          </p:cNvSpPr>
          <p:nvPr/>
        </p:nvSpPr>
        <p:spPr bwMode="auto">
          <a:xfrm>
            <a:off x="4854575" y="3355976"/>
            <a:ext cx="173038" cy="74613"/>
          </a:xfrm>
          <a:custGeom>
            <a:avLst/>
            <a:gdLst>
              <a:gd name="T0" fmla="*/ 244 w 542"/>
              <a:gd name="T1" fmla="*/ 136 h 230"/>
              <a:gd name="T2" fmla="*/ 407 w 542"/>
              <a:gd name="T3" fmla="*/ 0 h 230"/>
              <a:gd name="T4" fmla="*/ 204 w 542"/>
              <a:gd name="T5" fmla="*/ 109 h 230"/>
              <a:gd name="T6" fmla="*/ 41 w 542"/>
              <a:gd name="T7" fmla="*/ 190 h 230"/>
              <a:gd name="T8" fmla="*/ 0 w 542"/>
              <a:gd name="T9" fmla="*/ 230 h 230"/>
              <a:gd name="T10" fmla="*/ 299 w 542"/>
              <a:gd name="T11" fmla="*/ 203 h 230"/>
              <a:gd name="T12" fmla="*/ 542 w 542"/>
              <a:gd name="T13" fmla="*/ 136 h 230"/>
              <a:gd name="T14" fmla="*/ 244 w 542"/>
              <a:gd name="T15" fmla="*/ 136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230">
                <a:moveTo>
                  <a:pt x="244" y="136"/>
                </a:moveTo>
                <a:cubicBezTo>
                  <a:pt x="339" y="68"/>
                  <a:pt x="380" y="68"/>
                  <a:pt x="407" y="0"/>
                </a:cubicBezTo>
                <a:cubicBezTo>
                  <a:pt x="312" y="0"/>
                  <a:pt x="285" y="68"/>
                  <a:pt x="204" y="109"/>
                </a:cubicBezTo>
                <a:lnTo>
                  <a:pt x="41" y="190"/>
                </a:lnTo>
                <a:cubicBezTo>
                  <a:pt x="0" y="203"/>
                  <a:pt x="28" y="190"/>
                  <a:pt x="0" y="230"/>
                </a:cubicBezTo>
                <a:cubicBezTo>
                  <a:pt x="95" y="230"/>
                  <a:pt x="204" y="217"/>
                  <a:pt x="299" y="203"/>
                </a:cubicBezTo>
                <a:cubicBezTo>
                  <a:pt x="380" y="190"/>
                  <a:pt x="515" y="176"/>
                  <a:pt x="542" y="136"/>
                </a:cubicBezTo>
                <a:cubicBezTo>
                  <a:pt x="448" y="95"/>
                  <a:pt x="326" y="190"/>
                  <a:pt x="244" y="13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3" name="Freeform 86">
            <a:extLst>
              <a:ext uri="{FF2B5EF4-FFF2-40B4-BE49-F238E27FC236}">
                <a16:creationId xmlns:a16="http://schemas.microsoft.com/office/drawing/2014/main" id="{DB904D67-6722-4295-BC6C-490B679115BC}"/>
              </a:ext>
            </a:extLst>
          </p:cNvPr>
          <p:cNvSpPr>
            <a:spLocks/>
          </p:cNvSpPr>
          <p:nvPr/>
        </p:nvSpPr>
        <p:spPr bwMode="auto">
          <a:xfrm>
            <a:off x="2538413" y="1706563"/>
            <a:ext cx="147638" cy="255588"/>
          </a:xfrm>
          <a:custGeom>
            <a:avLst/>
            <a:gdLst>
              <a:gd name="T0" fmla="*/ 0 w 460"/>
              <a:gd name="T1" fmla="*/ 786 h 800"/>
              <a:gd name="T2" fmla="*/ 81 w 460"/>
              <a:gd name="T3" fmla="*/ 732 h 800"/>
              <a:gd name="T4" fmla="*/ 149 w 460"/>
              <a:gd name="T5" fmla="*/ 569 h 800"/>
              <a:gd name="T6" fmla="*/ 257 w 460"/>
              <a:gd name="T7" fmla="*/ 366 h 800"/>
              <a:gd name="T8" fmla="*/ 284 w 460"/>
              <a:gd name="T9" fmla="*/ 312 h 800"/>
              <a:gd name="T10" fmla="*/ 393 w 460"/>
              <a:gd name="T11" fmla="*/ 0 h 800"/>
              <a:gd name="T12" fmla="*/ 298 w 460"/>
              <a:gd name="T13" fmla="*/ 217 h 800"/>
              <a:gd name="T14" fmla="*/ 189 w 460"/>
              <a:gd name="T15" fmla="*/ 407 h 800"/>
              <a:gd name="T16" fmla="*/ 149 w 460"/>
              <a:gd name="T17" fmla="*/ 515 h 800"/>
              <a:gd name="T18" fmla="*/ 0 w 460"/>
              <a:gd name="T19" fmla="*/ 786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" h="800">
                <a:moveTo>
                  <a:pt x="0" y="786"/>
                </a:moveTo>
                <a:cubicBezTo>
                  <a:pt x="54" y="746"/>
                  <a:pt x="27" y="800"/>
                  <a:pt x="81" y="732"/>
                </a:cubicBezTo>
                <a:cubicBezTo>
                  <a:pt x="108" y="705"/>
                  <a:pt x="94" y="678"/>
                  <a:pt x="149" y="569"/>
                </a:cubicBezTo>
                <a:lnTo>
                  <a:pt x="257" y="366"/>
                </a:lnTo>
                <a:cubicBezTo>
                  <a:pt x="257" y="366"/>
                  <a:pt x="284" y="312"/>
                  <a:pt x="284" y="312"/>
                </a:cubicBezTo>
                <a:cubicBezTo>
                  <a:pt x="338" y="244"/>
                  <a:pt x="460" y="95"/>
                  <a:pt x="393" y="0"/>
                </a:cubicBezTo>
                <a:cubicBezTo>
                  <a:pt x="325" y="41"/>
                  <a:pt x="325" y="149"/>
                  <a:pt x="298" y="217"/>
                </a:cubicBezTo>
                <a:cubicBezTo>
                  <a:pt x="271" y="271"/>
                  <a:pt x="230" y="353"/>
                  <a:pt x="189" y="407"/>
                </a:cubicBezTo>
                <a:lnTo>
                  <a:pt x="149" y="515"/>
                </a:lnTo>
                <a:cubicBezTo>
                  <a:pt x="108" y="569"/>
                  <a:pt x="94" y="569"/>
                  <a:pt x="0" y="78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4" name="Freeform 87">
            <a:extLst>
              <a:ext uri="{FF2B5EF4-FFF2-40B4-BE49-F238E27FC236}">
                <a16:creationId xmlns:a16="http://schemas.microsoft.com/office/drawing/2014/main" id="{7CCE9486-7EB3-4023-8CEE-92DB3F4CEAA0}"/>
              </a:ext>
            </a:extLst>
          </p:cNvPr>
          <p:cNvSpPr>
            <a:spLocks/>
          </p:cNvSpPr>
          <p:nvPr/>
        </p:nvSpPr>
        <p:spPr bwMode="auto">
          <a:xfrm>
            <a:off x="3797300" y="3105151"/>
            <a:ext cx="265113" cy="290513"/>
          </a:xfrm>
          <a:custGeom>
            <a:avLst/>
            <a:gdLst>
              <a:gd name="T0" fmla="*/ 0 w 826"/>
              <a:gd name="T1" fmla="*/ 908 h 908"/>
              <a:gd name="T2" fmla="*/ 298 w 826"/>
              <a:gd name="T3" fmla="*/ 610 h 908"/>
              <a:gd name="T4" fmla="*/ 339 w 826"/>
              <a:gd name="T5" fmla="*/ 461 h 908"/>
              <a:gd name="T6" fmla="*/ 352 w 826"/>
              <a:gd name="T7" fmla="*/ 447 h 908"/>
              <a:gd name="T8" fmla="*/ 393 w 826"/>
              <a:gd name="T9" fmla="*/ 434 h 908"/>
              <a:gd name="T10" fmla="*/ 528 w 826"/>
              <a:gd name="T11" fmla="*/ 271 h 908"/>
              <a:gd name="T12" fmla="*/ 691 w 826"/>
              <a:gd name="T13" fmla="*/ 163 h 908"/>
              <a:gd name="T14" fmla="*/ 826 w 826"/>
              <a:gd name="T15" fmla="*/ 27 h 908"/>
              <a:gd name="T16" fmla="*/ 786 w 826"/>
              <a:gd name="T17" fmla="*/ 68 h 908"/>
              <a:gd name="T18" fmla="*/ 704 w 826"/>
              <a:gd name="T19" fmla="*/ 41 h 908"/>
              <a:gd name="T20" fmla="*/ 501 w 826"/>
              <a:gd name="T21" fmla="*/ 339 h 908"/>
              <a:gd name="T22" fmla="*/ 461 w 826"/>
              <a:gd name="T23" fmla="*/ 393 h 908"/>
              <a:gd name="T24" fmla="*/ 420 w 826"/>
              <a:gd name="T25" fmla="*/ 434 h 908"/>
              <a:gd name="T26" fmla="*/ 352 w 826"/>
              <a:gd name="T27" fmla="*/ 420 h 908"/>
              <a:gd name="T28" fmla="*/ 271 w 826"/>
              <a:gd name="T29" fmla="*/ 502 h 908"/>
              <a:gd name="T30" fmla="*/ 163 w 826"/>
              <a:gd name="T31" fmla="*/ 732 h 908"/>
              <a:gd name="T32" fmla="*/ 149 w 826"/>
              <a:gd name="T33" fmla="*/ 718 h 908"/>
              <a:gd name="T34" fmla="*/ 122 w 826"/>
              <a:gd name="T35" fmla="*/ 678 h 908"/>
              <a:gd name="T36" fmla="*/ 41 w 826"/>
              <a:gd name="T37" fmla="*/ 732 h 908"/>
              <a:gd name="T38" fmla="*/ 13 w 826"/>
              <a:gd name="T39" fmla="*/ 786 h 908"/>
              <a:gd name="T40" fmla="*/ 135 w 826"/>
              <a:gd name="T41" fmla="*/ 732 h 908"/>
              <a:gd name="T42" fmla="*/ 27 w 826"/>
              <a:gd name="T43" fmla="*/ 881 h 908"/>
              <a:gd name="T44" fmla="*/ 13 w 826"/>
              <a:gd name="T45" fmla="*/ 895 h 908"/>
              <a:gd name="T46" fmla="*/ 0 w 826"/>
              <a:gd name="T47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26" h="908">
                <a:moveTo>
                  <a:pt x="0" y="908"/>
                </a:moveTo>
                <a:lnTo>
                  <a:pt x="298" y="610"/>
                </a:lnTo>
                <a:cubicBezTo>
                  <a:pt x="298" y="596"/>
                  <a:pt x="312" y="420"/>
                  <a:pt x="339" y="461"/>
                </a:cubicBezTo>
                <a:cubicBezTo>
                  <a:pt x="339" y="461"/>
                  <a:pt x="352" y="447"/>
                  <a:pt x="352" y="447"/>
                </a:cubicBezTo>
                <a:cubicBezTo>
                  <a:pt x="379" y="447"/>
                  <a:pt x="379" y="447"/>
                  <a:pt x="393" y="434"/>
                </a:cubicBezTo>
                <a:cubicBezTo>
                  <a:pt x="515" y="407"/>
                  <a:pt x="515" y="298"/>
                  <a:pt x="528" y="271"/>
                </a:cubicBezTo>
                <a:cubicBezTo>
                  <a:pt x="650" y="231"/>
                  <a:pt x="610" y="244"/>
                  <a:pt x="691" y="163"/>
                </a:cubicBezTo>
                <a:cubicBezTo>
                  <a:pt x="732" y="122"/>
                  <a:pt x="786" y="95"/>
                  <a:pt x="826" y="27"/>
                </a:cubicBezTo>
                <a:cubicBezTo>
                  <a:pt x="786" y="54"/>
                  <a:pt x="813" y="0"/>
                  <a:pt x="786" y="68"/>
                </a:cubicBezTo>
                <a:lnTo>
                  <a:pt x="704" y="41"/>
                </a:lnTo>
                <a:cubicBezTo>
                  <a:pt x="542" y="231"/>
                  <a:pt x="555" y="149"/>
                  <a:pt x="501" y="339"/>
                </a:cubicBezTo>
                <a:cubicBezTo>
                  <a:pt x="474" y="407"/>
                  <a:pt x="501" y="353"/>
                  <a:pt x="461" y="393"/>
                </a:cubicBezTo>
                <a:cubicBezTo>
                  <a:pt x="461" y="407"/>
                  <a:pt x="433" y="420"/>
                  <a:pt x="420" y="434"/>
                </a:cubicBezTo>
                <a:lnTo>
                  <a:pt x="352" y="420"/>
                </a:lnTo>
                <a:cubicBezTo>
                  <a:pt x="312" y="475"/>
                  <a:pt x="312" y="461"/>
                  <a:pt x="271" y="502"/>
                </a:cubicBezTo>
                <a:cubicBezTo>
                  <a:pt x="271" y="583"/>
                  <a:pt x="352" y="583"/>
                  <a:pt x="163" y="732"/>
                </a:cubicBezTo>
                <a:cubicBezTo>
                  <a:pt x="149" y="732"/>
                  <a:pt x="149" y="718"/>
                  <a:pt x="149" y="718"/>
                </a:cubicBezTo>
                <a:lnTo>
                  <a:pt x="122" y="678"/>
                </a:lnTo>
                <a:cubicBezTo>
                  <a:pt x="95" y="651"/>
                  <a:pt x="54" y="705"/>
                  <a:pt x="41" y="732"/>
                </a:cubicBezTo>
                <a:cubicBezTo>
                  <a:pt x="13" y="773"/>
                  <a:pt x="27" y="718"/>
                  <a:pt x="13" y="786"/>
                </a:cubicBezTo>
                <a:cubicBezTo>
                  <a:pt x="122" y="786"/>
                  <a:pt x="68" y="759"/>
                  <a:pt x="135" y="732"/>
                </a:cubicBezTo>
                <a:cubicBezTo>
                  <a:pt x="108" y="813"/>
                  <a:pt x="81" y="813"/>
                  <a:pt x="27" y="881"/>
                </a:cubicBezTo>
                <a:cubicBezTo>
                  <a:pt x="27" y="881"/>
                  <a:pt x="27" y="881"/>
                  <a:pt x="13" y="895"/>
                </a:cubicBezTo>
                <a:lnTo>
                  <a:pt x="0" y="908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5" name="Freeform 88">
            <a:extLst>
              <a:ext uri="{FF2B5EF4-FFF2-40B4-BE49-F238E27FC236}">
                <a16:creationId xmlns:a16="http://schemas.microsoft.com/office/drawing/2014/main" id="{9F372093-24D7-4217-BD41-F28DF428CD09}"/>
              </a:ext>
            </a:extLst>
          </p:cNvPr>
          <p:cNvSpPr>
            <a:spLocks/>
          </p:cNvSpPr>
          <p:nvPr/>
        </p:nvSpPr>
        <p:spPr bwMode="auto">
          <a:xfrm>
            <a:off x="1693863" y="919163"/>
            <a:ext cx="57150" cy="152400"/>
          </a:xfrm>
          <a:custGeom>
            <a:avLst/>
            <a:gdLst>
              <a:gd name="T0" fmla="*/ 81 w 176"/>
              <a:gd name="T1" fmla="*/ 461 h 474"/>
              <a:gd name="T2" fmla="*/ 135 w 176"/>
              <a:gd name="T3" fmla="*/ 352 h 474"/>
              <a:gd name="T4" fmla="*/ 149 w 176"/>
              <a:gd name="T5" fmla="*/ 135 h 474"/>
              <a:gd name="T6" fmla="*/ 135 w 176"/>
              <a:gd name="T7" fmla="*/ 0 h 474"/>
              <a:gd name="T8" fmla="*/ 41 w 176"/>
              <a:gd name="T9" fmla="*/ 325 h 474"/>
              <a:gd name="T10" fmla="*/ 41 w 176"/>
              <a:gd name="T11" fmla="*/ 339 h 474"/>
              <a:gd name="T12" fmla="*/ 81 w 176"/>
              <a:gd name="T13" fmla="*/ 461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6" h="474">
                <a:moveTo>
                  <a:pt x="81" y="461"/>
                </a:moveTo>
                <a:cubicBezTo>
                  <a:pt x="135" y="420"/>
                  <a:pt x="108" y="474"/>
                  <a:pt x="135" y="352"/>
                </a:cubicBezTo>
                <a:cubicBezTo>
                  <a:pt x="176" y="122"/>
                  <a:pt x="135" y="244"/>
                  <a:pt x="149" y="135"/>
                </a:cubicBezTo>
                <a:cubicBezTo>
                  <a:pt x="163" y="40"/>
                  <a:pt x="176" y="54"/>
                  <a:pt x="135" y="0"/>
                </a:cubicBezTo>
                <a:cubicBezTo>
                  <a:pt x="0" y="68"/>
                  <a:pt x="135" y="68"/>
                  <a:pt x="41" y="325"/>
                </a:cubicBezTo>
                <a:cubicBezTo>
                  <a:pt x="41" y="325"/>
                  <a:pt x="41" y="325"/>
                  <a:pt x="41" y="339"/>
                </a:cubicBezTo>
                <a:cubicBezTo>
                  <a:pt x="0" y="461"/>
                  <a:pt x="81" y="447"/>
                  <a:pt x="81" y="46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6" name="Freeform 89">
            <a:extLst>
              <a:ext uri="{FF2B5EF4-FFF2-40B4-BE49-F238E27FC236}">
                <a16:creationId xmlns:a16="http://schemas.microsoft.com/office/drawing/2014/main" id="{0FAF01E6-1C4C-4D30-BA3E-CCABC415019A}"/>
              </a:ext>
            </a:extLst>
          </p:cNvPr>
          <p:cNvSpPr>
            <a:spLocks/>
          </p:cNvSpPr>
          <p:nvPr/>
        </p:nvSpPr>
        <p:spPr bwMode="auto">
          <a:xfrm>
            <a:off x="3416300" y="3313113"/>
            <a:ext cx="185738" cy="152400"/>
          </a:xfrm>
          <a:custGeom>
            <a:avLst/>
            <a:gdLst>
              <a:gd name="T0" fmla="*/ 0 w 582"/>
              <a:gd name="T1" fmla="*/ 474 h 474"/>
              <a:gd name="T2" fmla="*/ 203 w 582"/>
              <a:gd name="T3" fmla="*/ 379 h 474"/>
              <a:gd name="T4" fmla="*/ 352 w 582"/>
              <a:gd name="T5" fmla="*/ 271 h 474"/>
              <a:gd name="T6" fmla="*/ 582 w 582"/>
              <a:gd name="T7" fmla="*/ 0 h 474"/>
              <a:gd name="T8" fmla="*/ 162 w 582"/>
              <a:gd name="T9" fmla="*/ 352 h 474"/>
              <a:gd name="T10" fmla="*/ 0 w 582"/>
              <a:gd name="T11" fmla="*/ 474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2" h="474">
                <a:moveTo>
                  <a:pt x="0" y="474"/>
                </a:moveTo>
                <a:cubicBezTo>
                  <a:pt x="81" y="460"/>
                  <a:pt x="122" y="420"/>
                  <a:pt x="203" y="379"/>
                </a:cubicBezTo>
                <a:cubicBezTo>
                  <a:pt x="298" y="338"/>
                  <a:pt x="284" y="338"/>
                  <a:pt x="352" y="271"/>
                </a:cubicBezTo>
                <a:cubicBezTo>
                  <a:pt x="433" y="189"/>
                  <a:pt x="582" y="67"/>
                  <a:pt x="582" y="0"/>
                </a:cubicBezTo>
                <a:cubicBezTo>
                  <a:pt x="501" y="13"/>
                  <a:pt x="298" y="298"/>
                  <a:pt x="162" y="352"/>
                </a:cubicBezTo>
                <a:cubicBezTo>
                  <a:pt x="67" y="393"/>
                  <a:pt x="40" y="365"/>
                  <a:pt x="0" y="47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7" name="Freeform 90">
            <a:extLst>
              <a:ext uri="{FF2B5EF4-FFF2-40B4-BE49-F238E27FC236}">
                <a16:creationId xmlns:a16="http://schemas.microsoft.com/office/drawing/2014/main" id="{1F8D79E4-568A-4087-A52F-D84837B4C1B0}"/>
              </a:ext>
            </a:extLst>
          </p:cNvPr>
          <p:cNvSpPr>
            <a:spLocks/>
          </p:cNvSpPr>
          <p:nvPr/>
        </p:nvSpPr>
        <p:spPr bwMode="auto">
          <a:xfrm>
            <a:off x="3051175" y="3387726"/>
            <a:ext cx="142875" cy="115888"/>
          </a:xfrm>
          <a:custGeom>
            <a:avLst/>
            <a:gdLst>
              <a:gd name="T0" fmla="*/ 0 w 448"/>
              <a:gd name="T1" fmla="*/ 366 h 366"/>
              <a:gd name="T2" fmla="*/ 122 w 448"/>
              <a:gd name="T3" fmla="*/ 298 h 366"/>
              <a:gd name="T4" fmla="*/ 326 w 448"/>
              <a:gd name="T5" fmla="*/ 122 h 366"/>
              <a:gd name="T6" fmla="*/ 353 w 448"/>
              <a:gd name="T7" fmla="*/ 95 h 366"/>
              <a:gd name="T8" fmla="*/ 380 w 448"/>
              <a:gd name="T9" fmla="*/ 81 h 366"/>
              <a:gd name="T10" fmla="*/ 434 w 448"/>
              <a:gd name="T11" fmla="*/ 0 h 366"/>
              <a:gd name="T12" fmla="*/ 82 w 448"/>
              <a:gd name="T13" fmla="*/ 257 h 366"/>
              <a:gd name="T14" fmla="*/ 0 w 448"/>
              <a:gd name="T15" fmla="*/ 366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8" h="366">
                <a:moveTo>
                  <a:pt x="0" y="366"/>
                </a:moveTo>
                <a:cubicBezTo>
                  <a:pt x="95" y="366"/>
                  <a:pt x="55" y="352"/>
                  <a:pt x="122" y="298"/>
                </a:cubicBezTo>
                <a:lnTo>
                  <a:pt x="326" y="122"/>
                </a:lnTo>
                <a:cubicBezTo>
                  <a:pt x="326" y="122"/>
                  <a:pt x="353" y="95"/>
                  <a:pt x="353" y="95"/>
                </a:cubicBezTo>
                <a:lnTo>
                  <a:pt x="380" y="81"/>
                </a:lnTo>
                <a:cubicBezTo>
                  <a:pt x="448" y="41"/>
                  <a:pt x="407" y="95"/>
                  <a:pt x="434" y="0"/>
                </a:cubicBezTo>
                <a:cubicBezTo>
                  <a:pt x="244" y="14"/>
                  <a:pt x="163" y="203"/>
                  <a:pt x="82" y="257"/>
                </a:cubicBezTo>
                <a:cubicBezTo>
                  <a:pt x="41" y="285"/>
                  <a:pt x="14" y="298"/>
                  <a:pt x="0" y="36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Freeform 91">
            <a:extLst>
              <a:ext uri="{FF2B5EF4-FFF2-40B4-BE49-F238E27FC236}">
                <a16:creationId xmlns:a16="http://schemas.microsoft.com/office/drawing/2014/main" id="{37129C04-4637-4F7D-9001-244A866187EA}"/>
              </a:ext>
            </a:extLst>
          </p:cNvPr>
          <p:cNvSpPr>
            <a:spLocks/>
          </p:cNvSpPr>
          <p:nvPr/>
        </p:nvSpPr>
        <p:spPr bwMode="auto">
          <a:xfrm>
            <a:off x="2193925" y="3633788"/>
            <a:ext cx="200025" cy="161925"/>
          </a:xfrm>
          <a:custGeom>
            <a:avLst/>
            <a:gdLst>
              <a:gd name="T0" fmla="*/ 68 w 623"/>
              <a:gd name="T1" fmla="*/ 461 h 502"/>
              <a:gd name="T2" fmla="*/ 41 w 623"/>
              <a:gd name="T3" fmla="*/ 475 h 502"/>
              <a:gd name="T4" fmla="*/ 14 w 623"/>
              <a:gd name="T5" fmla="*/ 502 h 502"/>
              <a:gd name="T6" fmla="*/ 41 w 623"/>
              <a:gd name="T7" fmla="*/ 475 h 502"/>
              <a:gd name="T8" fmla="*/ 68 w 623"/>
              <a:gd name="T9" fmla="*/ 461 h 502"/>
              <a:gd name="T10" fmla="*/ 285 w 623"/>
              <a:gd name="T11" fmla="*/ 285 h 502"/>
              <a:gd name="T12" fmla="*/ 339 w 623"/>
              <a:gd name="T13" fmla="*/ 217 h 502"/>
              <a:gd name="T14" fmla="*/ 623 w 623"/>
              <a:gd name="T15" fmla="*/ 0 h 502"/>
              <a:gd name="T16" fmla="*/ 447 w 623"/>
              <a:gd name="T17" fmla="*/ 95 h 502"/>
              <a:gd name="T18" fmla="*/ 41 w 623"/>
              <a:gd name="T19" fmla="*/ 407 h 502"/>
              <a:gd name="T20" fmla="*/ 81 w 623"/>
              <a:gd name="T21" fmla="*/ 258 h 502"/>
              <a:gd name="T22" fmla="*/ 95 w 623"/>
              <a:gd name="T23" fmla="*/ 231 h 502"/>
              <a:gd name="T24" fmla="*/ 122 w 623"/>
              <a:gd name="T25" fmla="*/ 231 h 502"/>
              <a:gd name="T26" fmla="*/ 136 w 623"/>
              <a:gd name="T27" fmla="*/ 204 h 502"/>
              <a:gd name="T28" fmla="*/ 163 w 623"/>
              <a:gd name="T29" fmla="*/ 190 h 502"/>
              <a:gd name="T30" fmla="*/ 176 w 623"/>
              <a:gd name="T31" fmla="*/ 176 h 502"/>
              <a:gd name="T32" fmla="*/ 163 w 623"/>
              <a:gd name="T33" fmla="*/ 190 h 502"/>
              <a:gd name="T34" fmla="*/ 136 w 623"/>
              <a:gd name="T35" fmla="*/ 204 h 502"/>
              <a:gd name="T36" fmla="*/ 122 w 623"/>
              <a:gd name="T37" fmla="*/ 231 h 502"/>
              <a:gd name="T38" fmla="*/ 95 w 623"/>
              <a:gd name="T39" fmla="*/ 231 h 502"/>
              <a:gd name="T40" fmla="*/ 81 w 623"/>
              <a:gd name="T41" fmla="*/ 258 h 502"/>
              <a:gd name="T42" fmla="*/ 27 w 623"/>
              <a:gd name="T43" fmla="*/ 420 h 502"/>
              <a:gd name="T44" fmla="*/ 122 w 623"/>
              <a:gd name="T45" fmla="*/ 420 h 502"/>
              <a:gd name="T46" fmla="*/ 68 w 623"/>
              <a:gd name="T47" fmla="*/ 461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23" h="502">
                <a:moveTo>
                  <a:pt x="68" y="461"/>
                </a:moveTo>
                <a:lnTo>
                  <a:pt x="41" y="475"/>
                </a:lnTo>
                <a:lnTo>
                  <a:pt x="14" y="502"/>
                </a:lnTo>
                <a:lnTo>
                  <a:pt x="41" y="475"/>
                </a:lnTo>
                <a:lnTo>
                  <a:pt x="68" y="461"/>
                </a:lnTo>
                <a:cubicBezTo>
                  <a:pt x="163" y="461"/>
                  <a:pt x="244" y="339"/>
                  <a:pt x="285" y="285"/>
                </a:cubicBezTo>
                <a:cubicBezTo>
                  <a:pt x="298" y="271"/>
                  <a:pt x="325" y="244"/>
                  <a:pt x="339" y="217"/>
                </a:cubicBezTo>
                <a:cubicBezTo>
                  <a:pt x="447" y="82"/>
                  <a:pt x="583" y="109"/>
                  <a:pt x="623" y="0"/>
                </a:cubicBezTo>
                <a:cubicBezTo>
                  <a:pt x="529" y="14"/>
                  <a:pt x="529" y="55"/>
                  <a:pt x="447" y="95"/>
                </a:cubicBezTo>
                <a:cubicBezTo>
                  <a:pt x="136" y="244"/>
                  <a:pt x="217" y="434"/>
                  <a:pt x="41" y="407"/>
                </a:cubicBezTo>
                <a:cubicBezTo>
                  <a:pt x="41" y="339"/>
                  <a:pt x="68" y="312"/>
                  <a:pt x="81" y="258"/>
                </a:cubicBezTo>
                <a:cubicBezTo>
                  <a:pt x="109" y="258"/>
                  <a:pt x="109" y="271"/>
                  <a:pt x="95" y="231"/>
                </a:cubicBezTo>
                <a:lnTo>
                  <a:pt x="122" y="231"/>
                </a:lnTo>
                <a:cubicBezTo>
                  <a:pt x="149" y="231"/>
                  <a:pt x="149" y="231"/>
                  <a:pt x="136" y="204"/>
                </a:cubicBezTo>
                <a:cubicBezTo>
                  <a:pt x="163" y="204"/>
                  <a:pt x="163" y="217"/>
                  <a:pt x="163" y="190"/>
                </a:cubicBezTo>
                <a:cubicBezTo>
                  <a:pt x="190" y="190"/>
                  <a:pt x="176" y="204"/>
                  <a:pt x="176" y="176"/>
                </a:cubicBezTo>
                <a:cubicBezTo>
                  <a:pt x="149" y="176"/>
                  <a:pt x="149" y="163"/>
                  <a:pt x="163" y="190"/>
                </a:cubicBezTo>
                <a:cubicBezTo>
                  <a:pt x="122" y="190"/>
                  <a:pt x="136" y="176"/>
                  <a:pt x="136" y="204"/>
                </a:cubicBezTo>
                <a:lnTo>
                  <a:pt x="122" y="231"/>
                </a:lnTo>
                <a:lnTo>
                  <a:pt x="95" y="231"/>
                </a:lnTo>
                <a:cubicBezTo>
                  <a:pt x="68" y="231"/>
                  <a:pt x="68" y="217"/>
                  <a:pt x="81" y="258"/>
                </a:cubicBezTo>
                <a:cubicBezTo>
                  <a:pt x="27" y="298"/>
                  <a:pt x="0" y="353"/>
                  <a:pt x="27" y="420"/>
                </a:cubicBezTo>
                <a:lnTo>
                  <a:pt x="122" y="420"/>
                </a:lnTo>
                <a:cubicBezTo>
                  <a:pt x="109" y="434"/>
                  <a:pt x="109" y="434"/>
                  <a:pt x="68" y="46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9" name="Freeform 92">
            <a:extLst>
              <a:ext uri="{FF2B5EF4-FFF2-40B4-BE49-F238E27FC236}">
                <a16:creationId xmlns:a16="http://schemas.microsoft.com/office/drawing/2014/main" id="{BB754BC6-1BBF-4B51-AEED-C29401363DB4}"/>
              </a:ext>
            </a:extLst>
          </p:cNvPr>
          <p:cNvSpPr>
            <a:spLocks/>
          </p:cNvSpPr>
          <p:nvPr/>
        </p:nvSpPr>
        <p:spPr bwMode="auto">
          <a:xfrm>
            <a:off x="2041525" y="3170238"/>
            <a:ext cx="187325" cy="182563"/>
          </a:xfrm>
          <a:custGeom>
            <a:avLst/>
            <a:gdLst>
              <a:gd name="T0" fmla="*/ 14 w 583"/>
              <a:gd name="T1" fmla="*/ 569 h 569"/>
              <a:gd name="T2" fmla="*/ 108 w 583"/>
              <a:gd name="T3" fmla="*/ 528 h 569"/>
              <a:gd name="T4" fmla="*/ 583 w 583"/>
              <a:gd name="T5" fmla="*/ 0 h 569"/>
              <a:gd name="T6" fmla="*/ 501 w 583"/>
              <a:gd name="T7" fmla="*/ 54 h 569"/>
              <a:gd name="T8" fmla="*/ 244 w 583"/>
              <a:gd name="T9" fmla="*/ 338 h 569"/>
              <a:gd name="T10" fmla="*/ 14 w 583"/>
              <a:gd name="T11" fmla="*/ 569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3" h="569">
                <a:moveTo>
                  <a:pt x="14" y="569"/>
                </a:moveTo>
                <a:cubicBezTo>
                  <a:pt x="68" y="569"/>
                  <a:pt x="81" y="555"/>
                  <a:pt x="108" y="528"/>
                </a:cubicBezTo>
                <a:cubicBezTo>
                  <a:pt x="203" y="433"/>
                  <a:pt x="569" y="67"/>
                  <a:pt x="583" y="0"/>
                </a:cubicBezTo>
                <a:cubicBezTo>
                  <a:pt x="555" y="0"/>
                  <a:pt x="528" y="27"/>
                  <a:pt x="501" y="54"/>
                </a:cubicBezTo>
                <a:lnTo>
                  <a:pt x="244" y="338"/>
                </a:lnTo>
                <a:cubicBezTo>
                  <a:pt x="108" y="474"/>
                  <a:pt x="0" y="474"/>
                  <a:pt x="14" y="56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0" name="Freeform 93">
            <a:extLst>
              <a:ext uri="{FF2B5EF4-FFF2-40B4-BE49-F238E27FC236}">
                <a16:creationId xmlns:a16="http://schemas.microsoft.com/office/drawing/2014/main" id="{5F0D7487-565E-46B3-9532-669B8C530664}"/>
              </a:ext>
            </a:extLst>
          </p:cNvPr>
          <p:cNvSpPr>
            <a:spLocks/>
          </p:cNvSpPr>
          <p:nvPr/>
        </p:nvSpPr>
        <p:spPr bwMode="auto">
          <a:xfrm>
            <a:off x="455613" y="5172076"/>
            <a:ext cx="96838" cy="87313"/>
          </a:xfrm>
          <a:custGeom>
            <a:avLst/>
            <a:gdLst>
              <a:gd name="T0" fmla="*/ 136 w 299"/>
              <a:gd name="T1" fmla="*/ 271 h 271"/>
              <a:gd name="T2" fmla="*/ 163 w 299"/>
              <a:gd name="T3" fmla="*/ 244 h 271"/>
              <a:gd name="T4" fmla="*/ 204 w 299"/>
              <a:gd name="T5" fmla="*/ 176 h 271"/>
              <a:gd name="T6" fmla="*/ 258 w 299"/>
              <a:gd name="T7" fmla="*/ 95 h 271"/>
              <a:gd name="T8" fmla="*/ 271 w 299"/>
              <a:gd name="T9" fmla="*/ 81 h 271"/>
              <a:gd name="T10" fmla="*/ 285 w 299"/>
              <a:gd name="T11" fmla="*/ 54 h 271"/>
              <a:gd name="T12" fmla="*/ 258 w 299"/>
              <a:gd name="T13" fmla="*/ 0 h 271"/>
              <a:gd name="T14" fmla="*/ 244 w 299"/>
              <a:gd name="T15" fmla="*/ 13 h 271"/>
              <a:gd name="T16" fmla="*/ 204 w 299"/>
              <a:gd name="T17" fmla="*/ 27 h 271"/>
              <a:gd name="T18" fmla="*/ 163 w 299"/>
              <a:gd name="T19" fmla="*/ 54 h 271"/>
              <a:gd name="T20" fmla="*/ 82 w 299"/>
              <a:gd name="T21" fmla="*/ 81 h 271"/>
              <a:gd name="T22" fmla="*/ 41 w 299"/>
              <a:gd name="T23" fmla="*/ 203 h 271"/>
              <a:gd name="T24" fmla="*/ 0 w 299"/>
              <a:gd name="T25" fmla="*/ 230 h 271"/>
              <a:gd name="T26" fmla="*/ 14 w 299"/>
              <a:gd name="T27" fmla="*/ 230 h 271"/>
              <a:gd name="T28" fmla="*/ 136 w 299"/>
              <a:gd name="T29" fmla="*/ 27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9" h="271">
                <a:moveTo>
                  <a:pt x="136" y="271"/>
                </a:moveTo>
                <a:cubicBezTo>
                  <a:pt x="122" y="230"/>
                  <a:pt x="109" y="244"/>
                  <a:pt x="163" y="244"/>
                </a:cubicBezTo>
                <a:cubicBezTo>
                  <a:pt x="204" y="230"/>
                  <a:pt x="177" y="217"/>
                  <a:pt x="204" y="176"/>
                </a:cubicBezTo>
                <a:cubicBezTo>
                  <a:pt x="244" y="122"/>
                  <a:pt x="231" y="149"/>
                  <a:pt x="258" y="95"/>
                </a:cubicBezTo>
                <a:lnTo>
                  <a:pt x="271" y="81"/>
                </a:lnTo>
                <a:cubicBezTo>
                  <a:pt x="258" y="41"/>
                  <a:pt x="244" y="41"/>
                  <a:pt x="285" y="54"/>
                </a:cubicBezTo>
                <a:cubicBezTo>
                  <a:pt x="271" y="0"/>
                  <a:pt x="299" y="27"/>
                  <a:pt x="258" y="0"/>
                </a:cubicBezTo>
                <a:cubicBezTo>
                  <a:pt x="244" y="0"/>
                  <a:pt x="244" y="0"/>
                  <a:pt x="244" y="13"/>
                </a:cubicBezTo>
                <a:lnTo>
                  <a:pt x="204" y="27"/>
                </a:lnTo>
                <a:cubicBezTo>
                  <a:pt x="190" y="41"/>
                  <a:pt x="177" y="41"/>
                  <a:pt x="163" y="54"/>
                </a:cubicBezTo>
                <a:lnTo>
                  <a:pt x="82" y="81"/>
                </a:lnTo>
                <a:cubicBezTo>
                  <a:pt x="55" y="162"/>
                  <a:pt x="109" y="162"/>
                  <a:pt x="41" y="203"/>
                </a:cubicBezTo>
                <a:cubicBezTo>
                  <a:pt x="28" y="217"/>
                  <a:pt x="14" y="217"/>
                  <a:pt x="0" y="230"/>
                </a:cubicBezTo>
                <a:cubicBezTo>
                  <a:pt x="0" y="230"/>
                  <a:pt x="14" y="230"/>
                  <a:pt x="14" y="230"/>
                </a:cubicBezTo>
                <a:lnTo>
                  <a:pt x="136" y="271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1" name="Freeform 94">
            <a:extLst>
              <a:ext uri="{FF2B5EF4-FFF2-40B4-BE49-F238E27FC236}">
                <a16:creationId xmlns:a16="http://schemas.microsoft.com/office/drawing/2014/main" id="{4C3A3226-A262-4191-989E-16699203BA59}"/>
              </a:ext>
            </a:extLst>
          </p:cNvPr>
          <p:cNvSpPr>
            <a:spLocks/>
          </p:cNvSpPr>
          <p:nvPr/>
        </p:nvSpPr>
        <p:spPr bwMode="auto">
          <a:xfrm>
            <a:off x="2341563" y="1063626"/>
            <a:ext cx="114300" cy="255588"/>
          </a:xfrm>
          <a:custGeom>
            <a:avLst/>
            <a:gdLst>
              <a:gd name="T0" fmla="*/ 54 w 352"/>
              <a:gd name="T1" fmla="*/ 799 h 799"/>
              <a:gd name="T2" fmla="*/ 95 w 352"/>
              <a:gd name="T3" fmla="*/ 718 h 799"/>
              <a:gd name="T4" fmla="*/ 298 w 352"/>
              <a:gd name="T5" fmla="*/ 217 h 799"/>
              <a:gd name="T6" fmla="*/ 339 w 352"/>
              <a:gd name="T7" fmla="*/ 0 h 799"/>
              <a:gd name="T8" fmla="*/ 271 w 352"/>
              <a:gd name="T9" fmla="*/ 190 h 799"/>
              <a:gd name="T10" fmla="*/ 81 w 352"/>
              <a:gd name="T11" fmla="*/ 596 h 799"/>
              <a:gd name="T12" fmla="*/ 54 w 352"/>
              <a:gd name="T13" fmla="*/ 799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" h="799">
                <a:moveTo>
                  <a:pt x="54" y="799"/>
                </a:moveTo>
                <a:cubicBezTo>
                  <a:pt x="95" y="772"/>
                  <a:pt x="81" y="786"/>
                  <a:pt x="95" y="718"/>
                </a:cubicBezTo>
                <a:cubicBezTo>
                  <a:pt x="203" y="366"/>
                  <a:pt x="244" y="515"/>
                  <a:pt x="298" y="217"/>
                </a:cubicBezTo>
                <a:cubicBezTo>
                  <a:pt x="312" y="81"/>
                  <a:pt x="352" y="68"/>
                  <a:pt x="339" y="0"/>
                </a:cubicBezTo>
                <a:lnTo>
                  <a:pt x="271" y="190"/>
                </a:lnTo>
                <a:cubicBezTo>
                  <a:pt x="176" y="542"/>
                  <a:pt x="149" y="379"/>
                  <a:pt x="81" y="596"/>
                </a:cubicBezTo>
                <a:cubicBezTo>
                  <a:pt x="54" y="718"/>
                  <a:pt x="0" y="759"/>
                  <a:pt x="54" y="79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2" name="Freeform 95">
            <a:extLst>
              <a:ext uri="{FF2B5EF4-FFF2-40B4-BE49-F238E27FC236}">
                <a16:creationId xmlns:a16="http://schemas.microsoft.com/office/drawing/2014/main" id="{55C191DE-563E-4B68-B90D-709B116BBE4A}"/>
              </a:ext>
            </a:extLst>
          </p:cNvPr>
          <p:cNvSpPr>
            <a:spLocks/>
          </p:cNvSpPr>
          <p:nvPr/>
        </p:nvSpPr>
        <p:spPr bwMode="auto">
          <a:xfrm>
            <a:off x="5505450" y="1119188"/>
            <a:ext cx="139700" cy="169863"/>
          </a:xfrm>
          <a:custGeom>
            <a:avLst/>
            <a:gdLst>
              <a:gd name="T0" fmla="*/ 0 w 433"/>
              <a:gd name="T1" fmla="*/ 529 h 529"/>
              <a:gd name="T2" fmla="*/ 81 w 433"/>
              <a:gd name="T3" fmla="*/ 488 h 529"/>
              <a:gd name="T4" fmla="*/ 108 w 433"/>
              <a:gd name="T5" fmla="*/ 474 h 529"/>
              <a:gd name="T6" fmla="*/ 244 w 433"/>
              <a:gd name="T7" fmla="*/ 285 h 529"/>
              <a:gd name="T8" fmla="*/ 352 w 433"/>
              <a:gd name="T9" fmla="*/ 149 h 529"/>
              <a:gd name="T10" fmla="*/ 406 w 433"/>
              <a:gd name="T11" fmla="*/ 0 h 529"/>
              <a:gd name="T12" fmla="*/ 122 w 433"/>
              <a:gd name="T13" fmla="*/ 352 h 529"/>
              <a:gd name="T14" fmla="*/ 95 w 433"/>
              <a:gd name="T15" fmla="*/ 380 h 529"/>
              <a:gd name="T16" fmla="*/ 0 w 433"/>
              <a:gd name="T17" fmla="*/ 529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3" h="529">
                <a:moveTo>
                  <a:pt x="0" y="529"/>
                </a:moveTo>
                <a:cubicBezTo>
                  <a:pt x="68" y="515"/>
                  <a:pt x="27" y="529"/>
                  <a:pt x="81" y="488"/>
                </a:cubicBezTo>
                <a:lnTo>
                  <a:pt x="108" y="474"/>
                </a:lnTo>
                <a:cubicBezTo>
                  <a:pt x="176" y="420"/>
                  <a:pt x="81" y="474"/>
                  <a:pt x="244" y="285"/>
                </a:cubicBezTo>
                <a:cubicBezTo>
                  <a:pt x="298" y="217"/>
                  <a:pt x="257" y="230"/>
                  <a:pt x="352" y="149"/>
                </a:cubicBezTo>
                <a:cubicBezTo>
                  <a:pt x="393" y="122"/>
                  <a:pt x="433" y="54"/>
                  <a:pt x="406" y="0"/>
                </a:cubicBezTo>
                <a:lnTo>
                  <a:pt x="122" y="352"/>
                </a:lnTo>
                <a:cubicBezTo>
                  <a:pt x="108" y="366"/>
                  <a:pt x="108" y="352"/>
                  <a:pt x="95" y="380"/>
                </a:cubicBezTo>
                <a:cubicBezTo>
                  <a:pt x="54" y="420"/>
                  <a:pt x="13" y="474"/>
                  <a:pt x="0" y="52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3" name="Freeform 96">
            <a:extLst>
              <a:ext uri="{FF2B5EF4-FFF2-40B4-BE49-F238E27FC236}">
                <a16:creationId xmlns:a16="http://schemas.microsoft.com/office/drawing/2014/main" id="{3F1DB0AB-30DC-4292-8E7E-259F45A8B423}"/>
              </a:ext>
            </a:extLst>
          </p:cNvPr>
          <p:cNvSpPr>
            <a:spLocks/>
          </p:cNvSpPr>
          <p:nvPr/>
        </p:nvSpPr>
        <p:spPr bwMode="auto">
          <a:xfrm>
            <a:off x="4119563" y="1744663"/>
            <a:ext cx="130175" cy="122238"/>
          </a:xfrm>
          <a:custGeom>
            <a:avLst/>
            <a:gdLst>
              <a:gd name="T0" fmla="*/ 216 w 406"/>
              <a:gd name="T1" fmla="*/ 231 h 380"/>
              <a:gd name="T2" fmla="*/ 352 w 406"/>
              <a:gd name="T3" fmla="*/ 0 h 380"/>
              <a:gd name="T4" fmla="*/ 0 w 406"/>
              <a:gd name="T5" fmla="*/ 353 h 380"/>
              <a:gd name="T6" fmla="*/ 298 w 406"/>
              <a:gd name="T7" fmla="*/ 258 h 380"/>
              <a:gd name="T8" fmla="*/ 216 w 406"/>
              <a:gd name="T9" fmla="*/ 231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" h="380">
                <a:moveTo>
                  <a:pt x="216" y="231"/>
                </a:moveTo>
                <a:cubicBezTo>
                  <a:pt x="257" y="95"/>
                  <a:pt x="406" y="68"/>
                  <a:pt x="352" y="0"/>
                </a:cubicBezTo>
                <a:lnTo>
                  <a:pt x="0" y="353"/>
                </a:lnTo>
                <a:cubicBezTo>
                  <a:pt x="94" y="380"/>
                  <a:pt x="243" y="298"/>
                  <a:pt x="298" y="258"/>
                </a:cubicBezTo>
                <a:cubicBezTo>
                  <a:pt x="216" y="244"/>
                  <a:pt x="243" y="231"/>
                  <a:pt x="216" y="23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" name="Freeform 97">
            <a:extLst>
              <a:ext uri="{FF2B5EF4-FFF2-40B4-BE49-F238E27FC236}">
                <a16:creationId xmlns:a16="http://schemas.microsoft.com/office/drawing/2014/main" id="{A7CC65AC-08F7-4EA6-B370-390321135541}"/>
              </a:ext>
            </a:extLst>
          </p:cNvPr>
          <p:cNvSpPr>
            <a:spLocks/>
          </p:cNvSpPr>
          <p:nvPr/>
        </p:nvSpPr>
        <p:spPr bwMode="auto">
          <a:xfrm>
            <a:off x="3119438" y="2552701"/>
            <a:ext cx="149225" cy="195263"/>
          </a:xfrm>
          <a:custGeom>
            <a:avLst/>
            <a:gdLst>
              <a:gd name="T0" fmla="*/ 203 w 461"/>
              <a:gd name="T1" fmla="*/ 556 h 610"/>
              <a:gd name="T2" fmla="*/ 393 w 461"/>
              <a:gd name="T3" fmla="*/ 150 h 610"/>
              <a:gd name="T4" fmla="*/ 407 w 461"/>
              <a:gd name="T5" fmla="*/ 122 h 610"/>
              <a:gd name="T6" fmla="*/ 407 w 461"/>
              <a:gd name="T7" fmla="*/ 0 h 610"/>
              <a:gd name="T8" fmla="*/ 366 w 461"/>
              <a:gd name="T9" fmla="*/ 41 h 610"/>
              <a:gd name="T10" fmla="*/ 352 w 461"/>
              <a:gd name="T11" fmla="*/ 109 h 610"/>
              <a:gd name="T12" fmla="*/ 203 w 461"/>
              <a:gd name="T13" fmla="*/ 556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1" h="610">
                <a:moveTo>
                  <a:pt x="203" y="556"/>
                </a:moveTo>
                <a:cubicBezTo>
                  <a:pt x="217" y="448"/>
                  <a:pt x="325" y="339"/>
                  <a:pt x="393" y="150"/>
                </a:cubicBezTo>
                <a:lnTo>
                  <a:pt x="407" y="122"/>
                </a:lnTo>
                <a:cubicBezTo>
                  <a:pt x="461" y="0"/>
                  <a:pt x="447" y="41"/>
                  <a:pt x="407" y="0"/>
                </a:cubicBezTo>
                <a:cubicBezTo>
                  <a:pt x="366" y="28"/>
                  <a:pt x="393" y="0"/>
                  <a:pt x="366" y="41"/>
                </a:cubicBezTo>
                <a:lnTo>
                  <a:pt x="352" y="109"/>
                </a:lnTo>
                <a:cubicBezTo>
                  <a:pt x="258" y="434"/>
                  <a:pt x="0" y="610"/>
                  <a:pt x="203" y="55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5" name="Freeform 98">
            <a:extLst>
              <a:ext uri="{FF2B5EF4-FFF2-40B4-BE49-F238E27FC236}">
                <a16:creationId xmlns:a16="http://schemas.microsoft.com/office/drawing/2014/main" id="{FAD33E1E-A0B6-41F8-B424-97FC2F987CE1}"/>
              </a:ext>
            </a:extLst>
          </p:cNvPr>
          <p:cNvSpPr>
            <a:spLocks/>
          </p:cNvSpPr>
          <p:nvPr/>
        </p:nvSpPr>
        <p:spPr bwMode="auto">
          <a:xfrm>
            <a:off x="3541713" y="981076"/>
            <a:ext cx="107950" cy="160338"/>
          </a:xfrm>
          <a:custGeom>
            <a:avLst/>
            <a:gdLst>
              <a:gd name="T0" fmla="*/ 13 w 338"/>
              <a:gd name="T1" fmla="*/ 487 h 501"/>
              <a:gd name="T2" fmla="*/ 257 w 338"/>
              <a:gd name="T3" fmla="*/ 135 h 501"/>
              <a:gd name="T4" fmla="*/ 338 w 338"/>
              <a:gd name="T5" fmla="*/ 40 h 501"/>
              <a:gd name="T6" fmla="*/ 257 w 338"/>
              <a:gd name="T7" fmla="*/ 27 h 501"/>
              <a:gd name="T8" fmla="*/ 0 w 338"/>
              <a:gd name="T9" fmla="*/ 460 h 501"/>
              <a:gd name="T10" fmla="*/ 13 w 338"/>
              <a:gd name="T11" fmla="*/ 487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8" h="501">
                <a:moveTo>
                  <a:pt x="13" y="487"/>
                </a:moveTo>
                <a:cubicBezTo>
                  <a:pt x="121" y="420"/>
                  <a:pt x="135" y="257"/>
                  <a:pt x="257" y="135"/>
                </a:cubicBezTo>
                <a:cubicBezTo>
                  <a:pt x="284" y="108"/>
                  <a:pt x="325" y="67"/>
                  <a:pt x="338" y="40"/>
                </a:cubicBezTo>
                <a:cubicBezTo>
                  <a:pt x="325" y="40"/>
                  <a:pt x="325" y="0"/>
                  <a:pt x="257" y="27"/>
                </a:cubicBezTo>
                <a:cubicBezTo>
                  <a:pt x="230" y="40"/>
                  <a:pt x="0" y="420"/>
                  <a:pt x="0" y="460"/>
                </a:cubicBezTo>
                <a:cubicBezTo>
                  <a:pt x="13" y="501"/>
                  <a:pt x="0" y="474"/>
                  <a:pt x="13" y="48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6" name="Freeform 99">
            <a:extLst>
              <a:ext uri="{FF2B5EF4-FFF2-40B4-BE49-F238E27FC236}">
                <a16:creationId xmlns:a16="http://schemas.microsoft.com/office/drawing/2014/main" id="{30BE5EAD-83D7-4BEC-8B2A-F0C72CF21957}"/>
              </a:ext>
            </a:extLst>
          </p:cNvPr>
          <p:cNvSpPr>
            <a:spLocks/>
          </p:cNvSpPr>
          <p:nvPr/>
        </p:nvSpPr>
        <p:spPr bwMode="auto">
          <a:xfrm>
            <a:off x="2428875" y="2847976"/>
            <a:ext cx="174625" cy="204788"/>
          </a:xfrm>
          <a:custGeom>
            <a:avLst/>
            <a:gdLst>
              <a:gd name="T0" fmla="*/ 0 w 542"/>
              <a:gd name="T1" fmla="*/ 637 h 637"/>
              <a:gd name="T2" fmla="*/ 366 w 542"/>
              <a:gd name="T3" fmla="*/ 122 h 637"/>
              <a:gd name="T4" fmla="*/ 542 w 542"/>
              <a:gd name="T5" fmla="*/ 0 h 637"/>
              <a:gd name="T6" fmla="*/ 311 w 542"/>
              <a:gd name="T7" fmla="*/ 149 h 637"/>
              <a:gd name="T8" fmla="*/ 311 w 542"/>
              <a:gd name="T9" fmla="*/ 149 h 637"/>
              <a:gd name="T10" fmla="*/ 122 w 542"/>
              <a:gd name="T11" fmla="*/ 461 h 637"/>
              <a:gd name="T12" fmla="*/ 0 w 542"/>
              <a:gd name="T13" fmla="*/ 637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2" h="637">
                <a:moveTo>
                  <a:pt x="0" y="637"/>
                </a:moveTo>
                <a:cubicBezTo>
                  <a:pt x="149" y="596"/>
                  <a:pt x="284" y="203"/>
                  <a:pt x="366" y="122"/>
                </a:cubicBezTo>
                <a:cubicBezTo>
                  <a:pt x="406" y="95"/>
                  <a:pt x="501" y="68"/>
                  <a:pt x="542" y="0"/>
                </a:cubicBezTo>
                <a:cubicBezTo>
                  <a:pt x="433" y="0"/>
                  <a:pt x="379" y="68"/>
                  <a:pt x="311" y="149"/>
                </a:cubicBezTo>
                <a:cubicBezTo>
                  <a:pt x="311" y="149"/>
                  <a:pt x="311" y="149"/>
                  <a:pt x="311" y="149"/>
                </a:cubicBezTo>
                <a:lnTo>
                  <a:pt x="122" y="461"/>
                </a:lnTo>
                <a:cubicBezTo>
                  <a:pt x="41" y="623"/>
                  <a:pt x="13" y="528"/>
                  <a:pt x="0" y="63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7" name="Freeform 100">
            <a:extLst>
              <a:ext uri="{FF2B5EF4-FFF2-40B4-BE49-F238E27FC236}">
                <a16:creationId xmlns:a16="http://schemas.microsoft.com/office/drawing/2014/main" id="{A9929733-11A3-4E45-AB68-5F9BDD5B98EB}"/>
              </a:ext>
            </a:extLst>
          </p:cNvPr>
          <p:cNvSpPr>
            <a:spLocks/>
          </p:cNvSpPr>
          <p:nvPr/>
        </p:nvSpPr>
        <p:spPr bwMode="auto">
          <a:xfrm>
            <a:off x="3824288" y="4391026"/>
            <a:ext cx="169863" cy="38100"/>
          </a:xfrm>
          <a:custGeom>
            <a:avLst/>
            <a:gdLst>
              <a:gd name="T0" fmla="*/ 0 w 529"/>
              <a:gd name="T1" fmla="*/ 95 h 122"/>
              <a:gd name="T2" fmla="*/ 271 w 529"/>
              <a:gd name="T3" fmla="*/ 95 h 122"/>
              <a:gd name="T4" fmla="*/ 529 w 529"/>
              <a:gd name="T5" fmla="*/ 54 h 122"/>
              <a:gd name="T6" fmla="*/ 231 w 529"/>
              <a:gd name="T7" fmla="*/ 41 h 122"/>
              <a:gd name="T8" fmla="*/ 0 w 529"/>
              <a:gd name="T9" fmla="*/ 95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9" h="122">
                <a:moveTo>
                  <a:pt x="0" y="95"/>
                </a:moveTo>
                <a:cubicBezTo>
                  <a:pt x="82" y="122"/>
                  <a:pt x="190" y="95"/>
                  <a:pt x="271" y="95"/>
                </a:cubicBezTo>
                <a:cubicBezTo>
                  <a:pt x="366" y="81"/>
                  <a:pt x="474" y="108"/>
                  <a:pt x="529" y="54"/>
                </a:cubicBezTo>
                <a:cubicBezTo>
                  <a:pt x="447" y="27"/>
                  <a:pt x="325" y="41"/>
                  <a:pt x="231" y="41"/>
                </a:cubicBezTo>
                <a:cubicBezTo>
                  <a:pt x="122" y="41"/>
                  <a:pt x="0" y="0"/>
                  <a:pt x="0" y="9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8" name="Freeform 101">
            <a:extLst>
              <a:ext uri="{FF2B5EF4-FFF2-40B4-BE49-F238E27FC236}">
                <a16:creationId xmlns:a16="http://schemas.microsoft.com/office/drawing/2014/main" id="{A24E9DFB-DF36-4822-A4B0-C67E1E226C4F}"/>
              </a:ext>
            </a:extLst>
          </p:cNvPr>
          <p:cNvSpPr>
            <a:spLocks/>
          </p:cNvSpPr>
          <p:nvPr/>
        </p:nvSpPr>
        <p:spPr bwMode="auto">
          <a:xfrm>
            <a:off x="4314825" y="1554163"/>
            <a:ext cx="104775" cy="77788"/>
          </a:xfrm>
          <a:custGeom>
            <a:avLst/>
            <a:gdLst>
              <a:gd name="T0" fmla="*/ 68 w 325"/>
              <a:gd name="T1" fmla="*/ 68 h 244"/>
              <a:gd name="T2" fmla="*/ 27 w 325"/>
              <a:gd name="T3" fmla="*/ 149 h 244"/>
              <a:gd name="T4" fmla="*/ 0 w 325"/>
              <a:gd name="T5" fmla="*/ 190 h 244"/>
              <a:gd name="T6" fmla="*/ 0 w 325"/>
              <a:gd name="T7" fmla="*/ 244 h 244"/>
              <a:gd name="T8" fmla="*/ 82 w 325"/>
              <a:gd name="T9" fmla="*/ 203 h 244"/>
              <a:gd name="T10" fmla="*/ 176 w 325"/>
              <a:gd name="T11" fmla="*/ 136 h 244"/>
              <a:gd name="T12" fmla="*/ 325 w 325"/>
              <a:gd name="T13" fmla="*/ 0 h 244"/>
              <a:gd name="T14" fmla="*/ 190 w 325"/>
              <a:gd name="T15" fmla="*/ 54 h 244"/>
              <a:gd name="T16" fmla="*/ 68 w 325"/>
              <a:gd name="T17" fmla="*/ 68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" h="244">
                <a:moveTo>
                  <a:pt x="68" y="68"/>
                </a:moveTo>
                <a:cubicBezTo>
                  <a:pt x="54" y="108"/>
                  <a:pt x="41" y="122"/>
                  <a:pt x="27" y="149"/>
                </a:cubicBezTo>
                <a:cubicBezTo>
                  <a:pt x="27" y="163"/>
                  <a:pt x="0" y="190"/>
                  <a:pt x="0" y="190"/>
                </a:cubicBezTo>
                <a:lnTo>
                  <a:pt x="0" y="244"/>
                </a:lnTo>
                <a:cubicBezTo>
                  <a:pt x="41" y="244"/>
                  <a:pt x="41" y="244"/>
                  <a:pt x="82" y="203"/>
                </a:cubicBezTo>
                <a:cubicBezTo>
                  <a:pt x="136" y="163"/>
                  <a:pt x="109" y="176"/>
                  <a:pt x="176" y="136"/>
                </a:cubicBezTo>
                <a:cubicBezTo>
                  <a:pt x="244" y="108"/>
                  <a:pt x="325" y="68"/>
                  <a:pt x="325" y="0"/>
                </a:cubicBezTo>
                <a:cubicBezTo>
                  <a:pt x="271" y="0"/>
                  <a:pt x="231" y="27"/>
                  <a:pt x="190" y="54"/>
                </a:cubicBezTo>
                <a:cubicBezTo>
                  <a:pt x="122" y="122"/>
                  <a:pt x="163" y="81"/>
                  <a:pt x="68" y="6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9" name="Freeform 102">
            <a:extLst>
              <a:ext uri="{FF2B5EF4-FFF2-40B4-BE49-F238E27FC236}">
                <a16:creationId xmlns:a16="http://schemas.microsoft.com/office/drawing/2014/main" id="{D34A7800-F49E-4490-8E5F-49D6AF27CA7D}"/>
              </a:ext>
            </a:extLst>
          </p:cNvPr>
          <p:cNvSpPr>
            <a:spLocks/>
          </p:cNvSpPr>
          <p:nvPr/>
        </p:nvSpPr>
        <p:spPr bwMode="auto">
          <a:xfrm>
            <a:off x="4637088" y="1476376"/>
            <a:ext cx="139700" cy="77788"/>
          </a:xfrm>
          <a:custGeom>
            <a:avLst/>
            <a:gdLst>
              <a:gd name="T0" fmla="*/ 190 w 434"/>
              <a:gd name="T1" fmla="*/ 27 h 244"/>
              <a:gd name="T2" fmla="*/ 176 w 434"/>
              <a:gd name="T3" fmla="*/ 41 h 244"/>
              <a:gd name="T4" fmla="*/ 149 w 434"/>
              <a:gd name="T5" fmla="*/ 68 h 244"/>
              <a:gd name="T6" fmla="*/ 135 w 434"/>
              <a:gd name="T7" fmla="*/ 81 h 244"/>
              <a:gd name="T8" fmla="*/ 95 w 434"/>
              <a:gd name="T9" fmla="*/ 122 h 244"/>
              <a:gd name="T10" fmla="*/ 41 w 434"/>
              <a:gd name="T11" fmla="*/ 163 h 244"/>
              <a:gd name="T12" fmla="*/ 0 w 434"/>
              <a:gd name="T13" fmla="*/ 244 h 244"/>
              <a:gd name="T14" fmla="*/ 420 w 434"/>
              <a:gd name="T15" fmla="*/ 109 h 244"/>
              <a:gd name="T16" fmla="*/ 434 w 434"/>
              <a:gd name="T17" fmla="*/ 68 h 244"/>
              <a:gd name="T18" fmla="*/ 244 w 434"/>
              <a:gd name="T19" fmla="*/ 54 h 244"/>
              <a:gd name="T20" fmla="*/ 203 w 434"/>
              <a:gd name="T21" fmla="*/ 0 h 244"/>
              <a:gd name="T22" fmla="*/ 190 w 434"/>
              <a:gd name="T23" fmla="*/ 2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4" h="244">
                <a:moveTo>
                  <a:pt x="190" y="27"/>
                </a:moveTo>
                <a:cubicBezTo>
                  <a:pt x="203" y="54"/>
                  <a:pt x="203" y="54"/>
                  <a:pt x="176" y="41"/>
                </a:cubicBezTo>
                <a:cubicBezTo>
                  <a:pt x="176" y="68"/>
                  <a:pt x="176" y="68"/>
                  <a:pt x="149" y="68"/>
                </a:cubicBezTo>
                <a:cubicBezTo>
                  <a:pt x="163" y="95"/>
                  <a:pt x="163" y="95"/>
                  <a:pt x="135" y="81"/>
                </a:cubicBezTo>
                <a:cubicBezTo>
                  <a:pt x="108" y="109"/>
                  <a:pt x="122" y="109"/>
                  <a:pt x="95" y="122"/>
                </a:cubicBezTo>
                <a:cubicBezTo>
                  <a:pt x="81" y="136"/>
                  <a:pt x="68" y="149"/>
                  <a:pt x="41" y="163"/>
                </a:cubicBezTo>
                <a:cubicBezTo>
                  <a:pt x="13" y="203"/>
                  <a:pt x="27" y="190"/>
                  <a:pt x="0" y="244"/>
                </a:cubicBezTo>
                <a:cubicBezTo>
                  <a:pt x="203" y="231"/>
                  <a:pt x="135" y="54"/>
                  <a:pt x="420" y="109"/>
                </a:cubicBezTo>
                <a:lnTo>
                  <a:pt x="434" y="68"/>
                </a:lnTo>
                <a:cubicBezTo>
                  <a:pt x="366" y="68"/>
                  <a:pt x="298" y="81"/>
                  <a:pt x="244" y="54"/>
                </a:cubicBezTo>
                <a:lnTo>
                  <a:pt x="203" y="0"/>
                </a:lnTo>
                <a:cubicBezTo>
                  <a:pt x="203" y="41"/>
                  <a:pt x="217" y="27"/>
                  <a:pt x="190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0" name="Freeform 103">
            <a:extLst>
              <a:ext uri="{FF2B5EF4-FFF2-40B4-BE49-F238E27FC236}">
                <a16:creationId xmlns:a16="http://schemas.microsoft.com/office/drawing/2014/main" id="{8E1A02D4-DA8E-4049-B757-4A830ADBC417}"/>
              </a:ext>
            </a:extLst>
          </p:cNvPr>
          <p:cNvSpPr>
            <a:spLocks/>
          </p:cNvSpPr>
          <p:nvPr/>
        </p:nvSpPr>
        <p:spPr bwMode="auto">
          <a:xfrm>
            <a:off x="2311400" y="2349501"/>
            <a:ext cx="147638" cy="220663"/>
          </a:xfrm>
          <a:custGeom>
            <a:avLst/>
            <a:gdLst>
              <a:gd name="T0" fmla="*/ 27 w 461"/>
              <a:gd name="T1" fmla="*/ 677 h 691"/>
              <a:gd name="T2" fmla="*/ 95 w 461"/>
              <a:gd name="T3" fmla="*/ 596 h 691"/>
              <a:gd name="T4" fmla="*/ 149 w 461"/>
              <a:gd name="T5" fmla="*/ 515 h 691"/>
              <a:gd name="T6" fmla="*/ 285 w 461"/>
              <a:gd name="T7" fmla="*/ 365 h 691"/>
              <a:gd name="T8" fmla="*/ 434 w 461"/>
              <a:gd name="T9" fmla="*/ 81 h 691"/>
              <a:gd name="T10" fmla="*/ 434 w 461"/>
              <a:gd name="T11" fmla="*/ 0 h 691"/>
              <a:gd name="T12" fmla="*/ 325 w 461"/>
              <a:gd name="T13" fmla="*/ 230 h 691"/>
              <a:gd name="T14" fmla="*/ 325 w 461"/>
              <a:gd name="T15" fmla="*/ 257 h 691"/>
              <a:gd name="T16" fmla="*/ 27 w 461"/>
              <a:gd name="T17" fmla="*/ 67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1" h="691">
                <a:moveTo>
                  <a:pt x="27" y="677"/>
                </a:moveTo>
                <a:cubicBezTo>
                  <a:pt x="81" y="677"/>
                  <a:pt x="54" y="691"/>
                  <a:pt x="95" y="596"/>
                </a:cubicBezTo>
                <a:cubicBezTo>
                  <a:pt x="108" y="569"/>
                  <a:pt x="136" y="542"/>
                  <a:pt x="149" y="515"/>
                </a:cubicBezTo>
                <a:cubicBezTo>
                  <a:pt x="203" y="433"/>
                  <a:pt x="203" y="420"/>
                  <a:pt x="285" y="365"/>
                </a:cubicBezTo>
                <a:cubicBezTo>
                  <a:pt x="379" y="298"/>
                  <a:pt x="393" y="203"/>
                  <a:pt x="434" y="81"/>
                </a:cubicBezTo>
                <a:cubicBezTo>
                  <a:pt x="447" y="27"/>
                  <a:pt x="461" y="40"/>
                  <a:pt x="434" y="0"/>
                </a:cubicBezTo>
                <a:lnTo>
                  <a:pt x="325" y="230"/>
                </a:lnTo>
                <a:cubicBezTo>
                  <a:pt x="325" y="244"/>
                  <a:pt x="325" y="257"/>
                  <a:pt x="325" y="257"/>
                </a:cubicBezTo>
                <a:cubicBezTo>
                  <a:pt x="285" y="338"/>
                  <a:pt x="0" y="609"/>
                  <a:pt x="27" y="67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1" name="Freeform 104">
            <a:extLst>
              <a:ext uri="{FF2B5EF4-FFF2-40B4-BE49-F238E27FC236}">
                <a16:creationId xmlns:a16="http://schemas.microsoft.com/office/drawing/2014/main" id="{722A1E13-112C-48AE-B8F2-90C91A23FB27}"/>
              </a:ext>
            </a:extLst>
          </p:cNvPr>
          <p:cNvSpPr>
            <a:spLocks/>
          </p:cNvSpPr>
          <p:nvPr/>
        </p:nvSpPr>
        <p:spPr bwMode="auto">
          <a:xfrm>
            <a:off x="3419475" y="1301751"/>
            <a:ext cx="52388" cy="112713"/>
          </a:xfrm>
          <a:custGeom>
            <a:avLst/>
            <a:gdLst>
              <a:gd name="T0" fmla="*/ 14 w 163"/>
              <a:gd name="T1" fmla="*/ 244 h 352"/>
              <a:gd name="T2" fmla="*/ 0 w 163"/>
              <a:gd name="T3" fmla="*/ 271 h 352"/>
              <a:gd name="T4" fmla="*/ 14 w 163"/>
              <a:gd name="T5" fmla="*/ 352 h 352"/>
              <a:gd name="T6" fmla="*/ 41 w 163"/>
              <a:gd name="T7" fmla="*/ 339 h 352"/>
              <a:gd name="T8" fmla="*/ 68 w 163"/>
              <a:gd name="T9" fmla="*/ 312 h 352"/>
              <a:gd name="T10" fmla="*/ 95 w 163"/>
              <a:gd name="T11" fmla="*/ 298 h 352"/>
              <a:gd name="T12" fmla="*/ 122 w 163"/>
              <a:gd name="T13" fmla="*/ 258 h 352"/>
              <a:gd name="T14" fmla="*/ 136 w 163"/>
              <a:gd name="T15" fmla="*/ 231 h 352"/>
              <a:gd name="T16" fmla="*/ 149 w 163"/>
              <a:gd name="T17" fmla="*/ 217 h 352"/>
              <a:gd name="T18" fmla="*/ 163 w 163"/>
              <a:gd name="T19" fmla="*/ 149 h 352"/>
              <a:gd name="T20" fmla="*/ 136 w 163"/>
              <a:gd name="T21" fmla="*/ 136 h 352"/>
              <a:gd name="T22" fmla="*/ 136 w 163"/>
              <a:gd name="T23" fmla="*/ 0 h 352"/>
              <a:gd name="T24" fmla="*/ 14 w 163"/>
              <a:gd name="T25" fmla="*/ 24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3" h="352">
                <a:moveTo>
                  <a:pt x="14" y="244"/>
                </a:moveTo>
                <a:cubicBezTo>
                  <a:pt x="14" y="285"/>
                  <a:pt x="27" y="271"/>
                  <a:pt x="0" y="271"/>
                </a:cubicBezTo>
                <a:lnTo>
                  <a:pt x="14" y="352"/>
                </a:lnTo>
                <a:cubicBezTo>
                  <a:pt x="27" y="339"/>
                  <a:pt x="41" y="339"/>
                  <a:pt x="41" y="339"/>
                </a:cubicBezTo>
                <a:cubicBezTo>
                  <a:pt x="54" y="285"/>
                  <a:pt x="41" y="312"/>
                  <a:pt x="68" y="312"/>
                </a:cubicBezTo>
                <a:cubicBezTo>
                  <a:pt x="68" y="285"/>
                  <a:pt x="54" y="285"/>
                  <a:pt x="95" y="298"/>
                </a:cubicBezTo>
                <a:lnTo>
                  <a:pt x="122" y="258"/>
                </a:lnTo>
                <a:cubicBezTo>
                  <a:pt x="109" y="231"/>
                  <a:pt x="109" y="231"/>
                  <a:pt x="136" y="231"/>
                </a:cubicBezTo>
                <a:cubicBezTo>
                  <a:pt x="136" y="203"/>
                  <a:pt x="122" y="203"/>
                  <a:pt x="149" y="217"/>
                </a:cubicBezTo>
                <a:cubicBezTo>
                  <a:pt x="163" y="190"/>
                  <a:pt x="163" y="190"/>
                  <a:pt x="163" y="149"/>
                </a:cubicBezTo>
                <a:cubicBezTo>
                  <a:pt x="95" y="149"/>
                  <a:pt x="149" y="149"/>
                  <a:pt x="136" y="136"/>
                </a:cubicBezTo>
                <a:cubicBezTo>
                  <a:pt x="136" y="68"/>
                  <a:pt x="149" y="27"/>
                  <a:pt x="136" y="0"/>
                </a:cubicBezTo>
                <a:cubicBezTo>
                  <a:pt x="81" y="27"/>
                  <a:pt x="41" y="176"/>
                  <a:pt x="14" y="24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2" name="Freeform 105">
            <a:extLst>
              <a:ext uri="{FF2B5EF4-FFF2-40B4-BE49-F238E27FC236}">
                <a16:creationId xmlns:a16="http://schemas.microsoft.com/office/drawing/2014/main" id="{A803D5E7-092E-490D-92F1-8823D1091D2B}"/>
              </a:ext>
            </a:extLst>
          </p:cNvPr>
          <p:cNvSpPr>
            <a:spLocks/>
          </p:cNvSpPr>
          <p:nvPr/>
        </p:nvSpPr>
        <p:spPr bwMode="auto">
          <a:xfrm>
            <a:off x="1485900" y="3105151"/>
            <a:ext cx="34925" cy="160338"/>
          </a:xfrm>
          <a:custGeom>
            <a:avLst/>
            <a:gdLst>
              <a:gd name="T0" fmla="*/ 81 w 108"/>
              <a:gd name="T1" fmla="*/ 502 h 502"/>
              <a:gd name="T2" fmla="*/ 81 w 108"/>
              <a:gd name="T3" fmla="*/ 54 h 502"/>
              <a:gd name="T4" fmla="*/ 27 w 108"/>
              <a:gd name="T5" fmla="*/ 298 h 502"/>
              <a:gd name="T6" fmla="*/ 81 w 108"/>
              <a:gd name="T7" fmla="*/ 502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502">
                <a:moveTo>
                  <a:pt x="81" y="502"/>
                </a:moveTo>
                <a:cubicBezTo>
                  <a:pt x="108" y="461"/>
                  <a:pt x="81" y="68"/>
                  <a:pt x="81" y="54"/>
                </a:cubicBezTo>
                <a:cubicBezTo>
                  <a:pt x="0" y="82"/>
                  <a:pt x="27" y="0"/>
                  <a:pt x="27" y="298"/>
                </a:cubicBezTo>
                <a:cubicBezTo>
                  <a:pt x="40" y="407"/>
                  <a:pt x="0" y="475"/>
                  <a:pt x="81" y="50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3" name="Freeform 106">
            <a:extLst>
              <a:ext uri="{FF2B5EF4-FFF2-40B4-BE49-F238E27FC236}">
                <a16:creationId xmlns:a16="http://schemas.microsoft.com/office/drawing/2014/main" id="{450DB43D-63C2-4115-B241-CE52AC49149F}"/>
              </a:ext>
            </a:extLst>
          </p:cNvPr>
          <p:cNvSpPr>
            <a:spLocks/>
          </p:cNvSpPr>
          <p:nvPr/>
        </p:nvSpPr>
        <p:spPr bwMode="auto">
          <a:xfrm>
            <a:off x="3879850" y="1689101"/>
            <a:ext cx="79375" cy="73025"/>
          </a:xfrm>
          <a:custGeom>
            <a:avLst/>
            <a:gdLst>
              <a:gd name="T0" fmla="*/ 0 w 244"/>
              <a:gd name="T1" fmla="*/ 176 h 230"/>
              <a:gd name="T2" fmla="*/ 95 w 244"/>
              <a:gd name="T3" fmla="*/ 203 h 230"/>
              <a:gd name="T4" fmla="*/ 136 w 244"/>
              <a:gd name="T5" fmla="*/ 230 h 230"/>
              <a:gd name="T6" fmla="*/ 244 w 244"/>
              <a:gd name="T7" fmla="*/ 122 h 230"/>
              <a:gd name="T8" fmla="*/ 122 w 244"/>
              <a:gd name="T9" fmla="*/ 163 h 230"/>
              <a:gd name="T10" fmla="*/ 176 w 244"/>
              <a:gd name="T11" fmla="*/ 68 h 230"/>
              <a:gd name="T12" fmla="*/ 163 w 244"/>
              <a:gd name="T13" fmla="*/ 14 h 230"/>
              <a:gd name="T14" fmla="*/ 68 w 244"/>
              <a:gd name="T15" fmla="*/ 68 h 230"/>
              <a:gd name="T16" fmla="*/ 0 w 244"/>
              <a:gd name="T17" fmla="*/ 176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230">
                <a:moveTo>
                  <a:pt x="0" y="176"/>
                </a:moveTo>
                <a:lnTo>
                  <a:pt x="95" y="203"/>
                </a:lnTo>
                <a:cubicBezTo>
                  <a:pt x="95" y="217"/>
                  <a:pt x="122" y="230"/>
                  <a:pt x="136" y="230"/>
                </a:cubicBezTo>
                <a:cubicBezTo>
                  <a:pt x="176" y="176"/>
                  <a:pt x="176" y="203"/>
                  <a:pt x="244" y="122"/>
                </a:cubicBezTo>
                <a:cubicBezTo>
                  <a:pt x="176" y="136"/>
                  <a:pt x="176" y="149"/>
                  <a:pt x="122" y="163"/>
                </a:cubicBezTo>
                <a:cubicBezTo>
                  <a:pt x="149" y="95"/>
                  <a:pt x="176" y="136"/>
                  <a:pt x="176" y="68"/>
                </a:cubicBezTo>
                <a:cubicBezTo>
                  <a:pt x="190" y="27"/>
                  <a:pt x="176" y="41"/>
                  <a:pt x="163" y="14"/>
                </a:cubicBezTo>
                <a:cubicBezTo>
                  <a:pt x="82" y="0"/>
                  <a:pt x="95" y="14"/>
                  <a:pt x="68" y="68"/>
                </a:cubicBezTo>
                <a:cubicBezTo>
                  <a:pt x="41" y="109"/>
                  <a:pt x="27" y="122"/>
                  <a:pt x="0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4" name="Freeform 107">
            <a:extLst>
              <a:ext uri="{FF2B5EF4-FFF2-40B4-BE49-F238E27FC236}">
                <a16:creationId xmlns:a16="http://schemas.microsoft.com/office/drawing/2014/main" id="{581E0240-F6FE-452D-AA19-A32FF3691BFE}"/>
              </a:ext>
            </a:extLst>
          </p:cNvPr>
          <p:cNvSpPr>
            <a:spLocks/>
          </p:cNvSpPr>
          <p:nvPr/>
        </p:nvSpPr>
        <p:spPr bwMode="auto">
          <a:xfrm>
            <a:off x="4167188" y="706438"/>
            <a:ext cx="112713" cy="82550"/>
          </a:xfrm>
          <a:custGeom>
            <a:avLst/>
            <a:gdLst>
              <a:gd name="T0" fmla="*/ 0 w 352"/>
              <a:gd name="T1" fmla="*/ 203 h 257"/>
              <a:gd name="T2" fmla="*/ 54 w 352"/>
              <a:gd name="T3" fmla="*/ 257 h 257"/>
              <a:gd name="T4" fmla="*/ 338 w 352"/>
              <a:gd name="T5" fmla="*/ 68 h 257"/>
              <a:gd name="T6" fmla="*/ 338 w 352"/>
              <a:gd name="T7" fmla="*/ 0 h 257"/>
              <a:gd name="T8" fmla="*/ 162 w 352"/>
              <a:gd name="T9" fmla="*/ 81 h 257"/>
              <a:gd name="T10" fmla="*/ 0 w 352"/>
              <a:gd name="T11" fmla="*/ 203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2" h="257">
                <a:moveTo>
                  <a:pt x="0" y="203"/>
                </a:moveTo>
                <a:cubicBezTo>
                  <a:pt x="40" y="230"/>
                  <a:pt x="13" y="244"/>
                  <a:pt x="54" y="257"/>
                </a:cubicBezTo>
                <a:cubicBezTo>
                  <a:pt x="230" y="68"/>
                  <a:pt x="311" y="149"/>
                  <a:pt x="338" y="68"/>
                </a:cubicBezTo>
                <a:cubicBezTo>
                  <a:pt x="352" y="27"/>
                  <a:pt x="338" y="0"/>
                  <a:pt x="338" y="0"/>
                </a:cubicBezTo>
                <a:cubicBezTo>
                  <a:pt x="325" y="0"/>
                  <a:pt x="176" y="81"/>
                  <a:pt x="162" y="81"/>
                </a:cubicBezTo>
                <a:cubicBezTo>
                  <a:pt x="94" y="122"/>
                  <a:pt x="67" y="190"/>
                  <a:pt x="0" y="20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Freeform 108">
            <a:extLst>
              <a:ext uri="{FF2B5EF4-FFF2-40B4-BE49-F238E27FC236}">
                <a16:creationId xmlns:a16="http://schemas.microsoft.com/office/drawing/2014/main" id="{AAE9D6A4-D413-4068-A85E-229463665162}"/>
              </a:ext>
            </a:extLst>
          </p:cNvPr>
          <p:cNvSpPr>
            <a:spLocks/>
          </p:cNvSpPr>
          <p:nvPr/>
        </p:nvSpPr>
        <p:spPr bwMode="auto">
          <a:xfrm>
            <a:off x="4184650" y="2905126"/>
            <a:ext cx="65088" cy="100013"/>
          </a:xfrm>
          <a:custGeom>
            <a:avLst/>
            <a:gdLst>
              <a:gd name="T0" fmla="*/ 40 w 203"/>
              <a:gd name="T1" fmla="*/ 312 h 312"/>
              <a:gd name="T2" fmla="*/ 149 w 203"/>
              <a:gd name="T3" fmla="*/ 190 h 312"/>
              <a:gd name="T4" fmla="*/ 203 w 203"/>
              <a:gd name="T5" fmla="*/ 27 h 312"/>
              <a:gd name="T6" fmla="*/ 149 w 203"/>
              <a:gd name="T7" fmla="*/ 0 h 312"/>
              <a:gd name="T8" fmla="*/ 40 w 203"/>
              <a:gd name="T9" fmla="*/ 312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" h="312">
                <a:moveTo>
                  <a:pt x="40" y="312"/>
                </a:moveTo>
                <a:cubicBezTo>
                  <a:pt x="95" y="285"/>
                  <a:pt x="108" y="230"/>
                  <a:pt x="149" y="190"/>
                </a:cubicBezTo>
                <a:cubicBezTo>
                  <a:pt x="190" y="149"/>
                  <a:pt x="203" y="122"/>
                  <a:pt x="203" y="27"/>
                </a:cubicBezTo>
                <a:cubicBezTo>
                  <a:pt x="176" y="14"/>
                  <a:pt x="190" y="14"/>
                  <a:pt x="149" y="0"/>
                </a:cubicBezTo>
                <a:cubicBezTo>
                  <a:pt x="108" y="68"/>
                  <a:pt x="0" y="244"/>
                  <a:pt x="40" y="31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6" name="Freeform 109">
            <a:extLst>
              <a:ext uri="{FF2B5EF4-FFF2-40B4-BE49-F238E27FC236}">
                <a16:creationId xmlns:a16="http://schemas.microsoft.com/office/drawing/2014/main" id="{D0264687-F193-4369-A527-37F58750D8CB}"/>
              </a:ext>
            </a:extLst>
          </p:cNvPr>
          <p:cNvSpPr>
            <a:spLocks/>
          </p:cNvSpPr>
          <p:nvPr/>
        </p:nvSpPr>
        <p:spPr bwMode="auto">
          <a:xfrm>
            <a:off x="725488" y="2540001"/>
            <a:ext cx="39688" cy="95250"/>
          </a:xfrm>
          <a:custGeom>
            <a:avLst/>
            <a:gdLst>
              <a:gd name="T0" fmla="*/ 14 w 122"/>
              <a:gd name="T1" fmla="*/ 284 h 298"/>
              <a:gd name="T2" fmla="*/ 82 w 122"/>
              <a:gd name="T3" fmla="*/ 298 h 298"/>
              <a:gd name="T4" fmla="*/ 82 w 122"/>
              <a:gd name="T5" fmla="*/ 0 h 298"/>
              <a:gd name="T6" fmla="*/ 14 w 122"/>
              <a:gd name="T7" fmla="*/ 108 h 298"/>
              <a:gd name="T8" fmla="*/ 14 w 122"/>
              <a:gd name="T9" fmla="*/ 284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298">
                <a:moveTo>
                  <a:pt x="14" y="284"/>
                </a:moveTo>
                <a:lnTo>
                  <a:pt x="82" y="298"/>
                </a:lnTo>
                <a:cubicBezTo>
                  <a:pt x="122" y="230"/>
                  <a:pt x="95" y="81"/>
                  <a:pt x="82" y="0"/>
                </a:cubicBezTo>
                <a:cubicBezTo>
                  <a:pt x="0" y="0"/>
                  <a:pt x="0" y="13"/>
                  <a:pt x="14" y="108"/>
                </a:cubicBezTo>
                <a:cubicBezTo>
                  <a:pt x="14" y="162"/>
                  <a:pt x="0" y="244"/>
                  <a:pt x="14" y="28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7" name="Freeform 110">
            <a:extLst>
              <a:ext uri="{FF2B5EF4-FFF2-40B4-BE49-F238E27FC236}">
                <a16:creationId xmlns:a16="http://schemas.microsoft.com/office/drawing/2014/main" id="{17B1863B-25BE-41B7-8EDF-527C9186DCA1}"/>
              </a:ext>
            </a:extLst>
          </p:cNvPr>
          <p:cNvSpPr>
            <a:spLocks/>
          </p:cNvSpPr>
          <p:nvPr/>
        </p:nvSpPr>
        <p:spPr bwMode="auto">
          <a:xfrm>
            <a:off x="412750" y="3863976"/>
            <a:ext cx="52388" cy="109538"/>
          </a:xfrm>
          <a:custGeom>
            <a:avLst/>
            <a:gdLst>
              <a:gd name="T0" fmla="*/ 27 w 163"/>
              <a:gd name="T1" fmla="*/ 149 h 339"/>
              <a:gd name="T2" fmla="*/ 54 w 163"/>
              <a:gd name="T3" fmla="*/ 258 h 339"/>
              <a:gd name="T4" fmla="*/ 68 w 163"/>
              <a:gd name="T5" fmla="*/ 285 h 339"/>
              <a:gd name="T6" fmla="*/ 68 w 163"/>
              <a:gd name="T7" fmla="*/ 285 h 339"/>
              <a:gd name="T8" fmla="*/ 81 w 163"/>
              <a:gd name="T9" fmla="*/ 326 h 339"/>
              <a:gd name="T10" fmla="*/ 122 w 163"/>
              <a:gd name="T11" fmla="*/ 339 h 339"/>
              <a:gd name="T12" fmla="*/ 95 w 163"/>
              <a:gd name="T13" fmla="*/ 122 h 339"/>
              <a:gd name="T14" fmla="*/ 149 w 163"/>
              <a:gd name="T15" fmla="*/ 122 h 339"/>
              <a:gd name="T16" fmla="*/ 163 w 163"/>
              <a:gd name="T17" fmla="*/ 68 h 339"/>
              <a:gd name="T18" fmla="*/ 149 w 163"/>
              <a:gd name="T19" fmla="*/ 68 h 339"/>
              <a:gd name="T20" fmla="*/ 95 w 163"/>
              <a:gd name="T21" fmla="*/ 41 h 339"/>
              <a:gd name="T22" fmla="*/ 54 w 163"/>
              <a:gd name="T23" fmla="*/ 14 h 339"/>
              <a:gd name="T24" fmla="*/ 0 w 163"/>
              <a:gd name="T25" fmla="*/ 0 h 339"/>
              <a:gd name="T26" fmla="*/ 27 w 163"/>
              <a:gd name="T27" fmla="*/ 149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3" h="339">
                <a:moveTo>
                  <a:pt x="27" y="149"/>
                </a:moveTo>
                <a:cubicBezTo>
                  <a:pt x="54" y="190"/>
                  <a:pt x="54" y="204"/>
                  <a:pt x="54" y="258"/>
                </a:cubicBezTo>
                <a:cubicBezTo>
                  <a:pt x="81" y="244"/>
                  <a:pt x="81" y="244"/>
                  <a:pt x="68" y="285"/>
                </a:cubicBezTo>
                <a:lnTo>
                  <a:pt x="68" y="285"/>
                </a:lnTo>
                <a:cubicBezTo>
                  <a:pt x="108" y="285"/>
                  <a:pt x="95" y="285"/>
                  <a:pt x="81" y="326"/>
                </a:cubicBezTo>
                <a:cubicBezTo>
                  <a:pt x="95" y="339"/>
                  <a:pt x="95" y="326"/>
                  <a:pt x="122" y="339"/>
                </a:cubicBezTo>
                <a:cubicBezTo>
                  <a:pt x="122" y="177"/>
                  <a:pt x="135" y="217"/>
                  <a:pt x="95" y="122"/>
                </a:cubicBezTo>
                <a:lnTo>
                  <a:pt x="149" y="122"/>
                </a:lnTo>
                <a:cubicBezTo>
                  <a:pt x="135" y="68"/>
                  <a:pt x="135" y="82"/>
                  <a:pt x="163" y="68"/>
                </a:cubicBezTo>
                <a:cubicBezTo>
                  <a:pt x="149" y="68"/>
                  <a:pt x="149" y="55"/>
                  <a:pt x="149" y="68"/>
                </a:cubicBezTo>
                <a:lnTo>
                  <a:pt x="95" y="41"/>
                </a:lnTo>
                <a:cubicBezTo>
                  <a:pt x="81" y="28"/>
                  <a:pt x="68" y="82"/>
                  <a:pt x="54" y="14"/>
                </a:cubicBezTo>
                <a:cubicBezTo>
                  <a:pt x="41" y="0"/>
                  <a:pt x="41" y="14"/>
                  <a:pt x="0" y="0"/>
                </a:cubicBezTo>
                <a:lnTo>
                  <a:pt x="27" y="149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8" name="Freeform 111">
            <a:extLst>
              <a:ext uri="{FF2B5EF4-FFF2-40B4-BE49-F238E27FC236}">
                <a16:creationId xmlns:a16="http://schemas.microsoft.com/office/drawing/2014/main" id="{D875B67A-C27A-4932-B5E2-36136832D2F1}"/>
              </a:ext>
            </a:extLst>
          </p:cNvPr>
          <p:cNvSpPr>
            <a:spLocks/>
          </p:cNvSpPr>
          <p:nvPr/>
        </p:nvSpPr>
        <p:spPr bwMode="auto">
          <a:xfrm>
            <a:off x="5505450" y="4598988"/>
            <a:ext cx="96838" cy="39688"/>
          </a:xfrm>
          <a:custGeom>
            <a:avLst/>
            <a:gdLst>
              <a:gd name="T0" fmla="*/ 257 w 298"/>
              <a:gd name="T1" fmla="*/ 122 h 122"/>
              <a:gd name="T2" fmla="*/ 284 w 298"/>
              <a:gd name="T3" fmla="*/ 82 h 122"/>
              <a:gd name="T4" fmla="*/ 298 w 298"/>
              <a:gd name="T5" fmla="*/ 27 h 122"/>
              <a:gd name="T6" fmla="*/ 108 w 298"/>
              <a:gd name="T7" fmla="*/ 14 h 122"/>
              <a:gd name="T8" fmla="*/ 0 w 298"/>
              <a:gd name="T9" fmla="*/ 55 h 122"/>
              <a:gd name="T10" fmla="*/ 40 w 298"/>
              <a:gd name="T11" fmla="*/ 109 h 122"/>
              <a:gd name="T12" fmla="*/ 257 w 298"/>
              <a:gd name="T13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" h="122">
                <a:moveTo>
                  <a:pt x="257" y="122"/>
                </a:moveTo>
                <a:cubicBezTo>
                  <a:pt x="284" y="41"/>
                  <a:pt x="271" y="122"/>
                  <a:pt x="284" y="82"/>
                </a:cubicBezTo>
                <a:lnTo>
                  <a:pt x="298" y="27"/>
                </a:lnTo>
                <a:cubicBezTo>
                  <a:pt x="257" y="14"/>
                  <a:pt x="135" y="14"/>
                  <a:pt x="108" y="14"/>
                </a:cubicBezTo>
                <a:cubicBezTo>
                  <a:pt x="68" y="0"/>
                  <a:pt x="81" y="0"/>
                  <a:pt x="0" y="55"/>
                </a:cubicBezTo>
                <a:lnTo>
                  <a:pt x="40" y="109"/>
                </a:lnTo>
                <a:cubicBezTo>
                  <a:pt x="149" y="55"/>
                  <a:pt x="54" y="122"/>
                  <a:pt x="257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9" name="Freeform 112">
            <a:extLst>
              <a:ext uri="{FF2B5EF4-FFF2-40B4-BE49-F238E27FC236}">
                <a16:creationId xmlns:a16="http://schemas.microsoft.com/office/drawing/2014/main" id="{8C4CABD6-9078-45CB-8DE9-E16B376C76C3}"/>
              </a:ext>
            </a:extLst>
          </p:cNvPr>
          <p:cNvSpPr>
            <a:spLocks/>
          </p:cNvSpPr>
          <p:nvPr/>
        </p:nvSpPr>
        <p:spPr bwMode="auto">
          <a:xfrm>
            <a:off x="4129088" y="4564063"/>
            <a:ext cx="173038" cy="42863"/>
          </a:xfrm>
          <a:custGeom>
            <a:avLst/>
            <a:gdLst>
              <a:gd name="T0" fmla="*/ 122 w 542"/>
              <a:gd name="T1" fmla="*/ 13 h 135"/>
              <a:gd name="T2" fmla="*/ 13 w 542"/>
              <a:gd name="T3" fmla="*/ 27 h 135"/>
              <a:gd name="T4" fmla="*/ 406 w 542"/>
              <a:gd name="T5" fmla="*/ 108 h 135"/>
              <a:gd name="T6" fmla="*/ 515 w 542"/>
              <a:gd name="T7" fmla="*/ 108 h 135"/>
              <a:gd name="T8" fmla="*/ 244 w 542"/>
              <a:gd name="T9" fmla="*/ 41 h 135"/>
              <a:gd name="T10" fmla="*/ 122 w 542"/>
              <a:gd name="T11" fmla="*/ 13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2" h="135">
                <a:moveTo>
                  <a:pt x="122" y="13"/>
                </a:moveTo>
                <a:cubicBezTo>
                  <a:pt x="0" y="0"/>
                  <a:pt x="27" y="13"/>
                  <a:pt x="13" y="27"/>
                </a:cubicBezTo>
                <a:cubicBezTo>
                  <a:pt x="54" y="68"/>
                  <a:pt x="244" y="68"/>
                  <a:pt x="406" y="108"/>
                </a:cubicBezTo>
                <a:cubicBezTo>
                  <a:pt x="542" y="135"/>
                  <a:pt x="501" y="108"/>
                  <a:pt x="515" y="108"/>
                </a:cubicBezTo>
                <a:cubicBezTo>
                  <a:pt x="447" y="13"/>
                  <a:pt x="352" y="54"/>
                  <a:pt x="244" y="41"/>
                </a:cubicBezTo>
                <a:cubicBezTo>
                  <a:pt x="189" y="27"/>
                  <a:pt x="189" y="13"/>
                  <a:pt x="122" y="1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0" name="Freeform 113">
            <a:extLst>
              <a:ext uri="{FF2B5EF4-FFF2-40B4-BE49-F238E27FC236}">
                <a16:creationId xmlns:a16="http://schemas.microsoft.com/office/drawing/2014/main" id="{8EBBDC79-57C5-4F19-924C-EFFA0A92B85A}"/>
              </a:ext>
            </a:extLst>
          </p:cNvPr>
          <p:cNvSpPr>
            <a:spLocks/>
          </p:cNvSpPr>
          <p:nvPr/>
        </p:nvSpPr>
        <p:spPr bwMode="auto">
          <a:xfrm>
            <a:off x="2155825" y="2239963"/>
            <a:ext cx="34925" cy="104775"/>
          </a:xfrm>
          <a:custGeom>
            <a:avLst/>
            <a:gdLst>
              <a:gd name="T0" fmla="*/ 0 w 109"/>
              <a:gd name="T1" fmla="*/ 190 h 325"/>
              <a:gd name="T2" fmla="*/ 27 w 109"/>
              <a:gd name="T3" fmla="*/ 244 h 325"/>
              <a:gd name="T4" fmla="*/ 41 w 109"/>
              <a:gd name="T5" fmla="*/ 298 h 325"/>
              <a:gd name="T6" fmla="*/ 82 w 109"/>
              <a:gd name="T7" fmla="*/ 190 h 325"/>
              <a:gd name="T8" fmla="*/ 109 w 109"/>
              <a:gd name="T9" fmla="*/ 54 h 325"/>
              <a:gd name="T10" fmla="*/ 95 w 109"/>
              <a:gd name="T11" fmla="*/ 0 h 325"/>
              <a:gd name="T12" fmla="*/ 0 w 109"/>
              <a:gd name="T13" fmla="*/ 0 h 325"/>
              <a:gd name="T14" fmla="*/ 0 w 109"/>
              <a:gd name="T15" fmla="*/ 190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9" h="325">
                <a:moveTo>
                  <a:pt x="0" y="190"/>
                </a:moveTo>
                <a:lnTo>
                  <a:pt x="27" y="244"/>
                </a:lnTo>
                <a:lnTo>
                  <a:pt x="41" y="298"/>
                </a:lnTo>
                <a:cubicBezTo>
                  <a:pt x="54" y="284"/>
                  <a:pt x="82" y="325"/>
                  <a:pt x="82" y="190"/>
                </a:cubicBezTo>
                <a:cubicBezTo>
                  <a:pt x="82" y="122"/>
                  <a:pt x="68" y="108"/>
                  <a:pt x="109" y="54"/>
                </a:cubicBezTo>
                <a:lnTo>
                  <a:pt x="95" y="0"/>
                </a:lnTo>
                <a:lnTo>
                  <a:pt x="0" y="0"/>
                </a:lnTo>
                <a:lnTo>
                  <a:pt x="0" y="19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1" name="Freeform 114">
            <a:extLst>
              <a:ext uri="{FF2B5EF4-FFF2-40B4-BE49-F238E27FC236}">
                <a16:creationId xmlns:a16="http://schemas.microsoft.com/office/drawing/2014/main" id="{CABFE0E5-A8AF-4F96-8EE2-21D54119FA84}"/>
              </a:ext>
            </a:extLst>
          </p:cNvPr>
          <p:cNvSpPr>
            <a:spLocks/>
          </p:cNvSpPr>
          <p:nvPr/>
        </p:nvSpPr>
        <p:spPr bwMode="auto">
          <a:xfrm>
            <a:off x="5372100" y="658813"/>
            <a:ext cx="85725" cy="104775"/>
          </a:xfrm>
          <a:custGeom>
            <a:avLst/>
            <a:gdLst>
              <a:gd name="T0" fmla="*/ 0 w 271"/>
              <a:gd name="T1" fmla="*/ 203 h 325"/>
              <a:gd name="T2" fmla="*/ 149 w 271"/>
              <a:gd name="T3" fmla="*/ 162 h 325"/>
              <a:gd name="T4" fmla="*/ 244 w 271"/>
              <a:gd name="T5" fmla="*/ 108 h 325"/>
              <a:gd name="T6" fmla="*/ 244 w 271"/>
              <a:gd name="T7" fmla="*/ 0 h 325"/>
              <a:gd name="T8" fmla="*/ 135 w 271"/>
              <a:gd name="T9" fmla="*/ 95 h 325"/>
              <a:gd name="T10" fmla="*/ 0 w 271"/>
              <a:gd name="T11" fmla="*/ 203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" h="325">
                <a:moveTo>
                  <a:pt x="0" y="203"/>
                </a:moveTo>
                <a:cubicBezTo>
                  <a:pt x="68" y="325"/>
                  <a:pt x="108" y="203"/>
                  <a:pt x="149" y="162"/>
                </a:cubicBezTo>
                <a:cubicBezTo>
                  <a:pt x="203" y="108"/>
                  <a:pt x="189" y="162"/>
                  <a:pt x="244" y="108"/>
                </a:cubicBezTo>
                <a:cubicBezTo>
                  <a:pt x="271" y="68"/>
                  <a:pt x="271" y="41"/>
                  <a:pt x="244" y="0"/>
                </a:cubicBezTo>
                <a:cubicBezTo>
                  <a:pt x="203" y="27"/>
                  <a:pt x="176" y="54"/>
                  <a:pt x="135" y="95"/>
                </a:cubicBezTo>
                <a:cubicBezTo>
                  <a:pt x="27" y="203"/>
                  <a:pt x="27" y="162"/>
                  <a:pt x="0" y="20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2" name="Freeform 115">
            <a:extLst>
              <a:ext uri="{FF2B5EF4-FFF2-40B4-BE49-F238E27FC236}">
                <a16:creationId xmlns:a16="http://schemas.microsoft.com/office/drawing/2014/main" id="{92C7F1B2-9EC6-4DAC-AF45-422EC32E142B}"/>
              </a:ext>
            </a:extLst>
          </p:cNvPr>
          <p:cNvSpPr>
            <a:spLocks/>
          </p:cNvSpPr>
          <p:nvPr/>
        </p:nvSpPr>
        <p:spPr bwMode="auto">
          <a:xfrm>
            <a:off x="4437063" y="1736726"/>
            <a:ext cx="112713" cy="107950"/>
          </a:xfrm>
          <a:custGeom>
            <a:avLst/>
            <a:gdLst>
              <a:gd name="T0" fmla="*/ 0 w 352"/>
              <a:gd name="T1" fmla="*/ 285 h 339"/>
              <a:gd name="T2" fmla="*/ 176 w 352"/>
              <a:gd name="T3" fmla="*/ 217 h 339"/>
              <a:gd name="T4" fmla="*/ 325 w 352"/>
              <a:gd name="T5" fmla="*/ 81 h 339"/>
              <a:gd name="T6" fmla="*/ 176 w 352"/>
              <a:gd name="T7" fmla="*/ 163 h 339"/>
              <a:gd name="T8" fmla="*/ 0 w 352"/>
              <a:gd name="T9" fmla="*/ 285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9">
                <a:moveTo>
                  <a:pt x="0" y="285"/>
                </a:moveTo>
                <a:cubicBezTo>
                  <a:pt x="95" y="339"/>
                  <a:pt x="54" y="285"/>
                  <a:pt x="176" y="217"/>
                </a:cubicBezTo>
                <a:cubicBezTo>
                  <a:pt x="230" y="190"/>
                  <a:pt x="352" y="136"/>
                  <a:pt x="325" y="81"/>
                </a:cubicBezTo>
                <a:cubicBezTo>
                  <a:pt x="298" y="0"/>
                  <a:pt x="216" y="136"/>
                  <a:pt x="176" y="163"/>
                </a:cubicBezTo>
                <a:cubicBezTo>
                  <a:pt x="108" y="217"/>
                  <a:pt x="40" y="203"/>
                  <a:pt x="0" y="28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Freeform 116">
            <a:extLst>
              <a:ext uri="{FF2B5EF4-FFF2-40B4-BE49-F238E27FC236}">
                <a16:creationId xmlns:a16="http://schemas.microsoft.com/office/drawing/2014/main" id="{4D814C66-5483-45CF-BAE6-6CC67BD7C9F8}"/>
              </a:ext>
            </a:extLst>
          </p:cNvPr>
          <p:cNvSpPr>
            <a:spLocks/>
          </p:cNvSpPr>
          <p:nvPr/>
        </p:nvSpPr>
        <p:spPr bwMode="auto">
          <a:xfrm>
            <a:off x="1446213" y="2952751"/>
            <a:ext cx="49213" cy="82550"/>
          </a:xfrm>
          <a:custGeom>
            <a:avLst/>
            <a:gdLst>
              <a:gd name="T0" fmla="*/ 81 w 149"/>
              <a:gd name="T1" fmla="*/ 257 h 257"/>
              <a:gd name="T2" fmla="*/ 149 w 149"/>
              <a:gd name="T3" fmla="*/ 257 h 257"/>
              <a:gd name="T4" fmla="*/ 122 w 149"/>
              <a:gd name="T5" fmla="*/ 95 h 257"/>
              <a:gd name="T6" fmla="*/ 0 w 149"/>
              <a:gd name="T7" fmla="*/ 14 h 257"/>
              <a:gd name="T8" fmla="*/ 81 w 149"/>
              <a:gd name="T9" fmla="*/ 257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257">
                <a:moveTo>
                  <a:pt x="81" y="257"/>
                </a:moveTo>
                <a:lnTo>
                  <a:pt x="149" y="257"/>
                </a:lnTo>
                <a:cubicBezTo>
                  <a:pt x="149" y="203"/>
                  <a:pt x="135" y="149"/>
                  <a:pt x="122" y="95"/>
                </a:cubicBezTo>
                <a:cubicBezTo>
                  <a:pt x="108" y="14"/>
                  <a:pt x="95" y="0"/>
                  <a:pt x="0" y="14"/>
                </a:cubicBezTo>
                <a:lnTo>
                  <a:pt x="81" y="257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Freeform 117">
            <a:extLst>
              <a:ext uri="{FF2B5EF4-FFF2-40B4-BE49-F238E27FC236}">
                <a16:creationId xmlns:a16="http://schemas.microsoft.com/office/drawing/2014/main" id="{4E9B7E90-A66B-4CE4-A4FA-34D37C5257A6}"/>
              </a:ext>
            </a:extLst>
          </p:cNvPr>
          <p:cNvSpPr>
            <a:spLocks/>
          </p:cNvSpPr>
          <p:nvPr/>
        </p:nvSpPr>
        <p:spPr bwMode="auto">
          <a:xfrm>
            <a:off x="1150938" y="1328738"/>
            <a:ext cx="47625" cy="138113"/>
          </a:xfrm>
          <a:custGeom>
            <a:avLst/>
            <a:gdLst>
              <a:gd name="T0" fmla="*/ 122 w 149"/>
              <a:gd name="T1" fmla="*/ 433 h 433"/>
              <a:gd name="T2" fmla="*/ 95 w 149"/>
              <a:gd name="T3" fmla="*/ 189 h 433"/>
              <a:gd name="T4" fmla="*/ 0 w 149"/>
              <a:gd name="T5" fmla="*/ 0 h 433"/>
              <a:gd name="T6" fmla="*/ 55 w 149"/>
              <a:gd name="T7" fmla="*/ 230 h 433"/>
              <a:gd name="T8" fmla="*/ 122 w 149"/>
              <a:gd name="T9" fmla="*/ 433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433">
                <a:moveTo>
                  <a:pt x="122" y="433"/>
                </a:moveTo>
                <a:cubicBezTo>
                  <a:pt x="149" y="379"/>
                  <a:pt x="122" y="257"/>
                  <a:pt x="95" y="189"/>
                </a:cubicBezTo>
                <a:cubicBezTo>
                  <a:pt x="68" y="121"/>
                  <a:pt x="82" y="40"/>
                  <a:pt x="0" y="0"/>
                </a:cubicBezTo>
                <a:cubicBezTo>
                  <a:pt x="14" y="67"/>
                  <a:pt x="41" y="162"/>
                  <a:pt x="55" y="230"/>
                </a:cubicBezTo>
                <a:cubicBezTo>
                  <a:pt x="82" y="338"/>
                  <a:pt x="27" y="379"/>
                  <a:pt x="122" y="43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5" name="Freeform 118">
            <a:extLst>
              <a:ext uri="{FF2B5EF4-FFF2-40B4-BE49-F238E27FC236}">
                <a16:creationId xmlns:a16="http://schemas.microsoft.com/office/drawing/2014/main" id="{7836CD38-D065-459A-BB71-42F7B761EF69}"/>
              </a:ext>
            </a:extLst>
          </p:cNvPr>
          <p:cNvSpPr>
            <a:spLocks/>
          </p:cNvSpPr>
          <p:nvPr/>
        </p:nvSpPr>
        <p:spPr bwMode="auto">
          <a:xfrm>
            <a:off x="5719763" y="1957388"/>
            <a:ext cx="95250" cy="61913"/>
          </a:xfrm>
          <a:custGeom>
            <a:avLst/>
            <a:gdLst>
              <a:gd name="T0" fmla="*/ 0 w 298"/>
              <a:gd name="T1" fmla="*/ 176 h 190"/>
              <a:gd name="T2" fmla="*/ 13 w 298"/>
              <a:gd name="T3" fmla="*/ 190 h 190"/>
              <a:gd name="T4" fmla="*/ 27 w 298"/>
              <a:gd name="T5" fmla="*/ 190 h 190"/>
              <a:gd name="T6" fmla="*/ 298 w 298"/>
              <a:gd name="T7" fmla="*/ 27 h 190"/>
              <a:gd name="T8" fmla="*/ 203 w 298"/>
              <a:gd name="T9" fmla="*/ 41 h 190"/>
              <a:gd name="T10" fmla="*/ 0 w 298"/>
              <a:gd name="T11" fmla="*/ 17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8" h="190">
                <a:moveTo>
                  <a:pt x="0" y="176"/>
                </a:moveTo>
                <a:cubicBezTo>
                  <a:pt x="0" y="176"/>
                  <a:pt x="0" y="176"/>
                  <a:pt x="13" y="190"/>
                </a:cubicBezTo>
                <a:cubicBezTo>
                  <a:pt x="13" y="190"/>
                  <a:pt x="13" y="190"/>
                  <a:pt x="27" y="190"/>
                </a:cubicBezTo>
                <a:cubicBezTo>
                  <a:pt x="81" y="190"/>
                  <a:pt x="257" y="122"/>
                  <a:pt x="298" y="27"/>
                </a:cubicBezTo>
                <a:cubicBezTo>
                  <a:pt x="244" y="0"/>
                  <a:pt x="271" y="0"/>
                  <a:pt x="203" y="41"/>
                </a:cubicBezTo>
                <a:cubicBezTo>
                  <a:pt x="95" y="95"/>
                  <a:pt x="0" y="122"/>
                  <a:pt x="0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6" name="Freeform 119">
            <a:extLst>
              <a:ext uri="{FF2B5EF4-FFF2-40B4-BE49-F238E27FC236}">
                <a16:creationId xmlns:a16="http://schemas.microsoft.com/office/drawing/2014/main" id="{16761699-4A7D-4E38-BA1E-E79B1627EC5C}"/>
              </a:ext>
            </a:extLst>
          </p:cNvPr>
          <p:cNvSpPr>
            <a:spLocks/>
          </p:cNvSpPr>
          <p:nvPr/>
        </p:nvSpPr>
        <p:spPr bwMode="auto">
          <a:xfrm>
            <a:off x="2963863" y="2860676"/>
            <a:ext cx="87313" cy="117475"/>
          </a:xfrm>
          <a:custGeom>
            <a:avLst/>
            <a:gdLst>
              <a:gd name="T0" fmla="*/ 68 w 271"/>
              <a:gd name="T1" fmla="*/ 366 h 366"/>
              <a:gd name="T2" fmla="*/ 109 w 271"/>
              <a:gd name="T3" fmla="*/ 285 h 366"/>
              <a:gd name="T4" fmla="*/ 149 w 271"/>
              <a:gd name="T5" fmla="*/ 204 h 366"/>
              <a:gd name="T6" fmla="*/ 244 w 271"/>
              <a:gd name="T7" fmla="*/ 28 h 366"/>
              <a:gd name="T8" fmla="*/ 163 w 271"/>
              <a:gd name="T9" fmla="*/ 82 h 366"/>
              <a:gd name="T10" fmla="*/ 14 w 271"/>
              <a:gd name="T11" fmla="*/ 326 h 366"/>
              <a:gd name="T12" fmla="*/ 68 w 271"/>
              <a:gd name="T13" fmla="*/ 366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1" h="366">
                <a:moveTo>
                  <a:pt x="68" y="366"/>
                </a:moveTo>
                <a:cubicBezTo>
                  <a:pt x="82" y="339"/>
                  <a:pt x="95" y="299"/>
                  <a:pt x="109" y="285"/>
                </a:cubicBezTo>
                <a:cubicBezTo>
                  <a:pt x="122" y="258"/>
                  <a:pt x="136" y="217"/>
                  <a:pt x="149" y="204"/>
                </a:cubicBezTo>
                <a:cubicBezTo>
                  <a:pt x="271" y="0"/>
                  <a:pt x="244" y="136"/>
                  <a:pt x="244" y="28"/>
                </a:cubicBezTo>
                <a:cubicBezTo>
                  <a:pt x="163" y="28"/>
                  <a:pt x="204" y="14"/>
                  <a:pt x="163" y="82"/>
                </a:cubicBezTo>
                <a:cubicBezTo>
                  <a:pt x="82" y="190"/>
                  <a:pt x="95" y="217"/>
                  <a:pt x="14" y="326"/>
                </a:cubicBezTo>
                <a:cubicBezTo>
                  <a:pt x="41" y="366"/>
                  <a:pt x="0" y="339"/>
                  <a:pt x="68" y="36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7" name="Freeform 120">
            <a:extLst>
              <a:ext uri="{FF2B5EF4-FFF2-40B4-BE49-F238E27FC236}">
                <a16:creationId xmlns:a16="http://schemas.microsoft.com/office/drawing/2014/main" id="{7312692F-D433-4E1C-9DFA-597AA1817F68}"/>
              </a:ext>
            </a:extLst>
          </p:cNvPr>
          <p:cNvSpPr>
            <a:spLocks/>
          </p:cNvSpPr>
          <p:nvPr/>
        </p:nvSpPr>
        <p:spPr bwMode="auto">
          <a:xfrm>
            <a:off x="833438" y="2995613"/>
            <a:ext cx="44450" cy="104775"/>
          </a:xfrm>
          <a:custGeom>
            <a:avLst/>
            <a:gdLst>
              <a:gd name="T0" fmla="*/ 95 w 136"/>
              <a:gd name="T1" fmla="*/ 325 h 325"/>
              <a:gd name="T2" fmla="*/ 109 w 136"/>
              <a:gd name="T3" fmla="*/ 149 h 325"/>
              <a:gd name="T4" fmla="*/ 68 w 136"/>
              <a:gd name="T5" fmla="*/ 0 h 325"/>
              <a:gd name="T6" fmla="*/ 41 w 136"/>
              <a:gd name="T7" fmla="*/ 162 h 325"/>
              <a:gd name="T8" fmla="*/ 95 w 136"/>
              <a:gd name="T9" fmla="*/ 32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325">
                <a:moveTo>
                  <a:pt x="95" y="325"/>
                </a:moveTo>
                <a:cubicBezTo>
                  <a:pt x="109" y="284"/>
                  <a:pt x="109" y="203"/>
                  <a:pt x="109" y="149"/>
                </a:cubicBezTo>
                <a:cubicBezTo>
                  <a:pt x="122" y="54"/>
                  <a:pt x="136" y="27"/>
                  <a:pt x="68" y="0"/>
                </a:cubicBezTo>
                <a:cubicBezTo>
                  <a:pt x="54" y="40"/>
                  <a:pt x="41" y="108"/>
                  <a:pt x="41" y="162"/>
                </a:cubicBezTo>
                <a:cubicBezTo>
                  <a:pt x="27" y="271"/>
                  <a:pt x="0" y="298"/>
                  <a:pt x="95" y="32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8" name="Freeform 121">
            <a:extLst>
              <a:ext uri="{FF2B5EF4-FFF2-40B4-BE49-F238E27FC236}">
                <a16:creationId xmlns:a16="http://schemas.microsoft.com/office/drawing/2014/main" id="{6E958CEE-6424-43C0-A2DC-D2354DDEDD47}"/>
              </a:ext>
            </a:extLst>
          </p:cNvPr>
          <p:cNvSpPr>
            <a:spLocks/>
          </p:cNvSpPr>
          <p:nvPr/>
        </p:nvSpPr>
        <p:spPr bwMode="auto">
          <a:xfrm>
            <a:off x="2946400" y="2379663"/>
            <a:ext cx="112713" cy="52388"/>
          </a:xfrm>
          <a:custGeom>
            <a:avLst/>
            <a:gdLst>
              <a:gd name="T0" fmla="*/ 54 w 353"/>
              <a:gd name="T1" fmla="*/ 122 h 163"/>
              <a:gd name="T2" fmla="*/ 27 w 353"/>
              <a:gd name="T3" fmla="*/ 136 h 163"/>
              <a:gd name="T4" fmla="*/ 0 w 353"/>
              <a:gd name="T5" fmla="*/ 150 h 163"/>
              <a:gd name="T6" fmla="*/ 41 w 353"/>
              <a:gd name="T7" fmla="*/ 150 h 163"/>
              <a:gd name="T8" fmla="*/ 203 w 353"/>
              <a:gd name="T9" fmla="*/ 122 h 163"/>
              <a:gd name="T10" fmla="*/ 339 w 353"/>
              <a:gd name="T11" fmla="*/ 82 h 163"/>
              <a:gd name="T12" fmla="*/ 353 w 353"/>
              <a:gd name="T13" fmla="*/ 82 h 163"/>
              <a:gd name="T14" fmla="*/ 339 w 353"/>
              <a:gd name="T15" fmla="*/ 68 h 163"/>
              <a:gd name="T16" fmla="*/ 190 w 353"/>
              <a:gd name="T17" fmla="*/ 0 h 163"/>
              <a:gd name="T18" fmla="*/ 54 w 353"/>
              <a:gd name="T19" fmla="*/ 12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3" h="163">
                <a:moveTo>
                  <a:pt x="54" y="122"/>
                </a:moveTo>
                <a:cubicBezTo>
                  <a:pt x="54" y="150"/>
                  <a:pt x="54" y="136"/>
                  <a:pt x="27" y="136"/>
                </a:cubicBezTo>
                <a:cubicBezTo>
                  <a:pt x="27" y="163"/>
                  <a:pt x="27" y="163"/>
                  <a:pt x="0" y="150"/>
                </a:cubicBezTo>
                <a:lnTo>
                  <a:pt x="41" y="150"/>
                </a:lnTo>
                <a:cubicBezTo>
                  <a:pt x="109" y="150"/>
                  <a:pt x="136" y="136"/>
                  <a:pt x="203" y="122"/>
                </a:cubicBezTo>
                <a:lnTo>
                  <a:pt x="339" y="82"/>
                </a:lnTo>
                <a:cubicBezTo>
                  <a:pt x="353" y="82"/>
                  <a:pt x="353" y="82"/>
                  <a:pt x="353" y="82"/>
                </a:cubicBezTo>
                <a:cubicBezTo>
                  <a:pt x="353" y="82"/>
                  <a:pt x="353" y="68"/>
                  <a:pt x="339" y="68"/>
                </a:cubicBezTo>
                <a:lnTo>
                  <a:pt x="190" y="0"/>
                </a:lnTo>
                <a:cubicBezTo>
                  <a:pt x="136" y="68"/>
                  <a:pt x="95" y="82"/>
                  <a:pt x="54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9" name="Freeform 122">
            <a:extLst>
              <a:ext uri="{FF2B5EF4-FFF2-40B4-BE49-F238E27FC236}">
                <a16:creationId xmlns:a16="http://schemas.microsoft.com/office/drawing/2014/main" id="{DC73F5F5-B059-4D2B-822F-D850DC2353F8}"/>
              </a:ext>
            </a:extLst>
          </p:cNvPr>
          <p:cNvSpPr>
            <a:spLocks/>
          </p:cNvSpPr>
          <p:nvPr/>
        </p:nvSpPr>
        <p:spPr bwMode="auto">
          <a:xfrm>
            <a:off x="5062538" y="1762126"/>
            <a:ext cx="92075" cy="47625"/>
          </a:xfrm>
          <a:custGeom>
            <a:avLst/>
            <a:gdLst>
              <a:gd name="T0" fmla="*/ 95 w 284"/>
              <a:gd name="T1" fmla="*/ 150 h 150"/>
              <a:gd name="T2" fmla="*/ 162 w 284"/>
              <a:gd name="T3" fmla="*/ 122 h 150"/>
              <a:gd name="T4" fmla="*/ 284 w 284"/>
              <a:gd name="T5" fmla="*/ 55 h 150"/>
              <a:gd name="T6" fmla="*/ 108 w 284"/>
              <a:gd name="T7" fmla="*/ 14 h 150"/>
              <a:gd name="T8" fmla="*/ 54 w 284"/>
              <a:gd name="T9" fmla="*/ 68 h 150"/>
              <a:gd name="T10" fmla="*/ 0 w 284"/>
              <a:gd name="T11" fmla="*/ 150 h 150"/>
              <a:gd name="T12" fmla="*/ 95 w 284"/>
              <a:gd name="T13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" h="150">
                <a:moveTo>
                  <a:pt x="95" y="150"/>
                </a:moveTo>
                <a:lnTo>
                  <a:pt x="162" y="122"/>
                </a:lnTo>
                <a:cubicBezTo>
                  <a:pt x="203" y="95"/>
                  <a:pt x="244" y="82"/>
                  <a:pt x="284" y="55"/>
                </a:cubicBezTo>
                <a:lnTo>
                  <a:pt x="108" y="14"/>
                </a:lnTo>
                <a:cubicBezTo>
                  <a:pt x="54" y="82"/>
                  <a:pt x="122" y="0"/>
                  <a:pt x="54" y="68"/>
                </a:cubicBezTo>
                <a:cubicBezTo>
                  <a:pt x="0" y="109"/>
                  <a:pt x="27" y="82"/>
                  <a:pt x="0" y="150"/>
                </a:cubicBezTo>
                <a:lnTo>
                  <a:pt x="95" y="15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0" name="Freeform 123">
            <a:extLst>
              <a:ext uri="{FF2B5EF4-FFF2-40B4-BE49-F238E27FC236}">
                <a16:creationId xmlns:a16="http://schemas.microsoft.com/office/drawing/2014/main" id="{3A23942D-C874-4581-877B-25E66FB7FC44}"/>
              </a:ext>
            </a:extLst>
          </p:cNvPr>
          <p:cNvSpPr>
            <a:spLocks/>
          </p:cNvSpPr>
          <p:nvPr/>
        </p:nvSpPr>
        <p:spPr bwMode="auto">
          <a:xfrm>
            <a:off x="873125" y="3660776"/>
            <a:ext cx="39688" cy="82550"/>
          </a:xfrm>
          <a:custGeom>
            <a:avLst/>
            <a:gdLst>
              <a:gd name="T0" fmla="*/ 68 w 122"/>
              <a:gd name="T1" fmla="*/ 257 h 257"/>
              <a:gd name="T2" fmla="*/ 95 w 122"/>
              <a:gd name="T3" fmla="*/ 0 h 257"/>
              <a:gd name="T4" fmla="*/ 14 w 122"/>
              <a:gd name="T5" fmla="*/ 122 h 257"/>
              <a:gd name="T6" fmla="*/ 68 w 122"/>
              <a:gd name="T7" fmla="*/ 257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2" h="257">
                <a:moveTo>
                  <a:pt x="68" y="257"/>
                </a:moveTo>
                <a:cubicBezTo>
                  <a:pt x="122" y="189"/>
                  <a:pt x="122" y="40"/>
                  <a:pt x="95" y="0"/>
                </a:cubicBezTo>
                <a:cubicBezTo>
                  <a:pt x="27" y="13"/>
                  <a:pt x="27" y="13"/>
                  <a:pt x="14" y="122"/>
                </a:cubicBezTo>
                <a:cubicBezTo>
                  <a:pt x="0" y="216"/>
                  <a:pt x="0" y="216"/>
                  <a:pt x="68" y="25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1" name="Freeform 124">
            <a:extLst>
              <a:ext uri="{FF2B5EF4-FFF2-40B4-BE49-F238E27FC236}">
                <a16:creationId xmlns:a16="http://schemas.microsoft.com/office/drawing/2014/main" id="{4F5FC31B-5ADC-4779-A081-3FD55E470844}"/>
              </a:ext>
            </a:extLst>
          </p:cNvPr>
          <p:cNvSpPr>
            <a:spLocks/>
          </p:cNvSpPr>
          <p:nvPr/>
        </p:nvSpPr>
        <p:spPr bwMode="auto">
          <a:xfrm>
            <a:off x="3802063" y="1506538"/>
            <a:ext cx="92075" cy="100013"/>
          </a:xfrm>
          <a:custGeom>
            <a:avLst/>
            <a:gdLst>
              <a:gd name="T0" fmla="*/ 285 w 285"/>
              <a:gd name="T1" fmla="*/ 41 h 312"/>
              <a:gd name="T2" fmla="*/ 136 w 285"/>
              <a:gd name="T3" fmla="*/ 95 h 312"/>
              <a:gd name="T4" fmla="*/ 14 w 285"/>
              <a:gd name="T5" fmla="*/ 217 h 312"/>
              <a:gd name="T6" fmla="*/ 150 w 285"/>
              <a:gd name="T7" fmla="*/ 163 h 312"/>
              <a:gd name="T8" fmla="*/ 285 w 285"/>
              <a:gd name="T9" fmla="*/ 4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" h="312">
                <a:moveTo>
                  <a:pt x="285" y="41"/>
                </a:moveTo>
                <a:cubicBezTo>
                  <a:pt x="204" y="0"/>
                  <a:pt x="177" y="54"/>
                  <a:pt x="136" y="95"/>
                </a:cubicBezTo>
                <a:cubicBezTo>
                  <a:pt x="109" y="122"/>
                  <a:pt x="0" y="176"/>
                  <a:pt x="14" y="217"/>
                </a:cubicBezTo>
                <a:cubicBezTo>
                  <a:pt x="55" y="312"/>
                  <a:pt x="95" y="203"/>
                  <a:pt x="150" y="163"/>
                </a:cubicBezTo>
                <a:cubicBezTo>
                  <a:pt x="231" y="68"/>
                  <a:pt x="244" y="95"/>
                  <a:pt x="285" y="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2" name="Freeform 125">
            <a:extLst>
              <a:ext uri="{FF2B5EF4-FFF2-40B4-BE49-F238E27FC236}">
                <a16:creationId xmlns:a16="http://schemas.microsoft.com/office/drawing/2014/main" id="{78951984-49FE-42C4-9B56-2939D3126C1C}"/>
              </a:ext>
            </a:extLst>
          </p:cNvPr>
          <p:cNvSpPr>
            <a:spLocks/>
          </p:cNvSpPr>
          <p:nvPr/>
        </p:nvSpPr>
        <p:spPr bwMode="auto">
          <a:xfrm>
            <a:off x="3086100" y="1831976"/>
            <a:ext cx="98425" cy="55563"/>
          </a:xfrm>
          <a:custGeom>
            <a:avLst/>
            <a:gdLst>
              <a:gd name="T0" fmla="*/ 122 w 311"/>
              <a:gd name="T1" fmla="*/ 27 h 176"/>
              <a:gd name="T2" fmla="*/ 40 w 311"/>
              <a:gd name="T3" fmla="*/ 163 h 176"/>
              <a:gd name="T4" fmla="*/ 54 w 311"/>
              <a:gd name="T5" fmla="*/ 176 h 176"/>
              <a:gd name="T6" fmla="*/ 176 w 311"/>
              <a:gd name="T7" fmla="*/ 109 h 176"/>
              <a:gd name="T8" fmla="*/ 311 w 311"/>
              <a:gd name="T9" fmla="*/ 54 h 176"/>
              <a:gd name="T10" fmla="*/ 230 w 311"/>
              <a:gd name="T11" fmla="*/ 41 h 176"/>
              <a:gd name="T12" fmla="*/ 217 w 311"/>
              <a:gd name="T13" fmla="*/ 14 h 176"/>
              <a:gd name="T14" fmla="*/ 203 w 311"/>
              <a:gd name="T15" fmla="*/ 14 h 176"/>
              <a:gd name="T16" fmla="*/ 176 w 311"/>
              <a:gd name="T17" fmla="*/ 14 h 176"/>
              <a:gd name="T18" fmla="*/ 122 w 311"/>
              <a:gd name="T19" fmla="*/ 2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1" h="176">
                <a:moveTo>
                  <a:pt x="122" y="27"/>
                </a:moveTo>
                <a:cubicBezTo>
                  <a:pt x="81" y="136"/>
                  <a:pt x="0" y="82"/>
                  <a:pt x="40" y="163"/>
                </a:cubicBezTo>
                <a:cubicBezTo>
                  <a:pt x="40" y="163"/>
                  <a:pt x="40" y="163"/>
                  <a:pt x="54" y="176"/>
                </a:cubicBezTo>
                <a:cubicBezTo>
                  <a:pt x="135" y="163"/>
                  <a:pt x="122" y="149"/>
                  <a:pt x="176" y="109"/>
                </a:cubicBezTo>
                <a:cubicBezTo>
                  <a:pt x="230" y="82"/>
                  <a:pt x="257" y="82"/>
                  <a:pt x="311" y="54"/>
                </a:cubicBezTo>
                <a:lnTo>
                  <a:pt x="230" y="41"/>
                </a:lnTo>
                <a:cubicBezTo>
                  <a:pt x="203" y="41"/>
                  <a:pt x="203" y="41"/>
                  <a:pt x="217" y="14"/>
                </a:cubicBezTo>
                <a:cubicBezTo>
                  <a:pt x="203" y="14"/>
                  <a:pt x="203" y="14"/>
                  <a:pt x="203" y="14"/>
                </a:cubicBezTo>
                <a:cubicBezTo>
                  <a:pt x="203" y="14"/>
                  <a:pt x="176" y="14"/>
                  <a:pt x="176" y="14"/>
                </a:cubicBezTo>
                <a:cubicBezTo>
                  <a:pt x="122" y="14"/>
                  <a:pt x="176" y="0"/>
                  <a:pt x="122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3" name="Freeform 126">
            <a:extLst>
              <a:ext uri="{FF2B5EF4-FFF2-40B4-BE49-F238E27FC236}">
                <a16:creationId xmlns:a16="http://schemas.microsoft.com/office/drawing/2014/main" id="{C37DA8EA-1BB7-4520-9175-5798A6F6FE6F}"/>
              </a:ext>
            </a:extLst>
          </p:cNvPr>
          <p:cNvSpPr>
            <a:spLocks/>
          </p:cNvSpPr>
          <p:nvPr/>
        </p:nvSpPr>
        <p:spPr bwMode="auto">
          <a:xfrm>
            <a:off x="2733675" y="2762251"/>
            <a:ext cx="95250" cy="155575"/>
          </a:xfrm>
          <a:custGeom>
            <a:avLst/>
            <a:gdLst>
              <a:gd name="T0" fmla="*/ 136 w 298"/>
              <a:gd name="T1" fmla="*/ 284 h 488"/>
              <a:gd name="T2" fmla="*/ 298 w 298"/>
              <a:gd name="T3" fmla="*/ 0 h 488"/>
              <a:gd name="T4" fmla="*/ 271 w 298"/>
              <a:gd name="T5" fmla="*/ 13 h 488"/>
              <a:gd name="T6" fmla="*/ 244 w 298"/>
              <a:gd name="T7" fmla="*/ 41 h 488"/>
              <a:gd name="T8" fmla="*/ 217 w 298"/>
              <a:gd name="T9" fmla="*/ 108 h 488"/>
              <a:gd name="T10" fmla="*/ 136 w 298"/>
              <a:gd name="T11" fmla="*/ 217 h 488"/>
              <a:gd name="T12" fmla="*/ 0 w 298"/>
              <a:gd name="T13" fmla="*/ 461 h 488"/>
              <a:gd name="T14" fmla="*/ 41 w 298"/>
              <a:gd name="T15" fmla="*/ 488 h 488"/>
              <a:gd name="T16" fmla="*/ 136 w 298"/>
              <a:gd name="T17" fmla="*/ 284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8" h="488">
                <a:moveTo>
                  <a:pt x="136" y="284"/>
                </a:moveTo>
                <a:cubicBezTo>
                  <a:pt x="190" y="176"/>
                  <a:pt x="298" y="54"/>
                  <a:pt x="298" y="0"/>
                </a:cubicBezTo>
                <a:cubicBezTo>
                  <a:pt x="244" y="13"/>
                  <a:pt x="285" y="0"/>
                  <a:pt x="271" y="13"/>
                </a:cubicBezTo>
                <a:lnTo>
                  <a:pt x="244" y="41"/>
                </a:lnTo>
                <a:cubicBezTo>
                  <a:pt x="231" y="68"/>
                  <a:pt x="231" y="81"/>
                  <a:pt x="217" y="108"/>
                </a:cubicBezTo>
                <a:cubicBezTo>
                  <a:pt x="176" y="162"/>
                  <a:pt x="163" y="149"/>
                  <a:pt x="136" y="217"/>
                </a:cubicBezTo>
                <a:cubicBezTo>
                  <a:pt x="82" y="311"/>
                  <a:pt x="41" y="379"/>
                  <a:pt x="0" y="461"/>
                </a:cubicBezTo>
                <a:lnTo>
                  <a:pt x="41" y="488"/>
                </a:lnTo>
                <a:lnTo>
                  <a:pt x="136" y="284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4" name="Freeform 127">
            <a:extLst>
              <a:ext uri="{FF2B5EF4-FFF2-40B4-BE49-F238E27FC236}">
                <a16:creationId xmlns:a16="http://schemas.microsoft.com/office/drawing/2014/main" id="{F5E50AEE-31CC-427B-BF44-43551D8950B0}"/>
              </a:ext>
            </a:extLst>
          </p:cNvPr>
          <p:cNvSpPr>
            <a:spLocks/>
          </p:cNvSpPr>
          <p:nvPr/>
        </p:nvSpPr>
        <p:spPr bwMode="auto">
          <a:xfrm>
            <a:off x="4041775" y="833438"/>
            <a:ext cx="82550" cy="82550"/>
          </a:xfrm>
          <a:custGeom>
            <a:avLst/>
            <a:gdLst>
              <a:gd name="T0" fmla="*/ 257 w 257"/>
              <a:gd name="T1" fmla="*/ 27 h 257"/>
              <a:gd name="T2" fmla="*/ 230 w 257"/>
              <a:gd name="T3" fmla="*/ 0 h 257"/>
              <a:gd name="T4" fmla="*/ 40 w 257"/>
              <a:gd name="T5" fmla="*/ 217 h 257"/>
              <a:gd name="T6" fmla="*/ 176 w 257"/>
              <a:gd name="T7" fmla="*/ 149 h 257"/>
              <a:gd name="T8" fmla="*/ 216 w 257"/>
              <a:gd name="T9" fmla="*/ 81 h 257"/>
              <a:gd name="T10" fmla="*/ 257 w 257"/>
              <a:gd name="T11" fmla="*/ 27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7" h="257">
                <a:moveTo>
                  <a:pt x="257" y="27"/>
                </a:moveTo>
                <a:lnTo>
                  <a:pt x="230" y="0"/>
                </a:lnTo>
                <a:cubicBezTo>
                  <a:pt x="230" y="0"/>
                  <a:pt x="0" y="176"/>
                  <a:pt x="40" y="217"/>
                </a:cubicBezTo>
                <a:cubicBezTo>
                  <a:pt x="81" y="257"/>
                  <a:pt x="162" y="176"/>
                  <a:pt x="176" y="149"/>
                </a:cubicBezTo>
                <a:cubicBezTo>
                  <a:pt x="203" y="108"/>
                  <a:pt x="189" y="135"/>
                  <a:pt x="216" y="81"/>
                </a:cubicBezTo>
                <a:cubicBezTo>
                  <a:pt x="244" y="54"/>
                  <a:pt x="244" y="41"/>
                  <a:pt x="257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5" name="Freeform 128">
            <a:extLst>
              <a:ext uri="{FF2B5EF4-FFF2-40B4-BE49-F238E27FC236}">
                <a16:creationId xmlns:a16="http://schemas.microsoft.com/office/drawing/2014/main" id="{B51CC371-8848-4C77-BAEB-F5BCA99F776E}"/>
              </a:ext>
            </a:extLst>
          </p:cNvPr>
          <p:cNvSpPr>
            <a:spLocks/>
          </p:cNvSpPr>
          <p:nvPr/>
        </p:nvSpPr>
        <p:spPr bwMode="auto">
          <a:xfrm>
            <a:off x="1543050" y="663576"/>
            <a:ext cx="55563" cy="77788"/>
          </a:xfrm>
          <a:custGeom>
            <a:avLst/>
            <a:gdLst>
              <a:gd name="T0" fmla="*/ 27 w 176"/>
              <a:gd name="T1" fmla="*/ 244 h 244"/>
              <a:gd name="T2" fmla="*/ 108 w 176"/>
              <a:gd name="T3" fmla="*/ 122 h 244"/>
              <a:gd name="T4" fmla="*/ 81 w 176"/>
              <a:gd name="T5" fmla="*/ 0 h 244"/>
              <a:gd name="T6" fmla="*/ 27 w 176"/>
              <a:gd name="T7" fmla="*/ 109 h 244"/>
              <a:gd name="T8" fmla="*/ 27 w 176"/>
              <a:gd name="T9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244">
                <a:moveTo>
                  <a:pt x="27" y="244"/>
                </a:moveTo>
                <a:cubicBezTo>
                  <a:pt x="135" y="244"/>
                  <a:pt x="95" y="217"/>
                  <a:pt x="108" y="122"/>
                </a:cubicBezTo>
                <a:cubicBezTo>
                  <a:pt x="108" y="68"/>
                  <a:pt x="176" y="55"/>
                  <a:pt x="81" y="0"/>
                </a:cubicBezTo>
                <a:cubicBezTo>
                  <a:pt x="54" y="41"/>
                  <a:pt x="54" y="55"/>
                  <a:pt x="27" y="109"/>
                </a:cubicBezTo>
                <a:cubicBezTo>
                  <a:pt x="13" y="177"/>
                  <a:pt x="0" y="204"/>
                  <a:pt x="27" y="24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6" name="Freeform 129">
            <a:extLst>
              <a:ext uri="{FF2B5EF4-FFF2-40B4-BE49-F238E27FC236}">
                <a16:creationId xmlns:a16="http://schemas.microsoft.com/office/drawing/2014/main" id="{19EE3304-EA17-4466-B94F-A8DDCAAF0ECC}"/>
              </a:ext>
            </a:extLst>
          </p:cNvPr>
          <p:cNvSpPr>
            <a:spLocks/>
          </p:cNvSpPr>
          <p:nvPr/>
        </p:nvSpPr>
        <p:spPr bwMode="auto">
          <a:xfrm>
            <a:off x="1550988" y="2940051"/>
            <a:ext cx="57150" cy="107950"/>
          </a:xfrm>
          <a:custGeom>
            <a:avLst/>
            <a:gdLst>
              <a:gd name="T0" fmla="*/ 27 w 176"/>
              <a:gd name="T1" fmla="*/ 82 h 339"/>
              <a:gd name="T2" fmla="*/ 41 w 176"/>
              <a:gd name="T3" fmla="*/ 95 h 339"/>
              <a:gd name="T4" fmla="*/ 54 w 176"/>
              <a:gd name="T5" fmla="*/ 136 h 339"/>
              <a:gd name="T6" fmla="*/ 68 w 176"/>
              <a:gd name="T7" fmla="*/ 163 h 339"/>
              <a:gd name="T8" fmla="*/ 95 w 176"/>
              <a:gd name="T9" fmla="*/ 231 h 339"/>
              <a:gd name="T10" fmla="*/ 122 w 176"/>
              <a:gd name="T11" fmla="*/ 298 h 339"/>
              <a:gd name="T12" fmla="*/ 162 w 176"/>
              <a:gd name="T13" fmla="*/ 109 h 339"/>
              <a:gd name="T14" fmla="*/ 108 w 176"/>
              <a:gd name="T15" fmla="*/ 82 h 339"/>
              <a:gd name="T16" fmla="*/ 95 w 176"/>
              <a:gd name="T17" fmla="*/ 68 h 339"/>
              <a:gd name="T18" fmla="*/ 68 w 176"/>
              <a:gd name="T19" fmla="*/ 55 h 339"/>
              <a:gd name="T20" fmla="*/ 54 w 176"/>
              <a:gd name="T21" fmla="*/ 27 h 339"/>
              <a:gd name="T22" fmla="*/ 27 w 176"/>
              <a:gd name="T23" fmla="*/ 82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6" h="339">
                <a:moveTo>
                  <a:pt x="27" y="82"/>
                </a:moveTo>
                <a:cubicBezTo>
                  <a:pt x="54" y="68"/>
                  <a:pt x="41" y="68"/>
                  <a:pt x="41" y="95"/>
                </a:cubicBezTo>
                <a:cubicBezTo>
                  <a:pt x="68" y="109"/>
                  <a:pt x="54" y="82"/>
                  <a:pt x="54" y="136"/>
                </a:cubicBezTo>
                <a:lnTo>
                  <a:pt x="68" y="163"/>
                </a:lnTo>
                <a:cubicBezTo>
                  <a:pt x="108" y="204"/>
                  <a:pt x="81" y="177"/>
                  <a:pt x="95" y="231"/>
                </a:cubicBezTo>
                <a:cubicBezTo>
                  <a:pt x="135" y="231"/>
                  <a:pt x="122" y="258"/>
                  <a:pt x="122" y="298"/>
                </a:cubicBezTo>
                <a:cubicBezTo>
                  <a:pt x="176" y="298"/>
                  <a:pt x="162" y="339"/>
                  <a:pt x="162" y="109"/>
                </a:cubicBezTo>
                <a:lnTo>
                  <a:pt x="108" y="82"/>
                </a:lnTo>
                <a:cubicBezTo>
                  <a:pt x="27" y="41"/>
                  <a:pt x="135" y="122"/>
                  <a:pt x="95" y="68"/>
                </a:cubicBezTo>
                <a:cubicBezTo>
                  <a:pt x="68" y="68"/>
                  <a:pt x="68" y="68"/>
                  <a:pt x="68" y="55"/>
                </a:cubicBezTo>
                <a:cubicBezTo>
                  <a:pt x="41" y="55"/>
                  <a:pt x="41" y="55"/>
                  <a:pt x="54" y="27"/>
                </a:cubicBezTo>
                <a:cubicBezTo>
                  <a:pt x="0" y="55"/>
                  <a:pt x="0" y="0"/>
                  <a:pt x="27" y="8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7" name="Freeform 130">
            <a:extLst>
              <a:ext uri="{FF2B5EF4-FFF2-40B4-BE49-F238E27FC236}">
                <a16:creationId xmlns:a16="http://schemas.microsoft.com/office/drawing/2014/main" id="{566BF095-1633-48C2-8505-07FFFF9FA219}"/>
              </a:ext>
            </a:extLst>
          </p:cNvPr>
          <p:cNvSpPr>
            <a:spLocks/>
          </p:cNvSpPr>
          <p:nvPr/>
        </p:nvSpPr>
        <p:spPr bwMode="auto">
          <a:xfrm>
            <a:off x="4341813" y="1954213"/>
            <a:ext cx="90488" cy="95250"/>
          </a:xfrm>
          <a:custGeom>
            <a:avLst/>
            <a:gdLst>
              <a:gd name="T0" fmla="*/ 0 w 284"/>
              <a:gd name="T1" fmla="*/ 298 h 298"/>
              <a:gd name="T2" fmla="*/ 81 w 284"/>
              <a:gd name="T3" fmla="*/ 244 h 298"/>
              <a:gd name="T4" fmla="*/ 284 w 284"/>
              <a:gd name="T5" fmla="*/ 0 h 298"/>
              <a:gd name="T6" fmla="*/ 189 w 284"/>
              <a:gd name="T7" fmla="*/ 54 h 298"/>
              <a:gd name="T8" fmla="*/ 0 w 284"/>
              <a:gd name="T9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298">
                <a:moveTo>
                  <a:pt x="0" y="298"/>
                </a:moveTo>
                <a:cubicBezTo>
                  <a:pt x="54" y="298"/>
                  <a:pt x="54" y="284"/>
                  <a:pt x="81" y="244"/>
                </a:cubicBezTo>
                <a:cubicBezTo>
                  <a:pt x="149" y="149"/>
                  <a:pt x="271" y="67"/>
                  <a:pt x="284" y="0"/>
                </a:cubicBezTo>
                <a:cubicBezTo>
                  <a:pt x="189" y="0"/>
                  <a:pt x="230" y="0"/>
                  <a:pt x="189" y="54"/>
                </a:cubicBezTo>
                <a:cubicBezTo>
                  <a:pt x="149" y="108"/>
                  <a:pt x="13" y="216"/>
                  <a:pt x="0" y="29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8" name="Freeform 131">
            <a:extLst>
              <a:ext uri="{FF2B5EF4-FFF2-40B4-BE49-F238E27FC236}">
                <a16:creationId xmlns:a16="http://schemas.microsoft.com/office/drawing/2014/main" id="{F6092C5F-2C84-49DF-8103-E5F1B3E6EA80}"/>
              </a:ext>
            </a:extLst>
          </p:cNvPr>
          <p:cNvSpPr>
            <a:spLocks/>
          </p:cNvSpPr>
          <p:nvPr/>
        </p:nvSpPr>
        <p:spPr bwMode="auto">
          <a:xfrm>
            <a:off x="3471863" y="1166813"/>
            <a:ext cx="74613" cy="95250"/>
          </a:xfrm>
          <a:custGeom>
            <a:avLst/>
            <a:gdLst>
              <a:gd name="T0" fmla="*/ 40 w 230"/>
              <a:gd name="T1" fmla="*/ 298 h 298"/>
              <a:gd name="T2" fmla="*/ 135 w 230"/>
              <a:gd name="T3" fmla="*/ 163 h 298"/>
              <a:gd name="T4" fmla="*/ 176 w 230"/>
              <a:gd name="T5" fmla="*/ 0 h 298"/>
              <a:gd name="T6" fmla="*/ 40 w 230"/>
              <a:gd name="T7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0" h="298">
                <a:moveTo>
                  <a:pt x="40" y="298"/>
                </a:moveTo>
                <a:cubicBezTo>
                  <a:pt x="108" y="285"/>
                  <a:pt x="108" y="217"/>
                  <a:pt x="135" y="163"/>
                </a:cubicBezTo>
                <a:cubicBezTo>
                  <a:pt x="176" y="109"/>
                  <a:pt x="230" y="81"/>
                  <a:pt x="176" y="0"/>
                </a:cubicBezTo>
                <a:cubicBezTo>
                  <a:pt x="135" y="41"/>
                  <a:pt x="0" y="244"/>
                  <a:pt x="40" y="29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9" name="Freeform 132">
            <a:extLst>
              <a:ext uri="{FF2B5EF4-FFF2-40B4-BE49-F238E27FC236}">
                <a16:creationId xmlns:a16="http://schemas.microsoft.com/office/drawing/2014/main" id="{1E84A84F-24C4-49AB-BA59-FAD0E477DF8F}"/>
              </a:ext>
            </a:extLst>
          </p:cNvPr>
          <p:cNvSpPr>
            <a:spLocks/>
          </p:cNvSpPr>
          <p:nvPr/>
        </p:nvSpPr>
        <p:spPr bwMode="auto">
          <a:xfrm>
            <a:off x="3333750" y="1479551"/>
            <a:ext cx="90488" cy="65088"/>
          </a:xfrm>
          <a:custGeom>
            <a:avLst/>
            <a:gdLst>
              <a:gd name="T0" fmla="*/ 95 w 285"/>
              <a:gd name="T1" fmla="*/ 27 h 203"/>
              <a:gd name="T2" fmla="*/ 81 w 285"/>
              <a:gd name="T3" fmla="*/ 54 h 203"/>
              <a:gd name="T4" fmla="*/ 14 w 285"/>
              <a:gd name="T5" fmla="*/ 203 h 203"/>
              <a:gd name="T6" fmla="*/ 41 w 285"/>
              <a:gd name="T7" fmla="*/ 203 h 203"/>
              <a:gd name="T8" fmla="*/ 95 w 285"/>
              <a:gd name="T9" fmla="*/ 176 h 203"/>
              <a:gd name="T10" fmla="*/ 122 w 285"/>
              <a:gd name="T11" fmla="*/ 176 h 203"/>
              <a:gd name="T12" fmla="*/ 149 w 285"/>
              <a:gd name="T13" fmla="*/ 162 h 203"/>
              <a:gd name="T14" fmla="*/ 190 w 285"/>
              <a:gd name="T15" fmla="*/ 135 h 203"/>
              <a:gd name="T16" fmla="*/ 203 w 285"/>
              <a:gd name="T17" fmla="*/ 122 h 203"/>
              <a:gd name="T18" fmla="*/ 217 w 285"/>
              <a:gd name="T19" fmla="*/ 108 h 203"/>
              <a:gd name="T20" fmla="*/ 230 w 285"/>
              <a:gd name="T21" fmla="*/ 95 h 203"/>
              <a:gd name="T22" fmla="*/ 217 w 285"/>
              <a:gd name="T23" fmla="*/ 67 h 203"/>
              <a:gd name="T24" fmla="*/ 163 w 285"/>
              <a:gd name="T25" fmla="*/ 67 h 203"/>
              <a:gd name="T26" fmla="*/ 136 w 285"/>
              <a:gd name="T27" fmla="*/ 27 h 203"/>
              <a:gd name="T28" fmla="*/ 136 w 285"/>
              <a:gd name="T29" fmla="*/ 0 h 203"/>
              <a:gd name="T30" fmla="*/ 95 w 285"/>
              <a:gd name="T31" fmla="*/ 2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5" h="203">
                <a:moveTo>
                  <a:pt x="95" y="27"/>
                </a:moveTo>
                <a:cubicBezTo>
                  <a:pt x="109" y="54"/>
                  <a:pt x="109" y="54"/>
                  <a:pt x="81" y="54"/>
                </a:cubicBezTo>
                <a:lnTo>
                  <a:pt x="14" y="203"/>
                </a:lnTo>
                <a:lnTo>
                  <a:pt x="41" y="203"/>
                </a:lnTo>
                <a:cubicBezTo>
                  <a:pt x="54" y="189"/>
                  <a:pt x="0" y="189"/>
                  <a:pt x="95" y="176"/>
                </a:cubicBezTo>
                <a:cubicBezTo>
                  <a:pt x="81" y="149"/>
                  <a:pt x="81" y="162"/>
                  <a:pt x="122" y="176"/>
                </a:cubicBezTo>
                <a:cubicBezTo>
                  <a:pt x="122" y="149"/>
                  <a:pt x="95" y="149"/>
                  <a:pt x="149" y="162"/>
                </a:cubicBezTo>
                <a:lnTo>
                  <a:pt x="190" y="135"/>
                </a:lnTo>
                <a:cubicBezTo>
                  <a:pt x="176" y="108"/>
                  <a:pt x="176" y="108"/>
                  <a:pt x="203" y="122"/>
                </a:cubicBezTo>
                <a:cubicBezTo>
                  <a:pt x="203" y="108"/>
                  <a:pt x="217" y="108"/>
                  <a:pt x="217" y="108"/>
                </a:cubicBezTo>
                <a:cubicBezTo>
                  <a:pt x="217" y="108"/>
                  <a:pt x="217" y="108"/>
                  <a:pt x="230" y="95"/>
                </a:cubicBezTo>
                <a:cubicBezTo>
                  <a:pt x="244" y="54"/>
                  <a:pt x="285" y="95"/>
                  <a:pt x="217" y="67"/>
                </a:cubicBezTo>
                <a:lnTo>
                  <a:pt x="163" y="67"/>
                </a:lnTo>
                <a:lnTo>
                  <a:pt x="136" y="27"/>
                </a:lnTo>
                <a:lnTo>
                  <a:pt x="136" y="0"/>
                </a:lnTo>
                <a:cubicBezTo>
                  <a:pt x="109" y="40"/>
                  <a:pt x="122" y="13"/>
                  <a:pt x="95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0" name="Freeform 133">
            <a:extLst>
              <a:ext uri="{FF2B5EF4-FFF2-40B4-BE49-F238E27FC236}">
                <a16:creationId xmlns:a16="http://schemas.microsoft.com/office/drawing/2014/main" id="{BE7C8EC1-B255-4C58-B275-3BB1E2300981}"/>
              </a:ext>
            </a:extLst>
          </p:cNvPr>
          <p:cNvSpPr>
            <a:spLocks/>
          </p:cNvSpPr>
          <p:nvPr/>
        </p:nvSpPr>
        <p:spPr bwMode="auto">
          <a:xfrm>
            <a:off x="3671888" y="1296988"/>
            <a:ext cx="95250" cy="65088"/>
          </a:xfrm>
          <a:custGeom>
            <a:avLst/>
            <a:gdLst>
              <a:gd name="T0" fmla="*/ 0 w 298"/>
              <a:gd name="T1" fmla="*/ 203 h 203"/>
              <a:gd name="T2" fmla="*/ 135 w 298"/>
              <a:gd name="T3" fmla="*/ 203 h 203"/>
              <a:gd name="T4" fmla="*/ 203 w 298"/>
              <a:gd name="T5" fmla="*/ 122 h 203"/>
              <a:gd name="T6" fmla="*/ 298 w 298"/>
              <a:gd name="T7" fmla="*/ 27 h 203"/>
              <a:gd name="T8" fmla="*/ 271 w 298"/>
              <a:gd name="T9" fmla="*/ 0 h 203"/>
              <a:gd name="T10" fmla="*/ 149 w 298"/>
              <a:gd name="T11" fmla="*/ 108 h 203"/>
              <a:gd name="T12" fmla="*/ 0 w 298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" h="203">
                <a:moveTo>
                  <a:pt x="0" y="203"/>
                </a:moveTo>
                <a:lnTo>
                  <a:pt x="135" y="203"/>
                </a:lnTo>
                <a:cubicBezTo>
                  <a:pt x="163" y="149"/>
                  <a:pt x="163" y="162"/>
                  <a:pt x="203" y="122"/>
                </a:cubicBezTo>
                <a:cubicBezTo>
                  <a:pt x="244" y="81"/>
                  <a:pt x="285" y="54"/>
                  <a:pt x="298" y="27"/>
                </a:cubicBezTo>
                <a:lnTo>
                  <a:pt x="271" y="0"/>
                </a:lnTo>
                <a:cubicBezTo>
                  <a:pt x="203" y="13"/>
                  <a:pt x="230" y="27"/>
                  <a:pt x="149" y="108"/>
                </a:cubicBezTo>
                <a:cubicBezTo>
                  <a:pt x="81" y="162"/>
                  <a:pt x="41" y="122"/>
                  <a:pt x="0" y="20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1" name="Freeform 134">
            <a:extLst>
              <a:ext uri="{FF2B5EF4-FFF2-40B4-BE49-F238E27FC236}">
                <a16:creationId xmlns:a16="http://schemas.microsoft.com/office/drawing/2014/main" id="{1396A20D-5817-4A3F-8A95-34E5B46232A1}"/>
              </a:ext>
            </a:extLst>
          </p:cNvPr>
          <p:cNvSpPr>
            <a:spLocks/>
          </p:cNvSpPr>
          <p:nvPr/>
        </p:nvSpPr>
        <p:spPr bwMode="auto">
          <a:xfrm>
            <a:off x="5392738" y="2592388"/>
            <a:ext cx="122238" cy="77788"/>
          </a:xfrm>
          <a:custGeom>
            <a:avLst/>
            <a:gdLst>
              <a:gd name="T0" fmla="*/ 0 w 379"/>
              <a:gd name="T1" fmla="*/ 190 h 244"/>
              <a:gd name="T2" fmla="*/ 379 w 379"/>
              <a:gd name="T3" fmla="*/ 28 h 244"/>
              <a:gd name="T4" fmla="*/ 298 w 379"/>
              <a:gd name="T5" fmla="*/ 41 h 244"/>
              <a:gd name="T6" fmla="*/ 0 w 379"/>
              <a:gd name="T7" fmla="*/ 19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9" h="244">
                <a:moveTo>
                  <a:pt x="0" y="190"/>
                </a:moveTo>
                <a:cubicBezTo>
                  <a:pt x="67" y="244"/>
                  <a:pt x="338" y="82"/>
                  <a:pt x="379" y="28"/>
                </a:cubicBezTo>
                <a:cubicBezTo>
                  <a:pt x="352" y="0"/>
                  <a:pt x="338" y="14"/>
                  <a:pt x="298" y="41"/>
                </a:cubicBezTo>
                <a:lnTo>
                  <a:pt x="0" y="19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2" name="Freeform 135">
            <a:extLst>
              <a:ext uri="{FF2B5EF4-FFF2-40B4-BE49-F238E27FC236}">
                <a16:creationId xmlns:a16="http://schemas.microsoft.com/office/drawing/2014/main" id="{346D2C31-1184-416B-85ED-5D1F76733D56}"/>
              </a:ext>
            </a:extLst>
          </p:cNvPr>
          <p:cNvSpPr>
            <a:spLocks/>
          </p:cNvSpPr>
          <p:nvPr/>
        </p:nvSpPr>
        <p:spPr bwMode="auto">
          <a:xfrm>
            <a:off x="3814763" y="2587626"/>
            <a:ext cx="104775" cy="52388"/>
          </a:xfrm>
          <a:custGeom>
            <a:avLst/>
            <a:gdLst>
              <a:gd name="T0" fmla="*/ 136 w 325"/>
              <a:gd name="T1" fmla="*/ 41 h 162"/>
              <a:gd name="T2" fmla="*/ 109 w 325"/>
              <a:gd name="T3" fmla="*/ 68 h 162"/>
              <a:gd name="T4" fmla="*/ 54 w 325"/>
              <a:gd name="T5" fmla="*/ 95 h 162"/>
              <a:gd name="T6" fmla="*/ 14 w 325"/>
              <a:gd name="T7" fmla="*/ 162 h 162"/>
              <a:gd name="T8" fmla="*/ 190 w 325"/>
              <a:gd name="T9" fmla="*/ 108 h 162"/>
              <a:gd name="T10" fmla="*/ 217 w 325"/>
              <a:gd name="T11" fmla="*/ 95 h 162"/>
              <a:gd name="T12" fmla="*/ 258 w 325"/>
              <a:gd name="T13" fmla="*/ 81 h 162"/>
              <a:gd name="T14" fmla="*/ 325 w 325"/>
              <a:gd name="T15" fmla="*/ 13 h 162"/>
              <a:gd name="T16" fmla="*/ 230 w 325"/>
              <a:gd name="T17" fmla="*/ 27 h 162"/>
              <a:gd name="T18" fmla="*/ 149 w 325"/>
              <a:gd name="T19" fmla="*/ 13 h 162"/>
              <a:gd name="T20" fmla="*/ 136 w 325"/>
              <a:gd name="T21" fmla="*/ 4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5" h="162">
                <a:moveTo>
                  <a:pt x="136" y="41"/>
                </a:moveTo>
                <a:cubicBezTo>
                  <a:pt x="136" y="68"/>
                  <a:pt x="136" y="68"/>
                  <a:pt x="109" y="68"/>
                </a:cubicBezTo>
                <a:cubicBezTo>
                  <a:pt x="95" y="68"/>
                  <a:pt x="68" y="81"/>
                  <a:pt x="54" y="95"/>
                </a:cubicBezTo>
                <a:cubicBezTo>
                  <a:pt x="0" y="149"/>
                  <a:pt x="27" y="108"/>
                  <a:pt x="14" y="162"/>
                </a:cubicBezTo>
                <a:lnTo>
                  <a:pt x="190" y="108"/>
                </a:lnTo>
                <a:cubicBezTo>
                  <a:pt x="190" y="81"/>
                  <a:pt x="190" y="95"/>
                  <a:pt x="217" y="95"/>
                </a:cubicBezTo>
                <a:lnTo>
                  <a:pt x="258" y="81"/>
                </a:lnTo>
                <a:cubicBezTo>
                  <a:pt x="298" y="0"/>
                  <a:pt x="271" y="95"/>
                  <a:pt x="325" y="13"/>
                </a:cubicBezTo>
                <a:cubicBezTo>
                  <a:pt x="271" y="27"/>
                  <a:pt x="285" y="41"/>
                  <a:pt x="230" y="27"/>
                </a:cubicBezTo>
                <a:cubicBezTo>
                  <a:pt x="136" y="27"/>
                  <a:pt x="258" y="0"/>
                  <a:pt x="149" y="13"/>
                </a:cubicBezTo>
                <a:cubicBezTo>
                  <a:pt x="149" y="54"/>
                  <a:pt x="163" y="41"/>
                  <a:pt x="136" y="4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3" name="Freeform 136">
            <a:extLst>
              <a:ext uri="{FF2B5EF4-FFF2-40B4-BE49-F238E27FC236}">
                <a16:creationId xmlns:a16="http://schemas.microsoft.com/office/drawing/2014/main" id="{A925B699-3C9A-4C57-9311-C4206C5ACEBB}"/>
              </a:ext>
            </a:extLst>
          </p:cNvPr>
          <p:cNvSpPr>
            <a:spLocks/>
          </p:cNvSpPr>
          <p:nvPr/>
        </p:nvSpPr>
        <p:spPr bwMode="auto">
          <a:xfrm>
            <a:off x="1520825" y="785813"/>
            <a:ext cx="47625" cy="95250"/>
          </a:xfrm>
          <a:custGeom>
            <a:avLst/>
            <a:gdLst>
              <a:gd name="T0" fmla="*/ 54 w 149"/>
              <a:gd name="T1" fmla="*/ 284 h 298"/>
              <a:gd name="T2" fmla="*/ 108 w 149"/>
              <a:gd name="T3" fmla="*/ 149 h 298"/>
              <a:gd name="T4" fmla="*/ 95 w 149"/>
              <a:gd name="T5" fmla="*/ 0 h 298"/>
              <a:gd name="T6" fmla="*/ 68 w 149"/>
              <a:gd name="T7" fmla="*/ 40 h 298"/>
              <a:gd name="T8" fmla="*/ 54 w 149"/>
              <a:gd name="T9" fmla="*/ 284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298">
                <a:moveTo>
                  <a:pt x="54" y="284"/>
                </a:moveTo>
                <a:cubicBezTo>
                  <a:pt x="108" y="271"/>
                  <a:pt x="81" y="298"/>
                  <a:pt x="108" y="149"/>
                </a:cubicBezTo>
                <a:cubicBezTo>
                  <a:pt x="122" y="68"/>
                  <a:pt x="149" y="40"/>
                  <a:pt x="95" y="0"/>
                </a:cubicBezTo>
                <a:cubicBezTo>
                  <a:pt x="68" y="13"/>
                  <a:pt x="81" y="0"/>
                  <a:pt x="68" y="40"/>
                </a:cubicBezTo>
                <a:cubicBezTo>
                  <a:pt x="41" y="122"/>
                  <a:pt x="0" y="217"/>
                  <a:pt x="54" y="28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4" name="Freeform 137">
            <a:extLst>
              <a:ext uri="{FF2B5EF4-FFF2-40B4-BE49-F238E27FC236}">
                <a16:creationId xmlns:a16="http://schemas.microsoft.com/office/drawing/2014/main" id="{224432EC-262F-4096-8F23-2C9977E3AE43}"/>
              </a:ext>
            </a:extLst>
          </p:cNvPr>
          <p:cNvSpPr>
            <a:spLocks/>
          </p:cNvSpPr>
          <p:nvPr/>
        </p:nvSpPr>
        <p:spPr bwMode="auto">
          <a:xfrm>
            <a:off x="3059113" y="2752726"/>
            <a:ext cx="92075" cy="90488"/>
          </a:xfrm>
          <a:custGeom>
            <a:avLst/>
            <a:gdLst>
              <a:gd name="T0" fmla="*/ 40 w 284"/>
              <a:gd name="T1" fmla="*/ 284 h 284"/>
              <a:gd name="T2" fmla="*/ 94 w 284"/>
              <a:gd name="T3" fmla="*/ 203 h 284"/>
              <a:gd name="T4" fmla="*/ 284 w 284"/>
              <a:gd name="T5" fmla="*/ 13 h 284"/>
              <a:gd name="T6" fmla="*/ 243 w 284"/>
              <a:gd name="T7" fmla="*/ 0 h 284"/>
              <a:gd name="T8" fmla="*/ 81 w 284"/>
              <a:gd name="T9" fmla="*/ 149 h 284"/>
              <a:gd name="T10" fmla="*/ 67 w 284"/>
              <a:gd name="T11" fmla="*/ 176 h 284"/>
              <a:gd name="T12" fmla="*/ 67 w 284"/>
              <a:gd name="T13" fmla="*/ 189 h 284"/>
              <a:gd name="T14" fmla="*/ 0 w 284"/>
              <a:gd name="T15" fmla="*/ 244 h 284"/>
              <a:gd name="T16" fmla="*/ 40 w 284"/>
              <a:gd name="T1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4" h="284">
                <a:moveTo>
                  <a:pt x="40" y="284"/>
                </a:moveTo>
                <a:cubicBezTo>
                  <a:pt x="54" y="257"/>
                  <a:pt x="81" y="230"/>
                  <a:pt x="94" y="203"/>
                </a:cubicBezTo>
                <a:cubicBezTo>
                  <a:pt x="121" y="189"/>
                  <a:pt x="230" y="108"/>
                  <a:pt x="284" y="13"/>
                </a:cubicBezTo>
                <a:lnTo>
                  <a:pt x="243" y="0"/>
                </a:lnTo>
                <a:lnTo>
                  <a:pt x="81" y="149"/>
                </a:lnTo>
                <a:cubicBezTo>
                  <a:pt x="81" y="162"/>
                  <a:pt x="67" y="176"/>
                  <a:pt x="67" y="176"/>
                </a:cubicBezTo>
                <a:cubicBezTo>
                  <a:pt x="67" y="176"/>
                  <a:pt x="67" y="189"/>
                  <a:pt x="67" y="189"/>
                </a:cubicBezTo>
                <a:cubicBezTo>
                  <a:pt x="40" y="217"/>
                  <a:pt x="27" y="230"/>
                  <a:pt x="0" y="244"/>
                </a:cubicBezTo>
                <a:lnTo>
                  <a:pt x="40" y="284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5" name="Freeform 138">
            <a:extLst>
              <a:ext uri="{FF2B5EF4-FFF2-40B4-BE49-F238E27FC236}">
                <a16:creationId xmlns:a16="http://schemas.microsoft.com/office/drawing/2014/main" id="{09CBD0AF-6393-4BE0-B65C-1FF57F58577B}"/>
              </a:ext>
            </a:extLst>
          </p:cNvPr>
          <p:cNvSpPr>
            <a:spLocks/>
          </p:cNvSpPr>
          <p:nvPr/>
        </p:nvSpPr>
        <p:spPr bwMode="auto">
          <a:xfrm>
            <a:off x="2428875" y="4038601"/>
            <a:ext cx="95250" cy="77788"/>
          </a:xfrm>
          <a:custGeom>
            <a:avLst/>
            <a:gdLst>
              <a:gd name="T0" fmla="*/ 13 w 298"/>
              <a:gd name="T1" fmla="*/ 204 h 244"/>
              <a:gd name="T2" fmla="*/ 149 w 298"/>
              <a:gd name="T3" fmla="*/ 136 h 244"/>
              <a:gd name="T4" fmla="*/ 230 w 298"/>
              <a:gd name="T5" fmla="*/ 68 h 244"/>
              <a:gd name="T6" fmla="*/ 284 w 298"/>
              <a:gd name="T7" fmla="*/ 0 h 244"/>
              <a:gd name="T8" fmla="*/ 203 w 298"/>
              <a:gd name="T9" fmla="*/ 14 h 244"/>
              <a:gd name="T10" fmla="*/ 27 w 298"/>
              <a:gd name="T11" fmla="*/ 190 h 244"/>
              <a:gd name="T12" fmla="*/ 13 w 298"/>
              <a:gd name="T13" fmla="*/ 20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" h="244">
                <a:moveTo>
                  <a:pt x="13" y="204"/>
                </a:moveTo>
                <a:cubicBezTo>
                  <a:pt x="68" y="244"/>
                  <a:pt x="108" y="163"/>
                  <a:pt x="149" y="136"/>
                </a:cubicBezTo>
                <a:cubicBezTo>
                  <a:pt x="176" y="109"/>
                  <a:pt x="203" y="95"/>
                  <a:pt x="230" y="68"/>
                </a:cubicBezTo>
                <a:cubicBezTo>
                  <a:pt x="298" y="14"/>
                  <a:pt x="257" y="82"/>
                  <a:pt x="284" y="0"/>
                </a:cubicBezTo>
                <a:cubicBezTo>
                  <a:pt x="257" y="0"/>
                  <a:pt x="230" y="0"/>
                  <a:pt x="203" y="14"/>
                </a:cubicBezTo>
                <a:cubicBezTo>
                  <a:pt x="122" y="68"/>
                  <a:pt x="27" y="177"/>
                  <a:pt x="27" y="190"/>
                </a:cubicBezTo>
                <a:cubicBezTo>
                  <a:pt x="0" y="204"/>
                  <a:pt x="13" y="204"/>
                  <a:pt x="13" y="20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6" name="Freeform 139">
            <a:extLst>
              <a:ext uri="{FF2B5EF4-FFF2-40B4-BE49-F238E27FC236}">
                <a16:creationId xmlns:a16="http://schemas.microsoft.com/office/drawing/2014/main" id="{E1A9D09E-ADBF-43D1-8699-3EC08A01E1A9}"/>
              </a:ext>
            </a:extLst>
          </p:cNvPr>
          <p:cNvSpPr>
            <a:spLocks/>
          </p:cNvSpPr>
          <p:nvPr/>
        </p:nvSpPr>
        <p:spPr bwMode="auto">
          <a:xfrm>
            <a:off x="5575300" y="2036763"/>
            <a:ext cx="104775" cy="65088"/>
          </a:xfrm>
          <a:custGeom>
            <a:avLst/>
            <a:gdLst>
              <a:gd name="T0" fmla="*/ 0 w 325"/>
              <a:gd name="T1" fmla="*/ 203 h 203"/>
              <a:gd name="T2" fmla="*/ 189 w 325"/>
              <a:gd name="T3" fmla="*/ 108 h 203"/>
              <a:gd name="T4" fmla="*/ 325 w 325"/>
              <a:gd name="T5" fmla="*/ 0 h 203"/>
              <a:gd name="T6" fmla="*/ 0 w 325"/>
              <a:gd name="T7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5" h="203">
                <a:moveTo>
                  <a:pt x="0" y="203"/>
                </a:moveTo>
                <a:cubicBezTo>
                  <a:pt x="67" y="190"/>
                  <a:pt x="122" y="136"/>
                  <a:pt x="189" y="108"/>
                </a:cubicBezTo>
                <a:cubicBezTo>
                  <a:pt x="257" y="81"/>
                  <a:pt x="311" y="81"/>
                  <a:pt x="325" y="0"/>
                </a:cubicBezTo>
                <a:cubicBezTo>
                  <a:pt x="257" y="0"/>
                  <a:pt x="27" y="122"/>
                  <a:pt x="0" y="20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7" name="Freeform 140">
            <a:extLst>
              <a:ext uri="{FF2B5EF4-FFF2-40B4-BE49-F238E27FC236}">
                <a16:creationId xmlns:a16="http://schemas.microsoft.com/office/drawing/2014/main" id="{86A14FE2-9875-4FF5-A407-3F21819D7502}"/>
              </a:ext>
            </a:extLst>
          </p:cNvPr>
          <p:cNvSpPr>
            <a:spLocks/>
          </p:cNvSpPr>
          <p:nvPr/>
        </p:nvSpPr>
        <p:spPr bwMode="auto">
          <a:xfrm>
            <a:off x="4514850" y="3943351"/>
            <a:ext cx="74613" cy="47625"/>
          </a:xfrm>
          <a:custGeom>
            <a:avLst/>
            <a:gdLst>
              <a:gd name="T0" fmla="*/ 0 w 230"/>
              <a:gd name="T1" fmla="*/ 136 h 149"/>
              <a:gd name="T2" fmla="*/ 149 w 230"/>
              <a:gd name="T3" fmla="*/ 122 h 149"/>
              <a:gd name="T4" fmla="*/ 230 w 230"/>
              <a:gd name="T5" fmla="*/ 41 h 149"/>
              <a:gd name="T6" fmla="*/ 108 w 230"/>
              <a:gd name="T7" fmla="*/ 41 h 149"/>
              <a:gd name="T8" fmla="*/ 0 w 230"/>
              <a:gd name="T9" fmla="*/ 13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0" h="149">
                <a:moveTo>
                  <a:pt x="0" y="136"/>
                </a:moveTo>
                <a:cubicBezTo>
                  <a:pt x="67" y="149"/>
                  <a:pt x="94" y="136"/>
                  <a:pt x="149" y="122"/>
                </a:cubicBezTo>
                <a:cubicBezTo>
                  <a:pt x="216" y="95"/>
                  <a:pt x="216" y="95"/>
                  <a:pt x="230" y="41"/>
                </a:cubicBezTo>
                <a:cubicBezTo>
                  <a:pt x="176" y="0"/>
                  <a:pt x="162" y="14"/>
                  <a:pt x="108" y="41"/>
                </a:cubicBezTo>
                <a:cubicBezTo>
                  <a:pt x="27" y="95"/>
                  <a:pt x="27" y="68"/>
                  <a:pt x="0" y="13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8" name="Freeform 141">
            <a:extLst>
              <a:ext uri="{FF2B5EF4-FFF2-40B4-BE49-F238E27FC236}">
                <a16:creationId xmlns:a16="http://schemas.microsoft.com/office/drawing/2014/main" id="{BCBCEA82-62E8-4465-A293-1BAF1A709AB7}"/>
              </a:ext>
            </a:extLst>
          </p:cNvPr>
          <p:cNvSpPr>
            <a:spLocks/>
          </p:cNvSpPr>
          <p:nvPr/>
        </p:nvSpPr>
        <p:spPr bwMode="auto">
          <a:xfrm>
            <a:off x="4149725" y="2205038"/>
            <a:ext cx="74613" cy="52388"/>
          </a:xfrm>
          <a:custGeom>
            <a:avLst/>
            <a:gdLst>
              <a:gd name="T0" fmla="*/ 0 w 231"/>
              <a:gd name="T1" fmla="*/ 135 h 162"/>
              <a:gd name="T2" fmla="*/ 14 w 231"/>
              <a:gd name="T3" fmla="*/ 162 h 162"/>
              <a:gd name="T4" fmla="*/ 68 w 231"/>
              <a:gd name="T5" fmla="*/ 135 h 162"/>
              <a:gd name="T6" fmla="*/ 95 w 231"/>
              <a:gd name="T7" fmla="*/ 135 h 162"/>
              <a:gd name="T8" fmla="*/ 122 w 231"/>
              <a:gd name="T9" fmla="*/ 121 h 162"/>
              <a:gd name="T10" fmla="*/ 177 w 231"/>
              <a:gd name="T11" fmla="*/ 94 h 162"/>
              <a:gd name="T12" fmla="*/ 190 w 231"/>
              <a:gd name="T13" fmla="*/ 94 h 162"/>
              <a:gd name="T14" fmla="*/ 217 w 231"/>
              <a:gd name="T15" fmla="*/ 81 h 162"/>
              <a:gd name="T16" fmla="*/ 231 w 231"/>
              <a:gd name="T17" fmla="*/ 27 h 162"/>
              <a:gd name="T18" fmla="*/ 190 w 231"/>
              <a:gd name="T19" fmla="*/ 13 h 162"/>
              <a:gd name="T20" fmla="*/ 28 w 231"/>
              <a:gd name="T21" fmla="*/ 108 h 162"/>
              <a:gd name="T22" fmla="*/ 14 w 231"/>
              <a:gd name="T23" fmla="*/ 108 h 162"/>
              <a:gd name="T24" fmla="*/ 0 w 231"/>
              <a:gd name="T25" fmla="*/ 13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1" h="162">
                <a:moveTo>
                  <a:pt x="0" y="135"/>
                </a:moveTo>
                <a:lnTo>
                  <a:pt x="14" y="162"/>
                </a:lnTo>
                <a:lnTo>
                  <a:pt x="68" y="135"/>
                </a:lnTo>
                <a:cubicBezTo>
                  <a:pt x="55" y="108"/>
                  <a:pt x="55" y="121"/>
                  <a:pt x="95" y="135"/>
                </a:cubicBezTo>
                <a:lnTo>
                  <a:pt x="122" y="121"/>
                </a:lnTo>
                <a:lnTo>
                  <a:pt x="177" y="94"/>
                </a:lnTo>
                <a:lnTo>
                  <a:pt x="190" y="94"/>
                </a:lnTo>
                <a:cubicBezTo>
                  <a:pt x="190" y="67"/>
                  <a:pt x="190" y="81"/>
                  <a:pt x="217" y="81"/>
                </a:cubicBezTo>
                <a:cubicBezTo>
                  <a:pt x="231" y="67"/>
                  <a:pt x="217" y="67"/>
                  <a:pt x="231" y="27"/>
                </a:cubicBezTo>
                <a:cubicBezTo>
                  <a:pt x="149" y="13"/>
                  <a:pt x="204" y="27"/>
                  <a:pt x="190" y="13"/>
                </a:cubicBezTo>
                <a:cubicBezTo>
                  <a:pt x="95" y="0"/>
                  <a:pt x="136" y="0"/>
                  <a:pt x="28" y="108"/>
                </a:cubicBezTo>
                <a:cubicBezTo>
                  <a:pt x="28" y="108"/>
                  <a:pt x="14" y="108"/>
                  <a:pt x="14" y="108"/>
                </a:cubicBezTo>
                <a:lnTo>
                  <a:pt x="0" y="135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9" name="Freeform 142">
            <a:extLst>
              <a:ext uri="{FF2B5EF4-FFF2-40B4-BE49-F238E27FC236}">
                <a16:creationId xmlns:a16="http://schemas.microsoft.com/office/drawing/2014/main" id="{A56ECABC-09F0-4EE1-979E-5E47D09E71B4}"/>
              </a:ext>
            </a:extLst>
          </p:cNvPr>
          <p:cNvSpPr>
            <a:spLocks/>
          </p:cNvSpPr>
          <p:nvPr/>
        </p:nvSpPr>
        <p:spPr bwMode="auto">
          <a:xfrm>
            <a:off x="2876550" y="1336676"/>
            <a:ext cx="52388" cy="87313"/>
          </a:xfrm>
          <a:custGeom>
            <a:avLst/>
            <a:gdLst>
              <a:gd name="T0" fmla="*/ 14 w 163"/>
              <a:gd name="T1" fmla="*/ 257 h 271"/>
              <a:gd name="T2" fmla="*/ 82 w 163"/>
              <a:gd name="T3" fmla="*/ 271 h 271"/>
              <a:gd name="T4" fmla="*/ 149 w 163"/>
              <a:gd name="T5" fmla="*/ 40 h 271"/>
              <a:gd name="T6" fmla="*/ 55 w 163"/>
              <a:gd name="T7" fmla="*/ 149 h 271"/>
              <a:gd name="T8" fmla="*/ 14 w 163"/>
              <a:gd name="T9" fmla="*/ 257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271">
                <a:moveTo>
                  <a:pt x="14" y="257"/>
                </a:moveTo>
                <a:lnTo>
                  <a:pt x="82" y="271"/>
                </a:lnTo>
                <a:cubicBezTo>
                  <a:pt x="109" y="203"/>
                  <a:pt x="163" y="94"/>
                  <a:pt x="149" y="40"/>
                </a:cubicBezTo>
                <a:cubicBezTo>
                  <a:pt x="41" y="54"/>
                  <a:pt x="136" y="0"/>
                  <a:pt x="55" y="149"/>
                </a:cubicBezTo>
                <a:cubicBezTo>
                  <a:pt x="14" y="216"/>
                  <a:pt x="0" y="203"/>
                  <a:pt x="14" y="25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0" name="Freeform 143">
            <a:extLst>
              <a:ext uri="{FF2B5EF4-FFF2-40B4-BE49-F238E27FC236}">
                <a16:creationId xmlns:a16="http://schemas.microsoft.com/office/drawing/2014/main" id="{D6338BF7-CBC6-46B3-B74E-C0202D9F84DE}"/>
              </a:ext>
            </a:extLst>
          </p:cNvPr>
          <p:cNvSpPr>
            <a:spLocks/>
          </p:cNvSpPr>
          <p:nvPr/>
        </p:nvSpPr>
        <p:spPr bwMode="auto">
          <a:xfrm>
            <a:off x="2111375" y="2635251"/>
            <a:ext cx="52388" cy="100013"/>
          </a:xfrm>
          <a:custGeom>
            <a:avLst/>
            <a:gdLst>
              <a:gd name="T0" fmla="*/ 0 w 162"/>
              <a:gd name="T1" fmla="*/ 298 h 312"/>
              <a:gd name="T2" fmla="*/ 108 w 162"/>
              <a:gd name="T3" fmla="*/ 163 h 312"/>
              <a:gd name="T4" fmla="*/ 135 w 162"/>
              <a:gd name="T5" fmla="*/ 0 h 312"/>
              <a:gd name="T6" fmla="*/ 95 w 162"/>
              <a:gd name="T7" fmla="*/ 68 h 312"/>
              <a:gd name="T8" fmla="*/ 40 w 162"/>
              <a:gd name="T9" fmla="*/ 176 h 312"/>
              <a:gd name="T10" fmla="*/ 0 w 162"/>
              <a:gd name="T11" fmla="*/ 298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" h="312">
                <a:moveTo>
                  <a:pt x="0" y="298"/>
                </a:moveTo>
                <a:cubicBezTo>
                  <a:pt x="95" y="312"/>
                  <a:pt x="67" y="244"/>
                  <a:pt x="108" y="163"/>
                </a:cubicBezTo>
                <a:cubicBezTo>
                  <a:pt x="122" y="108"/>
                  <a:pt x="162" y="68"/>
                  <a:pt x="135" y="0"/>
                </a:cubicBezTo>
                <a:cubicBezTo>
                  <a:pt x="95" y="27"/>
                  <a:pt x="108" y="13"/>
                  <a:pt x="95" y="68"/>
                </a:cubicBezTo>
                <a:lnTo>
                  <a:pt x="40" y="176"/>
                </a:lnTo>
                <a:cubicBezTo>
                  <a:pt x="27" y="217"/>
                  <a:pt x="0" y="230"/>
                  <a:pt x="0" y="29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1" name="Freeform 144">
            <a:extLst>
              <a:ext uri="{FF2B5EF4-FFF2-40B4-BE49-F238E27FC236}">
                <a16:creationId xmlns:a16="http://schemas.microsoft.com/office/drawing/2014/main" id="{794B5F0C-4154-4B90-B356-C76C9FA40888}"/>
              </a:ext>
            </a:extLst>
          </p:cNvPr>
          <p:cNvSpPr>
            <a:spLocks/>
          </p:cNvSpPr>
          <p:nvPr/>
        </p:nvSpPr>
        <p:spPr bwMode="auto">
          <a:xfrm>
            <a:off x="5257800" y="2697163"/>
            <a:ext cx="87313" cy="68263"/>
          </a:xfrm>
          <a:custGeom>
            <a:avLst/>
            <a:gdLst>
              <a:gd name="T0" fmla="*/ 0 w 271"/>
              <a:gd name="T1" fmla="*/ 189 h 216"/>
              <a:gd name="T2" fmla="*/ 162 w 271"/>
              <a:gd name="T3" fmla="*/ 135 h 216"/>
              <a:gd name="T4" fmla="*/ 271 w 271"/>
              <a:gd name="T5" fmla="*/ 0 h 216"/>
              <a:gd name="T6" fmla="*/ 135 w 271"/>
              <a:gd name="T7" fmla="*/ 81 h 216"/>
              <a:gd name="T8" fmla="*/ 0 w 271"/>
              <a:gd name="T9" fmla="*/ 189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216">
                <a:moveTo>
                  <a:pt x="0" y="189"/>
                </a:moveTo>
                <a:cubicBezTo>
                  <a:pt x="54" y="216"/>
                  <a:pt x="121" y="162"/>
                  <a:pt x="162" y="135"/>
                </a:cubicBezTo>
                <a:cubicBezTo>
                  <a:pt x="203" y="94"/>
                  <a:pt x="271" y="54"/>
                  <a:pt x="271" y="0"/>
                </a:cubicBezTo>
                <a:cubicBezTo>
                  <a:pt x="216" y="0"/>
                  <a:pt x="176" y="54"/>
                  <a:pt x="135" y="81"/>
                </a:cubicBezTo>
                <a:cubicBezTo>
                  <a:pt x="54" y="162"/>
                  <a:pt x="27" y="108"/>
                  <a:pt x="0" y="18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2" name="Freeform 145">
            <a:extLst>
              <a:ext uri="{FF2B5EF4-FFF2-40B4-BE49-F238E27FC236}">
                <a16:creationId xmlns:a16="http://schemas.microsoft.com/office/drawing/2014/main" id="{12840DCC-7808-4E53-BC31-D6FBA907D72A}"/>
              </a:ext>
            </a:extLst>
          </p:cNvPr>
          <p:cNvSpPr>
            <a:spLocks/>
          </p:cNvSpPr>
          <p:nvPr/>
        </p:nvSpPr>
        <p:spPr bwMode="auto">
          <a:xfrm>
            <a:off x="1446213" y="4073526"/>
            <a:ext cx="57150" cy="125413"/>
          </a:xfrm>
          <a:custGeom>
            <a:avLst/>
            <a:gdLst>
              <a:gd name="T0" fmla="*/ 122 w 176"/>
              <a:gd name="T1" fmla="*/ 0 h 393"/>
              <a:gd name="T2" fmla="*/ 81 w 176"/>
              <a:gd name="T3" fmla="*/ 190 h 393"/>
              <a:gd name="T4" fmla="*/ 13 w 176"/>
              <a:gd name="T5" fmla="*/ 352 h 393"/>
              <a:gd name="T6" fmla="*/ 0 w 176"/>
              <a:gd name="T7" fmla="*/ 393 h 393"/>
              <a:gd name="T8" fmla="*/ 122 w 176"/>
              <a:gd name="T9" fmla="*/ 0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393">
                <a:moveTo>
                  <a:pt x="122" y="0"/>
                </a:moveTo>
                <a:cubicBezTo>
                  <a:pt x="81" y="68"/>
                  <a:pt x="122" y="81"/>
                  <a:pt x="81" y="190"/>
                </a:cubicBezTo>
                <a:lnTo>
                  <a:pt x="13" y="352"/>
                </a:lnTo>
                <a:cubicBezTo>
                  <a:pt x="13" y="366"/>
                  <a:pt x="13" y="379"/>
                  <a:pt x="0" y="393"/>
                </a:cubicBezTo>
                <a:cubicBezTo>
                  <a:pt x="108" y="366"/>
                  <a:pt x="176" y="81"/>
                  <a:pt x="122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3" name="Freeform 146">
            <a:extLst>
              <a:ext uri="{FF2B5EF4-FFF2-40B4-BE49-F238E27FC236}">
                <a16:creationId xmlns:a16="http://schemas.microsoft.com/office/drawing/2014/main" id="{A8DBFFFC-D5B7-48E0-B59C-981E2224D904}"/>
              </a:ext>
            </a:extLst>
          </p:cNvPr>
          <p:cNvSpPr>
            <a:spLocks/>
          </p:cNvSpPr>
          <p:nvPr/>
        </p:nvSpPr>
        <p:spPr bwMode="auto">
          <a:xfrm>
            <a:off x="5432425" y="2149476"/>
            <a:ext cx="73025" cy="68263"/>
          </a:xfrm>
          <a:custGeom>
            <a:avLst/>
            <a:gdLst>
              <a:gd name="T0" fmla="*/ 0 w 231"/>
              <a:gd name="T1" fmla="*/ 217 h 217"/>
              <a:gd name="T2" fmla="*/ 231 w 231"/>
              <a:gd name="T3" fmla="*/ 27 h 217"/>
              <a:gd name="T4" fmla="*/ 95 w 231"/>
              <a:gd name="T5" fmla="*/ 95 h 217"/>
              <a:gd name="T6" fmla="*/ 0 w 231"/>
              <a:gd name="T7" fmla="*/ 217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1" h="217">
                <a:moveTo>
                  <a:pt x="0" y="217"/>
                </a:moveTo>
                <a:cubicBezTo>
                  <a:pt x="95" y="204"/>
                  <a:pt x="217" y="95"/>
                  <a:pt x="231" y="27"/>
                </a:cubicBezTo>
                <a:cubicBezTo>
                  <a:pt x="163" y="0"/>
                  <a:pt x="177" y="41"/>
                  <a:pt x="95" y="95"/>
                </a:cubicBezTo>
                <a:cubicBezTo>
                  <a:pt x="55" y="136"/>
                  <a:pt x="14" y="136"/>
                  <a:pt x="0" y="21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4" name="Freeform 147">
            <a:extLst>
              <a:ext uri="{FF2B5EF4-FFF2-40B4-BE49-F238E27FC236}">
                <a16:creationId xmlns:a16="http://schemas.microsoft.com/office/drawing/2014/main" id="{8B635D44-828F-4065-A22A-31F57B0F3DAC}"/>
              </a:ext>
            </a:extLst>
          </p:cNvPr>
          <p:cNvSpPr>
            <a:spLocks/>
          </p:cNvSpPr>
          <p:nvPr/>
        </p:nvSpPr>
        <p:spPr bwMode="auto">
          <a:xfrm>
            <a:off x="4606925" y="3287713"/>
            <a:ext cx="103188" cy="60325"/>
          </a:xfrm>
          <a:custGeom>
            <a:avLst/>
            <a:gdLst>
              <a:gd name="T0" fmla="*/ 0 w 325"/>
              <a:gd name="T1" fmla="*/ 190 h 190"/>
              <a:gd name="T2" fmla="*/ 325 w 325"/>
              <a:gd name="T3" fmla="*/ 14 h 190"/>
              <a:gd name="T4" fmla="*/ 0 w 325"/>
              <a:gd name="T5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5" h="190">
                <a:moveTo>
                  <a:pt x="0" y="190"/>
                </a:moveTo>
                <a:cubicBezTo>
                  <a:pt x="68" y="190"/>
                  <a:pt x="298" y="68"/>
                  <a:pt x="325" y="14"/>
                </a:cubicBezTo>
                <a:cubicBezTo>
                  <a:pt x="217" y="0"/>
                  <a:pt x="41" y="136"/>
                  <a:pt x="0" y="19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5" name="Freeform 148">
            <a:extLst>
              <a:ext uri="{FF2B5EF4-FFF2-40B4-BE49-F238E27FC236}">
                <a16:creationId xmlns:a16="http://schemas.microsoft.com/office/drawing/2014/main" id="{101F66F3-0D44-4AFE-9C96-B30A4ED297D8}"/>
              </a:ext>
            </a:extLst>
          </p:cNvPr>
          <p:cNvSpPr>
            <a:spLocks/>
          </p:cNvSpPr>
          <p:nvPr/>
        </p:nvSpPr>
        <p:spPr bwMode="auto">
          <a:xfrm>
            <a:off x="4110038" y="3048001"/>
            <a:ext cx="84138" cy="60325"/>
          </a:xfrm>
          <a:custGeom>
            <a:avLst/>
            <a:gdLst>
              <a:gd name="T0" fmla="*/ 0 w 258"/>
              <a:gd name="T1" fmla="*/ 136 h 190"/>
              <a:gd name="T2" fmla="*/ 68 w 258"/>
              <a:gd name="T3" fmla="*/ 163 h 190"/>
              <a:gd name="T4" fmla="*/ 150 w 258"/>
              <a:gd name="T5" fmla="*/ 109 h 190"/>
              <a:gd name="T6" fmla="*/ 258 w 258"/>
              <a:gd name="T7" fmla="*/ 0 h 190"/>
              <a:gd name="T8" fmla="*/ 122 w 258"/>
              <a:gd name="T9" fmla="*/ 68 h 190"/>
              <a:gd name="T10" fmla="*/ 0 w 258"/>
              <a:gd name="T11" fmla="*/ 13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8" h="190">
                <a:moveTo>
                  <a:pt x="0" y="136"/>
                </a:moveTo>
                <a:cubicBezTo>
                  <a:pt x="28" y="176"/>
                  <a:pt x="14" y="190"/>
                  <a:pt x="68" y="163"/>
                </a:cubicBezTo>
                <a:cubicBezTo>
                  <a:pt x="109" y="136"/>
                  <a:pt x="68" y="149"/>
                  <a:pt x="150" y="109"/>
                </a:cubicBezTo>
                <a:cubicBezTo>
                  <a:pt x="231" y="81"/>
                  <a:pt x="258" y="81"/>
                  <a:pt x="258" y="0"/>
                </a:cubicBezTo>
                <a:cubicBezTo>
                  <a:pt x="150" y="14"/>
                  <a:pt x="217" y="27"/>
                  <a:pt x="122" y="68"/>
                </a:cubicBezTo>
                <a:cubicBezTo>
                  <a:pt x="68" y="95"/>
                  <a:pt x="28" y="95"/>
                  <a:pt x="0" y="13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6" name="Freeform 149">
            <a:extLst>
              <a:ext uri="{FF2B5EF4-FFF2-40B4-BE49-F238E27FC236}">
                <a16:creationId xmlns:a16="http://schemas.microsoft.com/office/drawing/2014/main" id="{AA38291B-0871-490E-B3BF-D542F6DA7526}"/>
              </a:ext>
            </a:extLst>
          </p:cNvPr>
          <p:cNvSpPr>
            <a:spLocks/>
          </p:cNvSpPr>
          <p:nvPr/>
        </p:nvSpPr>
        <p:spPr bwMode="auto">
          <a:xfrm>
            <a:off x="6215063" y="2039938"/>
            <a:ext cx="82550" cy="69850"/>
          </a:xfrm>
          <a:custGeom>
            <a:avLst/>
            <a:gdLst>
              <a:gd name="T0" fmla="*/ 0 w 258"/>
              <a:gd name="T1" fmla="*/ 176 h 216"/>
              <a:gd name="T2" fmla="*/ 149 w 258"/>
              <a:gd name="T3" fmla="*/ 122 h 216"/>
              <a:gd name="T4" fmla="*/ 244 w 258"/>
              <a:gd name="T5" fmla="*/ 0 h 216"/>
              <a:gd name="T6" fmla="*/ 163 w 258"/>
              <a:gd name="T7" fmla="*/ 40 h 216"/>
              <a:gd name="T8" fmla="*/ 55 w 258"/>
              <a:gd name="T9" fmla="*/ 135 h 216"/>
              <a:gd name="T10" fmla="*/ 0 w 258"/>
              <a:gd name="T11" fmla="*/ 17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8" h="216">
                <a:moveTo>
                  <a:pt x="0" y="176"/>
                </a:moveTo>
                <a:cubicBezTo>
                  <a:pt x="55" y="216"/>
                  <a:pt x="41" y="189"/>
                  <a:pt x="149" y="122"/>
                </a:cubicBezTo>
                <a:cubicBezTo>
                  <a:pt x="217" y="94"/>
                  <a:pt x="258" y="94"/>
                  <a:pt x="244" y="0"/>
                </a:cubicBezTo>
                <a:cubicBezTo>
                  <a:pt x="149" y="0"/>
                  <a:pt x="204" y="0"/>
                  <a:pt x="163" y="40"/>
                </a:cubicBezTo>
                <a:lnTo>
                  <a:pt x="55" y="135"/>
                </a:lnTo>
                <a:cubicBezTo>
                  <a:pt x="41" y="149"/>
                  <a:pt x="14" y="162"/>
                  <a:pt x="0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7" name="Freeform 150">
            <a:extLst>
              <a:ext uri="{FF2B5EF4-FFF2-40B4-BE49-F238E27FC236}">
                <a16:creationId xmlns:a16="http://schemas.microsoft.com/office/drawing/2014/main" id="{A2E36E29-06E2-412E-B01B-2C7C6E8FF413}"/>
              </a:ext>
            </a:extLst>
          </p:cNvPr>
          <p:cNvSpPr>
            <a:spLocks/>
          </p:cNvSpPr>
          <p:nvPr/>
        </p:nvSpPr>
        <p:spPr bwMode="auto">
          <a:xfrm>
            <a:off x="1743075" y="2487613"/>
            <a:ext cx="42863" cy="82550"/>
          </a:xfrm>
          <a:custGeom>
            <a:avLst/>
            <a:gdLst>
              <a:gd name="T0" fmla="*/ 0 w 136"/>
              <a:gd name="T1" fmla="*/ 217 h 258"/>
              <a:gd name="T2" fmla="*/ 68 w 136"/>
              <a:gd name="T3" fmla="*/ 258 h 258"/>
              <a:gd name="T4" fmla="*/ 136 w 136"/>
              <a:gd name="T5" fmla="*/ 14 h 258"/>
              <a:gd name="T6" fmla="*/ 54 w 136"/>
              <a:gd name="T7" fmla="*/ 122 h 258"/>
              <a:gd name="T8" fmla="*/ 0 w 136"/>
              <a:gd name="T9" fmla="*/ 217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258">
                <a:moveTo>
                  <a:pt x="0" y="217"/>
                </a:moveTo>
                <a:lnTo>
                  <a:pt x="68" y="258"/>
                </a:lnTo>
                <a:cubicBezTo>
                  <a:pt x="108" y="190"/>
                  <a:pt x="136" y="122"/>
                  <a:pt x="136" y="14"/>
                </a:cubicBezTo>
                <a:cubicBezTo>
                  <a:pt x="68" y="41"/>
                  <a:pt x="81" y="0"/>
                  <a:pt x="54" y="122"/>
                </a:cubicBezTo>
                <a:cubicBezTo>
                  <a:pt x="27" y="190"/>
                  <a:pt x="27" y="163"/>
                  <a:pt x="0" y="21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8" name="Freeform 151">
            <a:extLst>
              <a:ext uri="{FF2B5EF4-FFF2-40B4-BE49-F238E27FC236}">
                <a16:creationId xmlns:a16="http://schemas.microsoft.com/office/drawing/2014/main" id="{603ACEBF-4DB0-4981-AE12-2460A9746764}"/>
              </a:ext>
            </a:extLst>
          </p:cNvPr>
          <p:cNvSpPr>
            <a:spLocks/>
          </p:cNvSpPr>
          <p:nvPr/>
        </p:nvSpPr>
        <p:spPr bwMode="auto">
          <a:xfrm>
            <a:off x="2446338" y="2066926"/>
            <a:ext cx="52388" cy="90488"/>
          </a:xfrm>
          <a:custGeom>
            <a:avLst/>
            <a:gdLst>
              <a:gd name="T0" fmla="*/ 0 w 163"/>
              <a:gd name="T1" fmla="*/ 284 h 284"/>
              <a:gd name="T2" fmla="*/ 81 w 163"/>
              <a:gd name="T3" fmla="*/ 135 h 284"/>
              <a:gd name="T4" fmla="*/ 163 w 163"/>
              <a:gd name="T5" fmla="*/ 0 h 284"/>
              <a:gd name="T6" fmla="*/ 95 w 163"/>
              <a:gd name="T7" fmla="*/ 41 h 284"/>
              <a:gd name="T8" fmla="*/ 95 w 163"/>
              <a:gd name="T9" fmla="*/ 54 h 284"/>
              <a:gd name="T10" fmla="*/ 41 w 163"/>
              <a:gd name="T11" fmla="*/ 108 h 284"/>
              <a:gd name="T12" fmla="*/ 0 w 163"/>
              <a:gd name="T1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" h="284">
                <a:moveTo>
                  <a:pt x="0" y="284"/>
                </a:moveTo>
                <a:cubicBezTo>
                  <a:pt x="95" y="257"/>
                  <a:pt x="41" y="230"/>
                  <a:pt x="81" y="135"/>
                </a:cubicBezTo>
                <a:cubicBezTo>
                  <a:pt x="122" y="81"/>
                  <a:pt x="163" y="81"/>
                  <a:pt x="163" y="0"/>
                </a:cubicBezTo>
                <a:cubicBezTo>
                  <a:pt x="95" y="0"/>
                  <a:pt x="122" y="0"/>
                  <a:pt x="95" y="41"/>
                </a:cubicBezTo>
                <a:cubicBezTo>
                  <a:pt x="95" y="41"/>
                  <a:pt x="95" y="41"/>
                  <a:pt x="95" y="54"/>
                </a:cubicBezTo>
                <a:lnTo>
                  <a:pt x="41" y="108"/>
                </a:lnTo>
                <a:cubicBezTo>
                  <a:pt x="14" y="149"/>
                  <a:pt x="0" y="217"/>
                  <a:pt x="0" y="28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9" name="Freeform 152">
            <a:extLst>
              <a:ext uri="{FF2B5EF4-FFF2-40B4-BE49-F238E27FC236}">
                <a16:creationId xmlns:a16="http://schemas.microsoft.com/office/drawing/2014/main" id="{4B391F63-0BC2-4455-A982-CDFA85456AE4}"/>
              </a:ext>
            </a:extLst>
          </p:cNvPr>
          <p:cNvSpPr>
            <a:spLocks/>
          </p:cNvSpPr>
          <p:nvPr/>
        </p:nvSpPr>
        <p:spPr bwMode="auto">
          <a:xfrm>
            <a:off x="1063625" y="2027238"/>
            <a:ext cx="31750" cy="92075"/>
          </a:xfrm>
          <a:custGeom>
            <a:avLst/>
            <a:gdLst>
              <a:gd name="T0" fmla="*/ 95 w 95"/>
              <a:gd name="T1" fmla="*/ 285 h 285"/>
              <a:gd name="T2" fmla="*/ 82 w 95"/>
              <a:gd name="T3" fmla="*/ 149 h 285"/>
              <a:gd name="T4" fmla="*/ 27 w 95"/>
              <a:gd name="T5" fmla="*/ 41 h 285"/>
              <a:gd name="T6" fmla="*/ 0 w 95"/>
              <a:gd name="T7" fmla="*/ 108 h 285"/>
              <a:gd name="T8" fmla="*/ 95 w 95"/>
              <a:gd name="T9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" h="285">
                <a:moveTo>
                  <a:pt x="95" y="285"/>
                </a:moveTo>
                <a:cubicBezTo>
                  <a:pt x="95" y="230"/>
                  <a:pt x="82" y="190"/>
                  <a:pt x="82" y="149"/>
                </a:cubicBezTo>
                <a:cubicBezTo>
                  <a:pt x="68" y="81"/>
                  <a:pt x="82" y="68"/>
                  <a:pt x="27" y="41"/>
                </a:cubicBezTo>
                <a:cubicBezTo>
                  <a:pt x="0" y="68"/>
                  <a:pt x="0" y="0"/>
                  <a:pt x="0" y="108"/>
                </a:cubicBezTo>
                <a:cubicBezTo>
                  <a:pt x="0" y="203"/>
                  <a:pt x="27" y="271"/>
                  <a:pt x="95" y="28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0" name="Freeform 153">
            <a:extLst>
              <a:ext uri="{FF2B5EF4-FFF2-40B4-BE49-F238E27FC236}">
                <a16:creationId xmlns:a16="http://schemas.microsoft.com/office/drawing/2014/main" id="{3D2043A1-8EF3-4719-8853-E33FFD77EE80}"/>
              </a:ext>
            </a:extLst>
          </p:cNvPr>
          <p:cNvSpPr>
            <a:spLocks/>
          </p:cNvSpPr>
          <p:nvPr/>
        </p:nvSpPr>
        <p:spPr bwMode="auto">
          <a:xfrm>
            <a:off x="3541713" y="663576"/>
            <a:ext cx="87313" cy="87313"/>
          </a:xfrm>
          <a:custGeom>
            <a:avLst/>
            <a:gdLst>
              <a:gd name="T0" fmla="*/ 0 w 270"/>
              <a:gd name="T1" fmla="*/ 231 h 271"/>
              <a:gd name="T2" fmla="*/ 216 w 270"/>
              <a:gd name="T3" fmla="*/ 68 h 271"/>
              <a:gd name="T4" fmla="*/ 270 w 270"/>
              <a:gd name="T5" fmla="*/ 0 h 271"/>
              <a:gd name="T6" fmla="*/ 121 w 270"/>
              <a:gd name="T7" fmla="*/ 95 h 271"/>
              <a:gd name="T8" fmla="*/ 0 w 270"/>
              <a:gd name="T9" fmla="*/ 23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271">
                <a:moveTo>
                  <a:pt x="0" y="231"/>
                </a:moveTo>
                <a:cubicBezTo>
                  <a:pt x="149" y="271"/>
                  <a:pt x="27" y="190"/>
                  <a:pt x="216" y="68"/>
                </a:cubicBezTo>
                <a:cubicBezTo>
                  <a:pt x="257" y="41"/>
                  <a:pt x="270" y="55"/>
                  <a:pt x="270" y="0"/>
                </a:cubicBezTo>
                <a:cubicBezTo>
                  <a:pt x="216" y="0"/>
                  <a:pt x="176" y="68"/>
                  <a:pt x="121" y="95"/>
                </a:cubicBezTo>
                <a:cubicBezTo>
                  <a:pt x="67" y="136"/>
                  <a:pt x="27" y="163"/>
                  <a:pt x="0" y="23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1" name="Freeform 154">
            <a:extLst>
              <a:ext uri="{FF2B5EF4-FFF2-40B4-BE49-F238E27FC236}">
                <a16:creationId xmlns:a16="http://schemas.microsoft.com/office/drawing/2014/main" id="{A9FCF801-B265-465D-9456-9C4EA2E626EB}"/>
              </a:ext>
            </a:extLst>
          </p:cNvPr>
          <p:cNvSpPr>
            <a:spLocks/>
          </p:cNvSpPr>
          <p:nvPr/>
        </p:nvSpPr>
        <p:spPr bwMode="auto">
          <a:xfrm>
            <a:off x="5275263" y="1136651"/>
            <a:ext cx="61913" cy="60325"/>
          </a:xfrm>
          <a:custGeom>
            <a:avLst/>
            <a:gdLst>
              <a:gd name="T0" fmla="*/ 13 w 189"/>
              <a:gd name="T1" fmla="*/ 136 h 190"/>
              <a:gd name="T2" fmla="*/ 122 w 189"/>
              <a:gd name="T3" fmla="*/ 109 h 190"/>
              <a:gd name="T4" fmla="*/ 189 w 189"/>
              <a:gd name="T5" fmla="*/ 0 h 190"/>
              <a:gd name="T6" fmla="*/ 67 w 189"/>
              <a:gd name="T7" fmla="*/ 41 h 190"/>
              <a:gd name="T8" fmla="*/ 13 w 189"/>
              <a:gd name="T9" fmla="*/ 13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" h="190">
                <a:moveTo>
                  <a:pt x="13" y="136"/>
                </a:moveTo>
                <a:cubicBezTo>
                  <a:pt x="13" y="136"/>
                  <a:pt x="0" y="190"/>
                  <a:pt x="122" y="109"/>
                </a:cubicBezTo>
                <a:cubicBezTo>
                  <a:pt x="176" y="68"/>
                  <a:pt x="176" y="95"/>
                  <a:pt x="189" y="0"/>
                </a:cubicBezTo>
                <a:cubicBezTo>
                  <a:pt x="135" y="0"/>
                  <a:pt x="122" y="27"/>
                  <a:pt x="67" y="41"/>
                </a:cubicBezTo>
                <a:cubicBezTo>
                  <a:pt x="13" y="68"/>
                  <a:pt x="0" y="82"/>
                  <a:pt x="13" y="13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2" name="Freeform 155">
            <a:extLst>
              <a:ext uri="{FF2B5EF4-FFF2-40B4-BE49-F238E27FC236}">
                <a16:creationId xmlns:a16="http://schemas.microsoft.com/office/drawing/2014/main" id="{83A0D3E4-D5A0-479D-877F-38CF9F7A3EBA}"/>
              </a:ext>
            </a:extLst>
          </p:cNvPr>
          <p:cNvSpPr>
            <a:spLocks/>
          </p:cNvSpPr>
          <p:nvPr/>
        </p:nvSpPr>
        <p:spPr bwMode="auto">
          <a:xfrm>
            <a:off x="4414838" y="3495676"/>
            <a:ext cx="65088" cy="82550"/>
          </a:xfrm>
          <a:custGeom>
            <a:avLst/>
            <a:gdLst>
              <a:gd name="T0" fmla="*/ 0 w 203"/>
              <a:gd name="T1" fmla="*/ 244 h 257"/>
              <a:gd name="T2" fmla="*/ 95 w 203"/>
              <a:gd name="T3" fmla="*/ 203 h 257"/>
              <a:gd name="T4" fmla="*/ 135 w 203"/>
              <a:gd name="T5" fmla="*/ 149 h 257"/>
              <a:gd name="T6" fmla="*/ 203 w 203"/>
              <a:gd name="T7" fmla="*/ 0 h 257"/>
              <a:gd name="T8" fmla="*/ 149 w 203"/>
              <a:gd name="T9" fmla="*/ 54 h 257"/>
              <a:gd name="T10" fmla="*/ 0 w 203"/>
              <a:gd name="T11" fmla="*/ 244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3" h="257">
                <a:moveTo>
                  <a:pt x="0" y="244"/>
                </a:moveTo>
                <a:cubicBezTo>
                  <a:pt x="108" y="244"/>
                  <a:pt x="54" y="257"/>
                  <a:pt x="95" y="203"/>
                </a:cubicBezTo>
                <a:cubicBezTo>
                  <a:pt x="108" y="176"/>
                  <a:pt x="122" y="162"/>
                  <a:pt x="135" y="149"/>
                </a:cubicBezTo>
                <a:cubicBezTo>
                  <a:pt x="176" y="81"/>
                  <a:pt x="203" y="54"/>
                  <a:pt x="203" y="0"/>
                </a:cubicBezTo>
                <a:cubicBezTo>
                  <a:pt x="163" y="13"/>
                  <a:pt x="176" y="13"/>
                  <a:pt x="149" y="54"/>
                </a:cubicBezTo>
                <a:cubicBezTo>
                  <a:pt x="13" y="217"/>
                  <a:pt x="13" y="149"/>
                  <a:pt x="0" y="24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3" name="Freeform 156">
            <a:extLst>
              <a:ext uri="{FF2B5EF4-FFF2-40B4-BE49-F238E27FC236}">
                <a16:creationId xmlns:a16="http://schemas.microsoft.com/office/drawing/2014/main" id="{66B39E54-0A6C-4122-B140-FA02ECF3F11F}"/>
              </a:ext>
            </a:extLst>
          </p:cNvPr>
          <p:cNvSpPr>
            <a:spLocks/>
          </p:cNvSpPr>
          <p:nvPr/>
        </p:nvSpPr>
        <p:spPr bwMode="auto">
          <a:xfrm>
            <a:off x="3719513" y="1609726"/>
            <a:ext cx="69850" cy="92075"/>
          </a:xfrm>
          <a:custGeom>
            <a:avLst/>
            <a:gdLst>
              <a:gd name="T0" fmla="*/ 54 w 217"/>
              <a:gd name="T1" fmla="*/ 271 h 285"/>
              <a:gd name="T2" fmla="*/ 176 w 217"/>
              <a:gd name="T3" fmla="*/ 82 h 285"/>
              <a:gd name="T4" fmla="*/ 217 w 217"/>
              <a:gd name="T5" fmla="*/ 41 h 285"/>
              <a:gd name="T6" fmla="*/ 27 w 217"/>
              <a:gd name="T7" fmla="*/ 217 h 285"/>
              <a:gd name="T8" fmla="*/ 54 w 217"/>
              <a:gd name="T9" fmla="*/ 271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7" h="285">
                <a:moveTo>
                  <a:pt x="54" y="271"/>
                </a:moveTo>
                <a:cubicBezTo>
                  <a:pt x="95" y="231"/>
                  <a:pt x="163" y="95"/>
                  <a:pt x="176" y="82"/>
                </a:cubicBezTo>
                <a:cubicBezTo>
                  <a:pt x="190" y="68"/>
                  <a:pt x="203" y="68"/>
                  <a:pt x="217" y="41"/>
                </a:cubicBezTo>
                <a:cubicBezTo>
                  <a:pt x="149" y="0"/>
                  <a:pt x="41" y="176"/>
                  <a:pt x="27" y="217"/>
                </a:cubicBezTo>
                <a:cubicBezTo>
                  <a:pt x="0" y="285"/>
                  <a:pt x="0" y="258"/>
                  <a:pt x="54" y="27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4" name="Freeform 157">
            <a:extLst>
              <a:ext uri="{FF2B5EF4-FFF2-40B4-BE49-F238E27FC236}">
                <a16:creationId xmlns:a16="http://schemas.microsoft.com/office/drawing/2014/main" id="{EAE9BF79-E9CA-42BA-A594-C9F8B8F1FD56}"/>
              </a:ext>
            </a:extLst>
          </p:cNvPr>
          <p:cNvSpPr>
            <a:spLocks/>
          </p:cNvSpPr>
          <p:nvPr/>
        </p:nvSpPr>
        <p:spPr bwMode="auto">
          <a:xfrm>
            <a:off x="5970588" y="2432051"/>
            <a:ext cx="69850" cy="68263"/>
          </a:xfrm>
          <a:custGeom>
            <a:avLst/>
            <a:gdLst>
              <a:gd name="T0" fmla="*/ 176 w 216"/>
              <a:gd name="T1" fmla="*/ 68 h 217"/>
              <a:gd name="T2" fmla="*/ 135 w 216"/>
              <a:gd name="T3" fmla="*/ 27 h 217"/>
              <a:gd name="T4" fmla="*/ 94 w 216"/>
              <a:gd name="T5" fmla="*/ 41 h 217"/>
              <a:gd name="T6" fmla="*/ 81 w 216"/>
              <a:gd name="T7" fmla="*/ 41 h 217"/>
              <a:gd name="T8" fmla="*/ 40 w 216"/>
              <a:gd name="T9" fmla="*/ 0 h 217"/>
              <a:gd name="T10" fmla="*/ 0 w 216"/>
              <a:gd name="T11" fmla="*/ 27 h 217"/>
              <a:gd name="T12" fmla="*/ 176 w 216"/>
              <a:gd name="T13" fmla="*/ 68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" h="217">
                <a:moveTo>
                  <a:pt x="176" y="68"/>
                </a:moveTo>
                <a:cubicBezTo>
                  <a:pt x="162" y="14"/>
                  <a:pt x="216" y="41"/>
                  <a:pt x="135" y="27"/>
                </a:cubicBezTo>
                <a:cubicBezTo>
                  <a:pt x="122" y="54"/>
                  <a:pt x="162" y="41"/>
                  <a:pt x="94" y="41"/>
                </a:cubicBezTo>
                <a:cubicBezTo>
                  <a:pt x="81" y="68"/>
                  <a:pt x="67" y="68"/>
                  <a:pt x="81" y="41"/>
                </a:cubicBezTo>
                <a:lnTo>
                  <a:pt x="40" y="0"/>
                </a:lnTo>
                <a:lnTo>
                  <a:pt x="0" y="27"/>
                </a:lnTo>
                <a:cubicBezTo>
                  <a:pt x="13" y="217"/>
                  <a:pt x="94" y="122"/>
                  <a:pt x="176" y="6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5" name="Freeform 158">
            <a:extLst>
              <a:ext uri="{FF2B5EF4-FFF2-40B4-BE49-F238E27FC236}">
                <a16:creationId xmlns:a16="http://schemas.microsoft.com/office/drawing/2014/main" id="{22ACD972-8869-413E-8B0D-21B77BE1318E}"/>
              </a:ext>
            </a:extLst>
          </p:cNvPr>
          <p:cNvSpPr>
            <a:spLocks/>
          </p:cNvSpPr>
          <p:nvPr/>
        </p:nvSpPr>
        <p:spPr bwMode="auto">
          <a:xfrm>
            <a:off x="3632200" y="2070101"/>
            <a:ext cx="65088" cy="61913"/>
          </a:xfrm>
          <a:custGeom>
            <a:avLst/>
            <a:gdLst>
              <a:gd name="T0" fmla="*/ 108 w 203"/>
              <a:gd name="T1" fmla="*/ 14 h 190"/>
              <a:gd name="T2" fmla="*/ 95 w 203"/>
              <a:gd name="T3" fmla="*/ 41 h 190"/>
              <a:gd name="T4" fmla="*/ 81 w 203"/>
              <a:gd name="T5" fmla="*/ 55 h 190"/>
              <a:gd name="T6" fmla="*/ 68 w 203"/>
              <a:gd name="T7" fmla="*/ 82 h 190"/>
              <a:gd name="T8" fmla="*/ 41 w 203"/>
              <a:gd name="T9" fmla="*/ 95 h 190"/>
              <a:gd name="T10" fmla="*/ 27 w 203"/>
              <a:gd name="T11" fmla="*/ 109 h 190"/>
              <a:gd name="T12" fmla="*/ 0 w 203"/>
              <a:gd name="T13" fmla="*/ 122 h 190"/>
              <a:gd name="T14" fmla="*/ 0 w 203"/>
              <a:gd name="T15" fmla="*/ 150 h 190"/>
              <a:gd name="T16" fmla="*/ 14 w 203"/>
              <a:gd name="T17" fmla="*/ 190 h 190"/>
              <a:gd name="T18" fmla="*/ 41 w 203"/>
              <a:gd name="T19" fmla="*/ 177 h 190"/>
              <a:gd name="T20" fmla="*/ 68 w 203"/>
              <a:gd name="T21" fmla="*/ 150 h 190"/>
              <a:gd name="T22" fmla="*/ 81 w 203"/>
              <a:gd name="T23" fmla="*/ 150 h 190"/>
              <a:gd name="T24" fmla="*/ 95 w 203"/>
              <a:gd name="T25" fmla="*/ 150 h 190"/>
              <a:gd name="T26" fmla="*/ 122 w 203"/>
              <a:gd name="T27" fmla="*/ 122 h 190"/>
              <a:gd name="T28" fmla="*/ 149 w 203"/>
              <a:gd name="T29" fmla="*/ 82 h 190"/>
              <a:gd name="T30" fmla="*/ 176 w 203"/>
              <a:gd name="T31" fmla="*/ 82 h 190"/>
              <a:gd name="T32" fmla="*/ 203 w 203"/>
              <a:gd name="T33" fmla="*/ 41 h 190"/>
              <a:gd name="T34" fmla="*/ 190 w 203"/>
              <a:gd name="T35" fmla="*/ 0 h 190"/>
              <a:gd name="T36" fmla="*/ 122 w 203"/>
              <a:gd name="T37" fmla="*/ 0 h 190"/>
              <a:gd name="T38" fmla="*/ 108 w 203"/>
              <a:gd name="T39" fmla="*/ 1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3" h="190">
                <a:moveTo>
                  <a:pt x="108" y="14"/>
                </a:moveTo>
                <a:cubicBezTo>
                  <a:pt x="108" y="55"/>
                  <a:pt x="122" y="41"/>
                  <a:pt x="95" y="41"/>
                </a:cubicBezTo>
                <a:cubicBezTo>
                  <a:pt x="95" y="68"/>
                  <a:pt x="108" y="55"/>
                  <a:pt x="81" y="55"/>
                </a:cubicBezTo>
                <a:cubicBezTo>
                  <a:pt x="81" y="95"/>
                  <a:pt x="95" y="95"/>
                  <a:pt x="68" y="82"/>
                </a:cubicBezTo>
                <a:cubicBezTo>
                  <a:pt x="68" y="109"/>
                  <a:pt x="81" y="109"/>
                  <a:pt x="41" y="95"/>
                </a:cubicBezTo>
                <a:cubicBezTo>
                  <a:pt x="54" y="122"/>
                  <a:pt x="54" y="122"/>
                  <a:pt x="27" y="109"/>
                </a:cubicBezTo>
                <a:cubicBezTo>
                  <a:pt x="41" y="150"/>
                  <a:pt x="41" y="136"/>
                  <a:pt x="0" y="122"/>
                </a:cubicBezTo>
                <a:lnTo>
                  <a:pt x="0" y="150"/>
                </a:lnTo>
                <a:lnTo>
                  <a:pt x="14" y="190"/>
                </a:lnTo>
                <a:cubicBezTo>
                  <a:pt x="41" y="177"/>
                  <a:pt x="14" y="190"/>
                  <a:pt x="41" y="177"/>
                </a:cubicBezTo>
                <a:cubicBezTo>
                  <a:pt x="54" y="163"/>
                  <a:pt x="54" y="163"/>
                  <a:pt x="68" y="150"/>
                </a:cubicBezTo>
                <a:cubicBezTo>
                  <a:pt x="68" y="150"/>
                  <a:pt x="81" y="150"/>
                  <a:pt x="81" y="150"/>
                </a:cubicBezTo>
                <a:cubicBezTo>
                  <a:pt x="81" y="150"/>
                  <a:pt x="95" y="150"/>
                  <a:pt x="95" y="150"/>
                </a:cubicBezTo>
                <a:cubicBezTo>
                  <a:pt x="95" y="82"/>
                  <a:pt x="95" y="122"/>
                  <a:pt x="122" y="122"/>
                </a:cubicBezTo>
                <a:lnTo>
                  <a:pt x="149" y="82"/>
                </a:lnTo>
                <a:lnTo>
                  <a:pt x="176" y="82"/>
                </a:lnTo>
                <a:cubicBezTo>
                  <a:pt x="176" y="82"/>
                  <a:pt x="203" y="41"/>
                  <a:pt x="203" y="41"/>
                </a:cubicBezTo>
                <a:cubicBezTo>
                  <a:pt x="176" y="28"/>
                  <a:pt x="203" y="28"/>
                  <a:pt x="190" y="0"/>
                </a:cubicBezTo>
                <a:cubicBezTo>
                  <a:pt x="163" y="0"/>
                  <a:pt x="176" y="0"/>
                  <a:pt x="122" y="0"/>
                </a:cubicBezTo>
                <a:lnTo>
                  <a:pt x="108" y="14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6" name="Freeform 159">
            <a:extLst>
              <a:ext uri="{FF2B5EF4-FFF2-40B4-BE49-F238E27FC236}">
                <a16:creationId xmlns:a16="http://schemas.microsoft.com/office/drawing/2014/main" id="{E548B1DE-9378-4002-BDC8-E501457B6B53}"/>
              </a:ext>
            </a:extLst>
          </p:cNvPr>
          <p:cNvSpPr>
            <a:spLocks/>
          </p:cNvSpPr>
          <p:nvPr/>
        </p:nvSpPr>
        <p:spPr bwMode="auto">
          <a:xfrm>
            <a:off x="5167313" y="2317751"/>
            <a:ext cx="73025" cy="69850"/>
          </a:xfrm>
          <a:custGeom>
            <a:avLst/>
            <a:gdLst>
              <a:gd name="T0" fmla="*/ 14 w 230"/>
              <a:gd name="T1" fmla="*/ 189 h 217"/>
              <a:gd name="T2" fmla="*/ 230 w 230"/>
              <a:gd name="T3" fmla="*/ 54 h 217"/>
              <a:gd name="T4" fmla="*/ 108 w 230"/>
              <a:gd name="T5" fmla="*/ 81 h 217"/>
              <a:gd name="T6" fmla="*/ 14 w 230"/>
              <a:gd name="T7" fmla="*/ 189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0" h="217">
                <a:moveTo>
                  <a:pt x="14" y="189"/>
                </a:moveTo>
                <a:cubicBezTo>
                  <a:pt x="95" y="217"/>
                  <a:pt x="217" y="68"/>
                  <a:pt x="230" y="54"/>
                </a:cubicBezTo>
                <a:cubicBezTo>
                  <a:pt x="176" y="0"/>
                  <a:pt x="163" y="40"/>
                  <a:pt x="108" y="81"/>
                </a:cubicBezTo>
                <a:cubicBezTo>
                  <a:pt x="0" y="189"/>
                  <a:pt x="14" y="122"/>
                  <a:pt x="14" y="18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7" name="Freeform 160">
            <a:extLst>
              <a:ext uri="{FF2B5EF4-FFF2-40B4-BE49-F238E27FC236}">
                <a16:creationId xmlns:a16="http://schemas.microsoft.com/office/drawing/2014/main" id="{0544AE93-461E-43E6-B2D7-660926EA4C9F}"/>
              </a:ext>
            </a:extLst>
          </p:cNvPr>
          <p:cNvSpPr>
            <a:spLocks/>
          </p:cNvSpPr>
          <p:nvPr/>
        </p:nvSpPr>
        <p:spPr bwMode="auto">
          <a:xfrm>
            <a:off x="5797550" y="5414963"/>
            <a:ext cx="90488" cy="30163"/>
          </a:xfrm>
          <a:custGeom>
            <a:avLst/>
            <a:gdLst>
              <a:gd name="T0" fmla="*/ 0 w 284"/>
              <a:gd name="T1" fmla="*/ 13 h 94"/>
              <a:gd name="T2" fmla="*/ 122 w 284"/>
              <a:gd name="T3" fmla="*/ 67 h 94"/>
              <a:gd name="T4" fmla="*/ 271 w 284"/>
              <a:gd name="T5" fmla="*/ 54 h 94"/>
              <a:gd name="T6" fmla="*/ 216 w 284"/>
              <a:gd name="T7" fmla="*/ 13 h 94"/>
              <a:gd name="T8" fmla="*/ 0 w 284"/>
              <a:gd name="T9" fmla="*/ 13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94">
                <a:moveTo>
                  <a:pt x="0" y="13"/>
                </a:moveTo>
                <a:cubicBezTo>
                  <a:pt x="27" y="54"/>
                  <a:pt x="27" y="67"/>
                  <a:pt x="122" y="67"/>
                </a:cubicBezTo>
                <a:cubicBezTo>
                  <a:pt x="284" y="94"/>
                  <a:pt x="257" y="54"/>
                  <a:pt x="271" y="54"/>
                </a:cubicBezTo>
                <a:cubicBezTo>
                  <a:pt x="244" y="13"/>
                  <a:pt x="271" y="27"/>
                  <a:pt x="216" y="13"/>
                </a:cubicBezTo>
                <a:cubicBezTo>
                  <a:pt x="162" y="13"/>
                  <a:pt x="40" y="0"/>
                  <a:pt x="0" y="1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8" name="Freeform 161">
            <a:extLst>
              <a:ext uri="{FF2B5EF4-FFF2-40B4-BE49-F238E27FC236}">
                <a16:creationId xmlns:a16="http://schemas.microsoft.com/office/drawing/2014/main" id="{58CAD371-699B-4593-AFE8-F4EEEBE4B67A}"/>
              </a:ext>
            </a:extLst>
          </p:cNvPr>
          <p:cNvSpPr>
            <a:spLocks/>
          </p:cNvSpPr>
          <p:nvPr/>
        </p:nvSpPr>
        <p:spPr bwMode="auto">
          <a:xfrm>
            <a:off x="1038225" y="1844676"/>
            <a:ext cx="44450" cy="74613"/>
          </a:xfrm>
          <a:custGeom>
            <a:avLst/>
            <a:gdLst>
              <a:gd name="T0" fmla="*/ 108 w 136"/>
              <a:gd name="T1" fmla="*/ 230 h 230"/>
              <a:gd name="T2" fmla="*/ 54 w 136"/>
              <a:gd name="T3" fmla="*/ 13 h 230"/>
              <a:gd name="T4" fmla="*/ 41 w 136"/>
              <a:gd name="T5" fmla="*/ 135 h 230"/>
              <a:gd name="T6" fmla="*/ 108 w 136"/>
              <a:gd name="T7" fmla="*/ 23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230">
                <a:moveTo>
                  <a:pt x="108" y="230"/>
                </a:moveTo>
                <a:cubicBezTo>
                  <a:pt x="122" y="190"/>
                  <a:pt x="136" y="54"/>
                  <a:pt x="54" y="13"/>
                </a:cubicBezTo>
                <a:cubicBezTo>
                  <a:pt x="41" y="27"/>
                  <a:pt x="0" y="0"/>
                  <a:pt x="41" y="135"/>
                </a:cubicBezTo>
                <a:cubicBezTo>
                  <a:pt x="54" y="203"/>
                  <a:pt x="41" y="203"/>
                  <a:pt x="108" y="23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9" name="Freeform 162">
            <a:extLst>
              <a:ext uri="{FF2B5EF4-FFF2-40B4-BE49-F238E27FC236}">
                <a16:creationId xmlns:a16="http://schemas.microsoft.com/office/drawing/2014/main" id="{44233057-846D-407A-988E-F3B223BD3793}"/>
              </a:ext>
            </a:extLst>
          </p:cNvPr>
          <p:cNvSpPr>
            <a:spLocks/>
          </p:cNvSpPr>
          <p:nvPr/>
        </p:nvSpPr>
        <p:spPr bwMode="auto">
          <a:xfrm>
            <a:off x="485775" y="2162176"/>
            <a:ext cx="44450" cy="82550"/>
          </a:xfrm>
          <a:custGeom>
            <a:avLst/>
            <a:gdLst>
              <a:gd name="T0" fmla="*/ 14 w 136"/>
              <a:gd name="T1" fmla="*/ 54 h 257"/>
              <a:gd name="T2" fmla="*/ 14 w 136"/>
              <a:gd name="T3" fmla="*/ 81 h 257"/>
              <a:gd name="T4" fmla="*/ 14 w 136"/>
              <a:gd name="T5" fmla="*/ 108 h 257"/>
              <a:gd name="T6" fmla="*/ 82 w 136"/>
              <a:gd name="T7" fmla="*/ 257 h 257"/>
              <a:gd name="T8" fmla="*/ 68 w 136"/>
              <a:gd name="T9" fmla="*/ 68 h 257"/>
              <a:gd name="T10" fmla="*/ 54 w 136"/>
              <a:gd name="T11" fmla="*/ 41 h 257"/>
              <a:gd name="T12" fmla="*/ 14 w 136"/>
              <a:gd name="T13" fmla="*/ 54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6" h="257">
                <a:moveTo>
                  <a:pt x="14" y="54"/>
                </a:moveTo>
                <a:lnTo>
                  <a:pt x="14" y="81"/>
                </a:lnTo>
                <a:cubicBezTo>
                  <a:pt x="14" y="176"/>
                  <a:pt x="14" y="0"/>
                  <a:pt x="14" y="108"/>
                </a:cubicBezTo>
                <a:cubicBezTo>
                  <a:pt x="14" y="257"/>
                  <a:pt x="41" y="244"/>
                  <a:pt x="82" y="257"/>
                </a:cubicBezTo>
                <a:cubicBezTo>
                  <a:pt x="122" y="190"/>
                  <a:pt x="68" y="68"/>
                  <a:pt x="68" y="68"/>
                </a:cubicBezTo>
                <a:cubicBezTo>
                  <a:pt x="27" y="0"/>
                  <a:pt x="136" y="95"/>
                  <a:pt x="54" y="41"/>
                </a:cubicBezTo>
                <a:cubicBezTo>
                  <a:pt x="0" y="14"/>
                  <a:pt x="27" y="41"/>
                  <a:pt x="14" y="5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0" name="Freeform 163">
            <a:extLst>
              <a:ext uri="{FF2B5EF4-FFF2-40B4-BE49-F238E27FC236}">
                <a16:creationId xmlns:a16="http://schemas.microsoft.com/office/drawing/2014/main" id="{FF255680-378E-4C97-9401-395D48F3324E}"/>
              </a:ext>
            </a:extLst>
          </p:cNvPr>
          <p:cNvSpPr>
            <a:spLocks/>
          </p:cNvSpPr>
          <p:nvPr/>
        </p:nvSpPr>
        <p:spPr bwMode="auto">
          <a:xfrm>
            <a:off x="4124325" y="1479551"/>
            <a:ext cx="52388" cy="47625"/>
          </a:xfrm>
          <a:custGeom>
            <a:avLst/>
            <a:gdLst>
              <a:gd name="T0" fmla="*/ 0 w 163"/>
              <a:gd name="T1" fmla="*/ 95 h 149"/>
              <a:gd name="T2" fmla="*/ 68 w 163"/>
              <a:gd name="T3" fmla="*/ 149 h 149"/>
              <a:gd name="T4" fmla="*/ 163 w 163"/>
              <a:gd name="T5" fmla="*/ 0 h 149"/>
              <a:gd name="T6" fmla="*/ 0 w 163"/>
              <a:gd name="T7" fmla="*/ 9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149">
                <a:moveTo>
                  <a:pt x="0" y="95"/>
                </a:moveTo>
                <a:lnTo>
                  <a:pt x="68" y="149"/>
                </a:lnTo>
                <a:cubicBezTo>
                  <a:pt x="136" y="95"/>
                  <a:pt x="149" y="67"/>
                  <a:pt x="163" y="0"/>
                </a:cubicBezTo>
                <a:cubicBezTo>
                  <a:pt x="54" y="0"/>
                  <a:pt x="41" y="27"/>
                  <a:pt x="0" y="9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1" name="Freeform 164">
            <a:extLst>
              <a:ext uri="{FF2B5EF4-FFF2-40B4-BE49-F238E27FC236}">
                <a16:creationId xmlns:a16="http://schemas.microsoft.com/office/drawing/2014/main" id="{C2CAED34-FD2C-43EA-8549-36D4793DC30F}"/>
              </a:ext>
            </a:extLst>
          </p:cNvPr>
          <p:cNvSpPr>
            <a:spLocks/>
          </p:cNvSpPr>
          <p:nvPr/>
        </p:nvSpPr>
        <p:spPr bwMode="auto">
          <a:xfrm>
            <a:off x="830263" y="3222626"/>
            <a:ext cx="25400" cy="77788"/>
          </a:xfrm>
          <a:custGeom>
            <a:avLst/>
            <a:gdLst>
              <a:gd name="T0" fmla="*/ 81 w 81"/>
              <a:gd name="T1" fmla="*/ 244 h 244"/>
              <a:gd name="T2" fmla="*/ 67 w 81"/>
              <a:gd name="T3" fmla="*/ 41 h 244"/>
              <a:gd name="T4" fmla="*/ 27 w 81"/>
              <a:gd name="T5" fmla="*/ 0 h 244"/>
              <a:gd name="T6" fmla="*/ 13 w 81"/>
              <a:gd name="T7" fmla="*/ 136 h 244"/>
              <a:gd name="T8" fmla="*/ 81 w 81"/>
              <a:gd name="T9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244">
                <a:moveTo>
                  <a:pt x="81" y="244"/>
                </a:moveTo>
                <a:lnTo>
                  <a:pt x="67" y="41"/>
                </a:lnTo>
                <a:cubicBezTo>
                  <a:pt x="54" y="0"/>
                  <a:pt x="67" y="27"/>
                  <a:pt x="27" y="0"/>
                </a:cubicBezTo>
                <a:cubicBezTo>
                  <a:pt x="0" y="41"/>
                  <a:pt x="13" y="68"/>
                  <a:pt x="13" y="136"/>
                </a:cubicBezTo>
                <a:cubicBezTo>
                  <a:pt x="13" y="230"/>
                  <a:pt x="0" y="230"/>
                  <a:pt x="81" y="24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2" name="Freeform 165">
            <a:extLst>
              <a:ext uri="{FF2B5EF4-FFF2-40B4-BE49-F238E27FC236}">
                <a16:creationId xmlns:a16="http://schemas.microsoft.com/office/drawing/2014/main" id="{2F12639F-77AE-4EBF-A949-A52D2CA6E5D9}"/>
              </a:ext>
            </a:extLst>
          </p:cNvPr>
          <p:cNvSpPr>
            <a:spLocks/>
          </p:cNvSpPr>
          <p:nvPr/>
        </p:nvSpPr>
        <p:spPr bwMode="auto">
          <a:xfrm>
            <a:off x="1873250" y="906463"/>
            <a:ext cx="30163" cy="112713"/>
          </a:xfrm>
          <a:custGeom>
            <a:avLst/>
            <a:gdLst>
              <a:gd name="T0" fmla="*/ 0 w 94"/>
              <a:gd name="T1" fmla="*/ 312 h 352"/>
              <a:gd name="T2" fmla="*/ 13 w 94"/>
              <a:gd name="T3" fmla="*/ 325 h 352"/>
              <a:gd name="T4" fmla="*/ 40 w 94"/>
              <a:gd name="T5" fmla="*/ 352 h 352"/>
              <a:gd name="T6" fmla="*/ 40 w 94"/>
              <a:gd name="T7" fmla="*/ 352 h 352"/>
              <a:gd name="T8" fmla="*/ 54 w 94"/>
              <a:gd name="T9" fmla="*/ 27 h 352"/>
              <a:gd name="T10" fmla="*/ 27 w 94"/>
              <a:gd name="T11" fmla="*/ 149 h 352"/>
              <a:gd name="T12" fmla="*/ 13 w 94"/>
              <a:gd name="T13" fmla="*/ 298 h 352"/>
              <a:gd name="T14" fmla="*/ 0 w 94"/>
              <a:gd name="T15" fmla="*/ 31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4" h="352">
                <a:moveTo>
                  <a:pt x="0" y="312"/>
                </a:moveTo>
                <a:cubicBezTo>
                  <a:pt x="27" y="298"/>
                  <a:pt x="27" y="298"/>
                  <a:pt x="13" y="325"/>
                </a:cubicBezTo>
                <a:cubicBezTo>
                  <a:pt x="54" y="325"/>
                  <a:pt x="40" y="312"/>
                  <a:pt x="40" y="352"/>
                </a:cubicBezTo>
                <a:lnTo>
                  <a:pt x="40" y="352"/>
                </a:lnTo>
                <a:cubicBezTo>
                  <a:pt x="81" y="258"/>
                  <a:pt x="94" y="109"/>
                  <a:pt x="54" y="27"/>
                </a:cubicBezTo>
                <a:cubicBezTo>
                  <a:pt x="27" y="68"/>
                  <a:pt x="40" y="0"/>
                  <a:pt x="27" y="149"/>
                </a:cubicBezTo>
                <a:cubicBezTo>
                  <a:pt x="27" y="203"/>
                  <a:pt x="13" y="258"/>
                  <a:pt x="13" y="298"/>
                </a:cubicBezTo>
                <a:lnTo>
                  <a:pt x="0" y="31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3" name="Freeform 166">
            <a:extLst>
              <a:ext uri="{FF2B5EF4-FFF2-40B4-BE49-F238E27FC236}">
                <a16:creationId xmlns:a16="http://schemas.microsoft.com/office/drawing/2014/main" id="{CC6AA84A-6D71-43F9-B0E2-0F2A2478E8EA}"/>
              </a:ext>
            </a:extLst>
          </p:cNvPr>
          <p:cNvSpPr>
            <a:spLocks/>
          </p:cNvSpPr>
          <p:nvPr/>
        </p:nvSpPr>
        <p:spPr bwMode="auto">
          <a:xfrm>
            <a:off x="5140325" y="2800351"/>
            <a:ext cx="82550" cy="60325"/>
          </a:xfrm>
          <a:custGeom>
            <a:avLst/>
            <a:gdLst>
              <a:gd name="T0" fmla="*/ 0 w 257"/>
              <a:gd name="T1" fmla="*/ 189 h 189"/>
              <a:gd name="T2" fmla="*/ 257 w 257"/>
              <a:gd name="T3" fmla="*/ 0 h 189"/>
              <a:gd name="T4" fmla="*/ 0 w 257"/>
              <a:gd name="T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7" h="189">
                <a:moveTo>
                  <a:pt x="0" y="189"/>
                </a:moveTo>
                <a:cubicBezTo>
                  <a:pt x="40" y="189"/>
                  <a:pt x="257" y="95"/>
                  <a:pt x="257" y="0"/>
                </a:cubicBezTo>
                <a:cubicBezTo>
                  <a:pt x="203" y="0"/>
                  <a:pt x="27" y="149"/>
                  <a:pt x="0" y="18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4" name="Freeform 167">
            <a:extLst>
              <a:ext uri="{FF2B5EF4-FFF2-40B4-BE49-F238E27FC236}">
                <a16:creationId xmlns:a16="http://schemas.microsoft.com/office/drawing/2014/main" id="{33971CEE-716F-41A8-AB31-E6B6315ECA89}"/>
              </a:ext>
            </a:extLst>
          </p:cNvPr>
          <p:cNvSpPr>
            <a:spLocks/>
          </p:cNvSpPr>
          <p:nvPr/>
        </p:nvSpPr>
        <p:spPr bwMode="auto">
          <a:xfrm>
            <a:off x="3251200" y="2447926"/>
            <a:ext cx="65088" cy="79375"/>
          </a:xfrm>
          <a:custGeom>
            <a:avLst/>
            <a:gdLst>
              <a:gd name="T0" fmla="*/ 81 w 203"/>
              <a:gd name="T1" fmla="*/ 244 h 244"/>
              <a:gd name="T2" fmla="*/ 135 w 203"/>
              <a:gd name="T3" fmla="*/ 122 h 244"/>
              <a:gd name="T4" fmla="*/ 203 w 203"/>
              <a:gd name="T5" fmla="*/ 27 h 244"/>
              <a:gd name="T6" fmla="*/ 149 w 203"/>
              <a:gd name="T7" fmla="*/ 0 h 244"/>
              <a:gd name="T8" fmla="*/ 27 w 203"/>
              <a:gd name="T9" fmla="*/ 190 h 244"/>
              <a:gd name="T10" fmla="*/ 27 w 203"/>
              <a:gd name="T11" fmla="*/ 190 h 244"/>
              <a:gd name="T12" fmla="*/ 81 w 203"/>
              <a:gd name="T13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3" h="244">
                <a:moveTo>
                  <a:pt x="81" y="244"/>
                </a:moveTo>
                <a:cubicBezTo>
                  <a:pt x="95" y="204"/>
                  <a:pt x="108" y="163"/>
                  <a:pt x="135" y="122"/>
                </a:cubicBezTo>
                <a:cubicBezTo>
                  <a:pt x="162" y="54"/>
                  <a:pt x="176" y="68"/>
                  <a:pt x="203" y="27"/>
                </a:cubicBezTo>
                <a:lnTo>
                  <a:pt x="149" y="0"/>
                </a:lnTo>
                <a:cubicBezTo>
                  <a:pt x="81" y="136"/>
                  <a:pt x="108" y="95"/>
                  <a:pt x="27" y="190"/>
                </a:cubicBezTo>
                <a:cubicBezTo>
                  <a:pt x="27" y="190"/>
                  <a:pt x="27" y="204"/>
                  <a:pt x="27" y="190"/>
                </a:cubicBezTo>
                <a:cubicBezTo>
                  <a:pt x="27" y="190"/>
                  <a:pt x="0" y="244"/>
                  <a:pt x="81" y="24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5" name="Freeform 168">
            <a:extLst>
              <a:ext uri="{FF2B5EF4-FFF2-40B4-BE49-F238E27FC236}">
                <a16:creationId xmlns:a16="http://schemas.microsoft.com/office/drawing/2014/main" id="{86AC602C-0C0C-4CF6-9913-13CA34E7BFD5}"/>
              </a:ext>
            </a:extLst>
          </p:cNvPr>
          <p:cNvSpPr>
            <a:spLocks/>
          </p:cNvSpPr>
          <p:nvPr/>
        </p:nvSpPr>
        <p:spPr bwMode="auto">
          <a:xfrm>
            <a:off x="1616075" y="4546601"/>
            <a:ext cx="104775" cy="26988"/>
          </a:xfrm>
          <a:custGeom>
            <a:avLst/>
            <a:gdLst>
              <a:gd name="T0" fmla="*/ 0 w 325"/>
              <a:gd name="T1" fmla="*/ 54 h 81"/>
              <a:gd name="T2" fmla="*/ 244 w 325"/>
              <a:gd name="T3" fmla="*/ 67 h 81"/>
              <a:gd name="T4" fmla="*/ 285 w 325"/>
              <a:gd name="T5" fmla="*/ 40 h 81"/>
              <a:gd name="T6" fmla="*/ 0 w 325"/>
              <a:gd name="T7" fmla="*/ 5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5" h="81">
                <a:moveTo>
                  <a:pt x="0" y="54"/>
                </a:moveTo>
                <a:cubicBezTo>
                  <a:pt x="27" y="81"/>
                  <a:pt x="190" y="81"/>
                  <a:pt x="244" y="67"/>
                </a:cubicBezTo>
                <a:cubicBezTo>
                  <a:pt x="325" y="67"/>
                  <a:pt x="271" y="81"/>
                  <a:pt x="285" y="40"/>
                </a:cubicBezTo>
                <a:cubicBezTo>
                  <a:pt x="244" y="13"/>
                  <a:pt x="54" y="0"/>
                  <a:pt x="0" y="5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6" name="Freeform 169">
            <a:extLst>
              <a:ext uri="{FF2B5EF4-FFF2-40B4-BE49-F238E27FC236}">
                <a16:creationId xmlns:a16="http://schemas.microsoft.com/office/drawing/2014/main" id="{D17454B9-1371-4C23-9A17-AD92FBD2A0C6}"/>
              </a:ext>
            </a:extLst>
          </p:cNvPr>
          <p:cNvSpPr>
            <a:spLocks/>
          </p:cNvSpPr>
          <p:nvPr/>
        </p:nvSpPr>
        <p:spPr bwMode="auto">
          <a:xfrm>
            <a:off x="4129088" y="2127251"/>
            <a:ext cx="82550" cy="82550"/>
          </a:xfrm>
          <a:custGeom>
            <a:avLst/>
            <a:gdLst>
              <a:gd name="T0" fmla="*/ 0 w 257"/>
              <a:gd name="T1" fmla="*/ 230 h 257"/>
              <a:gd name="T2" fmla="*/ 81 w 257"/>
              <a:gd name="T3" fmla="*/ 203 h 257"/>
              <a:gd name="T4" fmla="*/ 257 w 257"/>
              <a:gd name="T5" fmla="*/ 27 h 257"/>
              <a:gd name="T6" fmla="*/ 135 w 257"/>
              <a:gd name="T7" fmla="*/ 108 h 257"/>
              <a:gd name="T8" fmla="*/ 40 w 257"/>
              <a:gd name="T9" fmla="*/ 162 h 257"/>
              <a:gd name="T10" fmla="*/ 13 w 257"/>
              <a:gd name="T11" fmla="*/ 189 h 257"/>
              <a:gd name="T12" fmla="*/ 0 w 257"/>
              <a:gd name="T13" fmla="*/ 23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" h="257">
                <a:moveTo>
                  <a:pt x="0" y="230"/>
                </a:moveTo>
                <a:cubicBezTo>
                  <a:pt x="54" y="257"/>
                  <a:pt x="40" y="244"/>
                  <a:pt x="81" y="203"/>
                </a:cubicBezTo>
                <a:lnTo>
                  <a:pt x="257" y="27"/>
                </a:lnTo>
                <a:cubicBezTo>
                  <a:pt x="189" y="0"/>
                  <a:pt x="176" y="67"/>
                  <a:pt x="135" y="108"/>
                </a:cubicBezTo>
                <a:cubicBezTo>
                  <a:pt x="108" y="122"/>
                  <a:pt x="81" y="135"/>
                  <a:pt x="40" y="162"/>
                </a:cubicBezTo>
                <a:cubicBezTo>
                  <a:pt x="40" y="162"/>
                  <a:pt x="13" y="189"/>
                  <a:pt x="13" y="189"/>
                </a:cubicBezTo>
                <a:lnTo>
                  <a:pt x="0" y="23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7" name="Freeform 170">
            <a:extLst>
              <a:ext uri="{FF2B5EF4-FFF2-40B4-BE49-F238E27FC236}">
                <a16:creationId xmlns:a16="http://schemas.microsoft.com/office/drawing/2014/main" id="{A6C8A08E-2E97-43DD-80BB-139BBD586C18}"/>
              </a:ext>
            </a:extLst>
          </p:cNvPr>
          <p:cNvSpPr>
            <a:spLocks/>
          </p:cNvSpPr>
          <p:nvPr/>
        </p:nvSpPr>
        <p:spPr bwMode="auto">
          <a:xfrm>
            <a:off x="2381250" y="3252788"/>
            <a:ext cx="87313" cy="69850"/>
          </a:xfrm>
          <a:custGeom>
            <a:avLst/>
            <a:gdLst>
              <a:gd name="T0" fmla="*/ 0 w 271"/>
              <a:gd name="T1" fmla="*/ 217 h 217"/>
              <a:gd name="T2" fmla="*/ 190 w 271"/>
              <a:gd name="T3" fmla="*/ 27 h 217"/>
              <a:gd name="T4" fmla="*/ 95 w 271"/>
              <a:gd name="T5" fmla="*/ 108 h 217"/>
              <a:gd name="T6" fmla="*/ 0 w 271"/>
              <a:gd name="T7" fmla="*/ 217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1" h="217">
                <a:moveTo>
                  <a:pt x="0" y="217"/>
                </a:moveTo>
                <a:cubicBezTo>
                  <a:pt x="13" y="217"/>
                  <a:pt x="271" y="108"/>
                  <a:pt x="190" y="27"/>
                </a:cubicBezTo>
                <a:cubicBezTo>
                  <a:pt x="149" y="0"/>
                  <a:pt x="122" y="68"/>
                  <a:pt x="95" y="108"/>
                </a:cubicBezTo>
                <a:cubicBezTo>
                  <a:pt x="54" y="163"/>
                  <a:pt x="27" y="176"/>
                  <a:pt x="0" y="21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8" name="Freeform 171">
            <a:extLst>
              <a:ext uri="{FF2B5EF4-FFF2-40B4-BE49-F238E27FC236}">
                <a16:creationId xmlns:a16="http://schemas.microsoft.com/office/drawing/2014/main" id="{2EDA643A-0F88-4771-88AA-8BFE4758901E}"/>
              </a:ext>
            </a:extLst>
          </p:cNvPr>
          <p:cNvSpPr>
            <a:spLocks/>
          </p:cNvSpPr>
          <p:nvPr/>
        </p:nvSpPr>
        <p:spPr bwMode="auto">
          <a:xfrm>
            <a:off x="1130300" y="1236663"/>
            <a:ext cx="33338" cy="74613"/>
          </a:xfrm>
          <a:custGeom>
            <a:avLst/>
            <a:gdLst>
              <a:gd name="T0" fmla="*/ 67 w 108"/>
              <a:gd name="T1" fmla="*/ 217 h 230"/>
              <a:gd name="T2" fmla="*/ 81 w 108"/>
              <a:gd name="T3" fmla="*/ 95 h 230"/>
              <a:gd name="T4" fmla="*/ 13 w 108"/>
              <a:gd name="T5" fmla="*/ 0 h 230"/>
              <a:gd name="T6" fmla="*/ 13 w 108"/>
              <a:gd name="T7" fmla="*/ 108 h 230"/>
              <a:gd name="T8" fmla="*/ 67 w 108"/>
              <a:gd name="T9" fmla="*/ 21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230">
                <a:moveTo>
                  <a:pt x="67" y="217"/>
                </a:moveTo>
                <a:cubicBezTo>
                  <a:pt x="67" y="203"/>
                  <a:pt x="108" y="230"/>
                  <a:pt x="81" y="95"/>
                </a:cubicBezTo>
                <a:cubicBezTo>
                  <a:pt x="54" y="27"/>
                  <a:pt x="67" y="27"/>
                  <a:pt x="13" y="0"/>
                </a:cubicBezTo>
                <a:cubicBezTo>
                  <a:pt x="0" y="27"/>
                  <a:pt x="0" y="14"/>
                  <a:pt x="13" y="108"/>
                </a:cubicBezTo>
                <a:cubicBezTo>
                  <a:pt x="13" y="203"/>
                  <a:pt x="13" y="190"/>
                  <a:pt x="67" y="21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9" name="Freeform 172">
            <a:extLst>
              <a:ext uri="{FF2B5EF4-FFF2-40B4-BE49-F238E27FC236}">
                <a16:creationId xmlns:a16="http://schemas.microsoft.com/office/drawing/2014/main" id="{26BCB362-3855-454D-8739-88B39DDC20C9}"/>
              </a:ext>
            </a:extLst>
          </p:cNvPr>
          <p:cNvSpPr>
            <a:spLocks/>
          </p:cNvSpPr>
          <p:nvPr/>
        </p:nvSpPr>
        <p:spPr bwMode="auto">
          <a:xfrm>
            <a:off x="2098675" y="1189038"/>
            <a:ext cx="44450" cy="87313"/>
          </a:xfrm>
          <a:custGeom>
            <a:avLst/>
            <a:gdLst>
              <a:gd name="T0" fmla="*/ 95 w 136"/>
              <a:gd name="T1" fmla="*/ 0 h 271"/>
              <a:gd name="T2" fmla="*/ 81 w 136"/>
              <a:gd name="T3" fmla="*/ 68 h 271"/>
              <a:gd name="T4" fmla="*/ 108 w 136"/>
              <a:gd name="T5" fmla="*/ 244 h 271"/>
              <a:gd name="T6" fmla="*/ 122 w 136"/>
              <a:gd name="T7" fmla="*/ 0 h 271"/>
              <a:gd name="T8" fmla="*/ 95 w 136"/>
              <a:gd name="T9" fmla="*/ 0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271">
                <a:moveTo>
                  <a:pt x="95" y="0"/>
                </a:moveTo>
                <a:cubicBezTo>
                  <a:pt x="68" y="41"/>
                  <a:pt x="81" y="13"/>
                  <a:pt x="81" y="68"/>
                </a:cubicBezTo>
                <a:cubicBezTo>
                  <a:pt x="54" y="203"/>
                  <a:pt x="0" y="271"/>
                  <a:pt x="108" y="244"/>
                </a:cubicBezTo>
                <a:cubicBezTo>
                  <a:pt x="108" y="176"/>
                  <a:pt x="136" y="41"/>
                  <a:pt x="122" y="0"/>
                </a:cubicBezTo>
                <a:lnTo>
                  <a:pt x="95" y="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0" name="Freeform 173">
            <a:extLst>
              <a:ext uri="{FF2B5EF4-FFF2-40B4-BE49-F238E27FC236}">
                <a16:creationId xmlns:a16="http://schemas.microsoft.com/office/drawing/2014/main" id="{0D7C57AD-6D88-4B2C-BADA-AA1FBD544E03}"/>
              </a:ext>
            </a:extLst>
          </p:cNvPr>
          <p:cNvSpPr>
            <a:spLocks/>
          </p:cNvSpPr>
          <p:nvPr/>
        </p:nvSpPr>
        <p:spPr bwMode="auto">
          <a:xfrm>
            <a:off x="4872038" y="1554163"/>
            <a:ext cx="60325" cy="69850"/>
          </a:xfrm>
          <a:custGeom>
            <a:avLst/>
            <a:gdLst>
              <a:gd name="T0" fmla="*/ 0 w 189"/>
              <a:gd name="T1" fmla="*/ 122 h 217"/>
              <a:gd name="T2" fmla="*/ 122 w 189"/>
              <a:gd name="T3" fmla="*/ 108 h 217"/>
              <a:gd name="T4" fmla="*/ 189 w 189"/>
              <a:gd name="T5" fmla="*/ 14 h 217"/>
              <a:gd name="T6" fmla="*/ 54 w 189"/>
              <a:gd name="T7" fmla="*/ 81 h 217"/>
              <a:gd name="T8" fmla="*/ 0 w 189"/>
              <a:gd name="T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" h="217">
                <a:moveTo>
                  <a:pt x="0" y="122"/>
                </a:moveTo>
                <a:cubicBezTo>
                  <a:pt x="0" y="122"/>
                  <a:pt x="13" y="217"/>
                  <a:pt x="122" y="108"/>
                </a:cubicBezTo>
                <a:cubicBezTo>
                  <a:pt x="149" y="81"/>
                  <a:pt x="189" y="68"/>
                  <a:pt x="189" y="14"/>
                </a:cubicBezTo>
                <a:cubicBezTo>
                  <a:pt x="94" y="0"/>
                  <a:pt x="162" y="14"/>
                  <a:pt x="54" y="81"/>
                </a:cubicBezTo>
                <a:lnTo>
                  <a:pt x="0" y="12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1" name="Freeform 174">
            <a:extLst>
              <a:ext uri="{FF2B5EF4-FFF2-40B4-BE49-F238E27FC236}">
                <a16:creationId xmlns:a16="http://schemas.microsoft.com/office/drawing/2014/main" id="{85D1DB92-7A7D-4FB4-BA31-0189FCD17073}"/>
              </a:ext>
            </a:extLst>
          </p:cNvPr>
          <p:cNvSpPr>
            <a:spLocks/>
          </p:cNvSpPr>
          <p:nvPr/>
        </p:nvSpPr>
        <p:spPr bwMode="auto">
          <a:xfrm>
            <a:off x="2859088" y="2640013"/>
            <a:ext cx="82550" cy="104775"/>
          </a:xfrm>
          <a:custGeom>
            <a:avLst/>
            <a:gdLst>
              <a:gd name="T0" fmla="*/ 0 w 258"/>
              <a:gd name="T1" fmla="*/ 231 h 326"/>
              <a:gd name="T2" fmla="*/ 82 w 258"/>
              <a:gd name="T3" fmla="*/ 217 h 326"/>
              <a:gd name="T4" fmla="*/ 258 w 258"/>
              <a:gd name="T5" fmla="*/ 41 h 326"/>
              <a:gd name="T6" fmla="*/ 217 w 258"/>
              <a:gd name="T7" fmla="*/ 0 h 326"/>
              <a:gd name="T8" fmla="*/ 109 w 258"/>
              <a:gd name="T9" fmla="*/ 122 h 326"/>
              <a:gd name="T10" fmla="*/ 0 w 258"/>
              <a:gd name="T11" fmla="*/ 23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8" h="326">
                <a:moveTo>
                  <a:pt x="0" y="231"/>
                </a:moveTo>
                <a:cubicBezTo>
                  <a:pt x="68" y="326"/>
                  <a:pt x="82" y="217"/>
                  <a:pt x="82" y="217"/>
                </a:cubicBezTo>
                <a:cubicBezTo>
                  <a:pt x="122" y="122"/>
                  <a:pt x="149" y="109"/>
                  <a:pt x="258" y="41"/>
                </a:cubicBezTo>
                <a:lnTo>
                  <a:pt x="217" y="0"/>
                </a:lnTo>
                <a:cubicBezTo>
                  <a:pt x="190" y="55"/>
                  <a:pt x="149" y="82"/>
                  <a:pt x="109" y="122"/>
                </a:cubicBezTo>
                <a:cubicBezTo>
                  <a:pt x="68" y="150"/>
                  <a:pt x="41" y="190"/>
                  <a:pt x="0" y="23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2" name="Freeform 175">
            <a:extLst>
              <a:ext uri="{FF2B5EF4-FFF2-40B4-BE49-F238E27FC236}">
                <a16:creationId xmlns:a16="http://schemas.microsoft.com/office/drawing/2014/main" id="{CAFD911F-CF5C-48D6-A272-40B232848530}"/>
              </a:ext>
            </a:extLst>
          </p:cNvPr>
          <p:cNvSpPr>
            <a:spLocks/>
          </p:cNvSpPr>
          <p:nvPr/>
        </p:nvSpPr>
        <p:spPr bwMode="auto">
          <a:xfrm>
            <a:off x="4032250" y="2227263"/>
            <a:ext cx="61913" cy="65088"/>
          </a:xfrm>
          <a:custGeom>
            <a:avLst/>
            <a:gdLst>
              <a:gd name="T0" fmla="*/ 0 w 189"/>
              <a:gd name="T1" fmla="*/ 176 h 204"/>
              <a:gd name="T2" fmla="*/ 122 w 189"/>
              <a:gd name="T3" fmla="*/ 109 h 204"/>
              <a:gd name="T4" fmla="*/ 176 w 189"/>
              <a:gd name="T5" fmla="*/ 0 h 204"/>
              <a:gd name="T6" fmla="*/ 0 w 189"/>
              <a:gd name="T7" fmla="*/ 17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9" h="204">
                <a:moveTo>
                  <a:pt x="0" y="176"/>
                </a:moveTo>
                <a:cubicBezTo>
                  <a:pt x="94" y="204"/>
                  <a:pt x="67" y="176"/>
                  <a:pt x="122" y="109"/>
                </a:cubicBezTo>
                <a:cubicBezTo>
                  <a:pt x="149" y="68"/>
                  <a:pt x="189" y="68"/>
                  <a:pt x="176" y="0"/>
                </a:cubicBezTo>
                <a:cubicBezTo>
                  <a:pt x="108" y="14"/>
                  <a:pt x="40" y="122"/>
                  <a:pt x="0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3" name="Freeform 176">
            <a:extLst>
              <a:ext uri="{FF2B5EF4-FFF2-40B4-BE49-F238E27FC236}">
                <a16:creationId xmlns:a16="http://schemas.microsoft.com/office/drawing/2014/main" id="{1184A615-F266-475E-993F-9132B6922292}"/>
              </a:ext>
            </a:extLst>
          </p:cNvPr>
          <p:cNvSpPr>
            <a:spLocks/>
          </p:cNvSpPr>
          <p:nvPr/>
        </p:nvSpPr>
        <p:spPr bwMode="auto">
          <a:xfrm>
            <a:off x="2159000" y="4568826"/>
            <a:ext cx="100013" cy="42863"/>
          </a:xfrm>
          <a:custGeom>
            <a:avLst/>
            <a:gdLst>
              <a:gd name="T0" fmla="*/ 0 w 311"/>
              <a:gd name="T1" fmla="*/ 14 h 136"/>
              <a:gd name="T2" fmla="*/ 311 w 311"/>
              <a:gd name="T3" fmla="*/ 68 h 136"/>
              <a:gd name="T4" fmla="*/ 135 w 311"/>
              <a:gd name="T5" fmla="*/ 41 h 136"/>
              <a:gd name="T6" fmla="*/ 0 w 311"/>
              <a:gd name="T7" fmla="*/ 1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1" h="136">
                <a:moveTo>
                  <a:pt x="0" y="14"/>
                </a:moveTo>
                <a:cubicBezTo>
                  <a:pt x="54" y="95"/>
                  <a:pt x="230" y="136"/>
                  <a:pt x="311" y="68"/>
                </a:cubicBezTo>
                <a:cubicBezTo>
                  <a:pt x="257" y="68"/>
                  <a:pt x="189" y="68"/>
                  <a:pt x="135" y="41"/>
                </a:cubicBezTo>
                <a:cubicBezTo>
                  <a:pt x="95" y="28"/>
                  <a:pt x="68" y="0"/>
                  <a:pt x="0" y="1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4" name="Freeform 177">
            <a:extLst>
              <a:ext uri="{FF2B5EF4-FFF2-40B4-BE49-F238E27FC236}">
                <a16:creationId xmlns:a16="http://schemas.microsoft.com/office/drawing/2014/main" id="{8D486736-19EB-4472-AE39-FA3208D20E41}"/>
              </a:ext>
            </a:extLst>
          </p:cNvPr>
          <p:cNvSpPr>
            <a:spLocks/>
          </p:cNvSpPr>
          <p:nvPr/>
        </p:nvSpPr>
        <p:spPr bwMode="auto">
          <a:xfrm>
            <a:off x="2576513" y="2952751"/>
            <a:ext cx="47625" cy="60325"/>
          </a:xfrm>
          <a:custGeom>
            <a:avLst/>
            <a:gdLst>
              <a:gd name="T0" fmla="*/ 0 w 149"/>
              <a:gd name="T1" fmla="*/ 163 h 190"/>
              <a:gd name="T2" fmla="*/ 67 w 149"/>
              <a:gd name="T3" fmla="*/ 190 h 190"/>
              <a:gd name="T4" fmla="*/ 149 w 149"/>
              <a:gd name="T5" fmla="*/ 0 h 190"/>
              <a:gd name="T6" fmla="*/ 67 w 149"/>
              <a:gd name="T7" fmla="*/ 95 h 190"/>
              <a:gd name="T8" fmla="*/ 54 w 149"/>
              <a:gd name="T9" fmla="*/ 108 h 190"/>
              <a:gd name="T10" fmla="*/ 0 w 149"/>
              <a:gd name="T11" fmla="*/ 16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" h="190">
                <a:moveTo>
                  <a:pt x="0" y="163"/>
                </a:moveTo>
                <a:lnTo>
                  <a:pt x="67" y="190"/>
                </a:lnTo>
                <a:cubicBezTo>
                  <a:pt x="121" y="122"/>
                  <a:pt x="149" y="95"/>
                  <a:pt x="149" y="0"/>
                </a:cubicBezTo>
                <a:cubicBezTo>
                  <a:pt x="67" y="27"/>
                  <a:pt x="108" y="27"/>
                  <a:pt x="67" y="95"/>
                </a:cubicBezTo>
                <a:cubicBezTo>
                  <a:pt x="54" y="95"/>
                  <a:pt x="54" y="95"/>
                  <a:pt x="54" y="108"/>
                </a:cubicBezTo>
                <a:cubicBezTo>
                  <a:pt x="13" y="163"/>
                  <a:pt x="27" y="95"/>
                  <a:pt x="0" y="16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5" name="Freeform 178">
            <a:extLst>
              <a:ext uri="{FF2B5EF4-FFF2-40B4-BE49-F238E27FC236}">
                <a16:creationId xmlns:a16="http://schemas.microsoft.com/office/drawing/2014/main" id="{3DA60212-5DC8-42C1-B476-250B62FFA3B2}"/>
              </a:ext>
            </a:extLst>
          </p:cNvPr>
          <p:cNvSpPr>
            <a:spLocks/>
          </p:cNvSpPr>
          <p:nvPr/>
        </p:nvSpPr>
        <p:spPr bwMode="auto">
          <a:xfrm>
            <a:off x="2824163" y="3438526"/>
            <a:ext cx="82550" cy="57150"/>
          </a:xfrm>
          <a:custGeom>
            <a:avLst/>
            <a:gdLst>
              <a:gd name="T0" fmla="*/ 0 w 257"/>
              <a:gd name="T1" fmla="*/ 135 h 176"/>
              <a:gd name="T2" fmla="*/ 54 w 257"/>
              <a:gd name="T3" fmla="*/ 149 h 176"/>
              <a:gd name="T4" fmla="*/ 257 w 257"/>
              <a:gd name="T5" fmla="*/ 27 h 176"/>
              <a:gd name="T6" fmla="*/ 0 w 257"/>
              <a:gd name="T7" fmla="*/ 13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7" h="176">
                <a:moveTo>
                  <a:pt x="0" y="135"/>
                </a:moveTo>
                <a:cubicBezTo>
                  <a:pt x="27" y="176"/>
                  <a:pt x="13" y="176"/>
                  <a:pt x="54" y="149"/>
                </a:cubicBezTo>
                <a:lnTo>
                  <a:pt x="257" y="27"/>
                </a:lnTo>
                <a:cubicBezTo>
                  <a:pt x="176" y="0"/>
                  <a:pt x="13" y="108"/>
                  <a:pt x="0" y="13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6" name="Freeform 179">
            <a:extLst>
              <a:ext uri="{FF2B5EF4-FFF2-40B4-BE49-F238E27FC236}">
                <a16:creationId xmlns:a16="http://schemas.microsoft.com/office/drawing/2014/main" id="{6029866F-D336-451B-BBCF-745253F99DB8}"/>
              </a:ext>
            </a:extLst>
          </p:cNvPr>
          <p:cNvSpPr>
            <a:spLocks/>
          </p:cNvSpPr>
          <p:nvPr/>
        </p:nvSpPr>
        <p:spPr bwMode="auto">
          <a:xfrm>
            <a:off x="4224338" y="2039938"/>
            <a:ext cx="73025" cy="69850"/>
          </a:xfrm>
          <a:custGeom>
            <a:avLst/>
            <a:gdLst>
              <a:gd name="T0" fmla="*/ 0 w 230"/>
              <a:gd name="T1" fmla="*/ 216 h 216"/>
              <a:gd name="T2" fmla="*/ 230 w 230"/>
              <a:gd name="T3" fmla="*/ 0 h 216"/>
              <a:gd name="T4" fmla="*/ 108 w 230"/>
              <a:gd name="T5" fmla="*/ 108 h 216"/>
              <a:gd name="T6" fmla="*/ 0 w 230"/>
              <a:gd name="T7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0" h="216">
                <a:moveTo>
                  <a:pt x="0" y="216"/>
                </a:moveTo>
                <a:cubicBezTo>
                  <a:pt x="81" y="216"/>
                  <a:pt x="217" y="54"/>
                  <a:pt x="230" y="0"/>
                </a:cubicBezTo>
                <a:cubicBezTo>
                  <a:pt x="135" y="0"/>
                  <a:pt x="162" y="54"/>
                  <a:pt x="108" y="108"/>
                </a:cubicBezTo>
                <a:cubicBezTo>
                  <a:pt x="68" y="149"/>
                  <a:pt x="27" y="162"/>
                  <a:pt x="0" y="21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7" name="Freeform 180">
            <a:extLst>
              <a:ext uri="{FF2B5EF4-FFF2-40B4-BE49-F238E27FC236}">
                <a16:creationId xmlns:a16="http://schemas.microsoft.com/office/drawing/2014/main" id="{26AB1795-937F-4C86-9724-3247CFECE3B2}"/>
              </a:ext>
            </a:extLst>
          </p:cNvPr>
          <p:cNvSpPr>
            <a:spLocks/>
          </p:cNvSpPr>
          <p:nvPr/>
        </p:nvSpPr>
        <p:spPr bwMode="auto">
          <a:xfrm>
            <a:off x="3976688" y="2705101"/>
            <a:ext cx="60325" cy="65088"/>
          </a:xfrm>
          <a:custGeom>
            <a:avLst/>
            <a:gdLst>
              <a:gd name="T0" fmla="*/ 41 w 190"/>
              <a:gd name="T1" fmla="*/ 203 h 203"/>
              <a:gd name="T2" fmla="*/ 68 w 190"/>
              <a:gd name="T3" fmla="*/ 162 h 203"/>
              <a:gd name="T4" fmla="*/ 190 w 190"/>
              <a:gd name="T5" fmla="*/ 27 h 203"/>
              <a:gd name="T6" fmla="*/ 0 w 190"/>
              <a:gd name="T7" fmla="*/ 203 h 203"/>
              <a:gd name="T8" fmla="*/ 41 w 190"/>
              <a:gd name="T9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0" h="203">
                <a:moveTo>
                  <a:pt x="41" y="203"/>
                </a:moveTo>
                <a:cubicBezTo>
                  <a:pt x="68" y="189"/>
                  <a:pt x="55" y="203"/>
                  <a:pt x="68" y="162"/>
                </a:cubicBezTo>
                <a:cubicBezTo>
                  <a:pt x="136" y="54"/>
                  <a:pt x="163" y="122"/>
                  <a:pt x="190" y="27"/>
                </a:cubicBezTo>
                <a:cubicBezTo>
                  <a:pt x="122" y="0"/>
                  <a:pt x="0" y="149"/>
                  <a:pt x="0" y="203"/>
                </a:cubicBezTo>
                <a:lnTo>
                  <a:pt x="41" y="203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8" name="Freeform 181">
            <a:extLst>
              <a:ext uri="{FF2B5EF4-FFF2-40B4-BE49-F238E27FC236}">
                <a16:creationId xmlns:a16="http://schemas.microsoft.com/office/drawing/2014/main" id="{F07A230E-84A2-420B-82FE-112C235FB16C}"/>
              </a:ext>
            </a:extLst>
          </p:cNvPr>
          <p:cNvSpPr>
            <a:spLocks/>
          </p:cNvSpPr>
          <p:nvPr/>
        </p:nvSpPr>
        <p:spPr bwMode="auto">
          <a:xfrm>
            <a:off x="5297488" y="768351"/>
            <a:ext cx="52388" cy="50800"/>
          </a:xfrm>
          <a:custGeom>
            <a:avLst/>
            <a:gdLst>
              <a:gd name="T0" fmla="*/ 14 w 163"/>
              <a:gd name="T1" fmla="*/ 149 h 162"/>
              <a:gd name="T2" fmla="*/ 109 w 163"/>
              <a:gd name="T3" fmla="*/ 81 h 162"/>
              <a:gd name="T4" fmla="*/ 163 w 163"/>
              <a:gd name="T5" fmla="*/ 0 h 162"/>
              <a:gd name="T6" fmla="*/ 55 w 163"/>
              <a:gd name="T7" fmla="*/ 54 h 162"/>
              <a:gd name="T8" fmla="*/ 14 w 163"/>
              <a:gd name="T9" fmla="*/ 94 h 162"/>
              <a:gd name="T10" fmla="*/ 14 w 163"/>
              <a:gd name="T11" fmla="*/ 14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" h="162">
                <a:moveTo>
                  <a:pt x="14" y="149"/>
                </a:moveTo>
                <a:cubicBezTo>
                  <a:pt x="109" y="149"/>
                  <a:pt x="41" y="162"/>
                  <a:pt x="109" y="81"/>
                </a:cubicBezTo>
                <a:cubicBezTo>
                  <a:pt x="150" y="54"/>
                  <a:pt x="163" y="54"/>
                  <a:pt x="163" y="0"/>
                </a:cubicBezTo>
                <a:cubicBezTo>
                  <a:pt x="109" y="0"/>
                  <a:pt x="109" y="13"/>
                  <a:pt x="55" y="54"/>
                </a:cubicBezTo>
                <a:lnTo>
                  <a:pt x="14" y="94"/>
                </a:lnTo>
                <a:cubicBezTo>
                  <a:pt x="0" y="122"/>
                  <a:pt x="0" y="108"/>
                  <a:pt x="14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" name="Freeform 182">
            <a:extLst>
              <a:ext uri="{FF2B5EF4-FFF2-40B4-BE49-F238E27FC236}">
                <a16:creationId xmlns:a16="http://schemas.microsoft.com/office/drawing/2014/main" id="{2FDC5BB5-2DAE-4CFC-ADF9-3D1210A4BC0D}"/>
              </a:ext>
            </a:extLst>
          </p:cNvPr>
          <p:cNvSpPr>
            <a:spLocks/>
          </p:cNvSpPr>
          <p:nvPr/>
        </p:nvSpPr>
        <p:spPr bwMode="auto">
          <a:xfrm>
            <a:off x="4011613" y="1571626"/>
            <a:ext cx="47625" cy="42863"/>
          </a:xfrm>
          <a:custGeom>
            <a:avLst/>
            <a:gdLst>
              <a:gd name="T0" fmla="*/ 0 w 149"/>
              <a:gd name="T1" fmla="*/ 136 h 136"/>
              <a:gd name="T2" fmla="*/ 149 w 149"/>
              <a:gd name="T3" fmla="*/ 14 h 136"/>
              <a:gd name="T4" fmla="*/ 0 w 149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" h="136">
                <a:moveTo>
                  <a:pt x="0" y="136"/>
                </a:moveTo>
                <a:cubicBezTo>
                  <a:pt x="95" y="122"/>
                  <a:pt x="122" y="109"/>
                  <a:pt x="149" y="14"/>
                </a:cubicBezTo>
                <a:cubicBezTo>
                  <a:pt x="68" y="0"/>
                  <a:pt x="40" y="0"/>
                  <a:pt x="0" y="13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0" name="Freeform 183">
            <a:extLst>
              <a:ext uri="{FF2B5EF4-FFF2-40B4-BE49-F238E27FC236}">
                <a16:creationId xmlns:a16="http://schemas.microsoft.com/office/drawing/2014/main" id="{914A200D-BA56-46D3-8B70-3F4DE21BC96C}"/>
              </a:ext>
            </a:extLst>
          </p:cNvPr>
          <p:cNvSpPr>
            <a:spLocks/>
          </p:cNvSpPr>
          <p:nvPr/>
        </p:nvSpPr>
        <p:spPr bwMode="auto">
          <a:xfrm>
            <a:off x="4776788" y="1627188"/>
            <a:ext cx="65088" cy="74613"/>
          </a:xfrm>
          <a:custGeom>
            <a:avLst/>
            <a:gdLst>
              <a:gd name="T0" fmla="*/ 0 w 203"/>
              <a:gd name="T1" fmla="*/ 177 h 231"/>
              <a:gd name="T2" fmla="*/ 203 w 203"/>
              <a:gd name="T3" fmla="*/ 68 h 231"/>
              <a:gd name="T4" fmla="*/ 0 w 203"/>
              <a:gd name="T5" fmla="*/ 177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3" h="231">
                <a:moveTo>
                  <a:pt x="0" y="177"/>
                </a:moveTo>
                <a:cubicBezTo>
                  <a:pt x="67" y="231"/>
                  <a:pt x="162" y="122"/>
                  <a:pt x="203" y="68"/>
                </a:cubicBezTo>
                <a:cubicBezTo>
                  <a:pt x="135" y="0"/>
                  <a:pt x="108" y="122"/>
                  <a:pt x="0" y="17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1" name="Freeform 184">
            <a:extLst>
              <a:ext uri="{FF2B5EF4-FFF2-40B4-BE49-F238E27FC236}">
                <a16:creationId xmlns:a16="http://schemas.microsoft.com/office/drawing/2014/main" id="{31305217-9D93-4CFC-8526-B46711A9775D}"/>
              </a:ext>
            </a:extLst>
          </p:cNvPr>
          <p:cNvSpPr>
            <a:spLocks/>
          </p:cNvSpPr>
          <p:nvPr/>
        </p:nvSpPr>
        <p:spPr bwMode="auto">
          <a:xfrm>
            <a:off x="5205413" y="1184276"/>
            <a:ext cx="52388" cy="44450"/>
          </a:xfrm>
          <a:custGeom>
            <a:avLst/>
            <a:gdLst>
              <a:gd name="T0" fmla="*/ 0 w 163"/>
              <a:gd name="T1" fmla="*/ 95 h 136"/>
              <a:gd name="T2" fmla="*/ 81 w 163"/>
              <a:gd name="T3" fmla="*/ 109 h 136"/>
              <a:gd name="T4" fmla="*/ 163 w 163"/>
              <a:gd name="T5" fmla="*/ 27 h 136"/>
              <a:gd name="T6" fmla="*/ 0 w 163"/>
              <a:gd name="T7" fmla="*/ 95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136">
                <a:moveTo>
                  <a:pt x="0" y="95"/>
                </a:moveTo>
                <a:cubicBezTo>
                  <a:pt x="41" y="136"/>
                  <a:pt x="41" y="136"/>
                  <a:pt x="81" y="109"/>
                </a:cubicBezTo>
                <a:cubicBezTo>
                  <a:pt x="149" y="68"/>
                  <a:pt x="149" y="55"/>
                  <a:pt x="163" y="27"/>
                </a:cubicBezTo>
                <a:cubicBezTo>
                  <a:pt x="95" y="0"/>
                  <a:pt x="27" y="14"/>
                  <a:pt x="0" y="9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2" name="Freeform 185">
            <a:extLst>
              <a:ext uri="{FF2B5EF4-FFF2-40B4-BE49-F238E27FC236}">
                <a16:creationId xmlns:a16="http://schemas.microsoft.com/office/drawing/2014/main" id="{265C3A71-23E3-44D4-A082-88BDE24E3CED}"/>
              </a:ext>
            </a:extLst>
          </p:cNvPr>
          <p:cNvSpPr>
            <a:spLocks/>
          </p:cNvSpPr>
          <p:nvPr/>
        </p:nvSpPr>
        <p:spPr bwMode="auto">
          <a:xfrm>
            <a:off x="2085975" y="1306513"/>
            <a:ext cx="42863" cy="55563"/>
          </a:xfrm>
          <a:custGeom>
            <a:avLst/>
            <a:gdLst>
              <a:gd name="T0" fmla="*/ 95 w 136"/>
              <a:gd name="T1" fmla="*/ 176 h 176"/>
              <a:gd name="T2" fmla="*/ 122 w 136"/>
              <a:gd name="T3" fmla="*/ 135 h 176"/>
              <a:gd name="T4" fmla="*/ 122 w 136"/>
              <a:gd name="T5" fmla="*/ 95 h 176"/>
              <a:gd name="T6" fmla="*/ 109 w 136"/>
              <a:gd name="T7" fmla="*/ 13 h 176"/>
              <a:gd name="T8" fmla="*/ 68 w 136"/>
              <a:gd name="T9" fmla="*/ 40 h 176"/>
              <a:gd name="T10" fmla="*/ 95 w 136"/>
              <a:gd name="T11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176">
                <a:moveTo>
                  <a:pt x="95" y="176"/>
                </a:moveTo>
                <a:cubicBezTo>
                  <a:pt x="109" y="162"/>
                  <a:pt x="109" y="176"/>
                  <a:pt x="122" y="135"/>
                </a:cubicBezTo>
                <a:cubicBezTo>
                  <a:pt x="122" y="135"/>
                  <a:pt x="122" y="108"/>
                  <a:pt x="122" y="95"/>
                </a:cubicBezTo>
                <a:cubicBezTo>
                  <a:pt x="136" y="40"/>
                  <a:pt x="122" y="40"/>
                  <a:pt x="109" y="13"/>
                </a:cubicBezTo>
                <a:cubicBezTo>
                  <a:pt x="68" y="27"/>
                  <a:pt x="95" y="0"/>
                  <a:pt x="68" y="40"/>
                </a:cubicBezTo>
                <a:cubicBezTo>
                  <a:pt x="0" y="176"/>
                  <a:pt x="41" y="162"/>
                  <a:pt x="95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3" name="Freeform 186">
            <a:extLst>
              <a:ext uri="{FF2B5EF4-FFF2-40B4-BE49-F238E27FC236}">
                <a16:creationId xmlns:a16="http://schemas.microsoft.com/office/drawing/2014/main" id="{5EE802FD-591D-4BA0-A8D4-D7277B9CCDDE}"/>
              </a:ext>
            </a:extLst>
          </p:cNvPr>
          <p:cNvSpPr>
            <a:spLocks/>
          </p:cNvSpPr>
          <p:nvPr/>
        </p:nvSpPr>
        <p:spPr bwMode="auto">
          <a:xfrm>
            <a:off x="1693863" y="3078163"/>
            <a:ext cx="44450" cy="61913"/>
          </a:xfrm>
          <a:custGeom>
            <a:avLst/>
            <a:gdLst>
              <a:gd name="T0" fmla="*/ 81 w 135"/>
              <a:gd name="T1" fmla="*/ 149 h 190"/>
              <a:gd name="T2" fmla="*/ 95 w 135"/>
              <a:gd name="T3" fmla="*/ 68 h 190"/>
              <a:gd name="T4" fmla="*/ 14 w 135"/>
              <a:gd name="T5" fmla="*/ 14 h 190"/>
              <a:gd name="T6" fmla="*/ 81 w 135"/>
              <a:gd name="T7" fmla="*/ 149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90">
                <a:moveTo>
                  <a:pt x="81" y="149"/>
                </a:moveTo>
                <a:cubicBezTo>
                  <a:pt x="81" y="149"/>
                  <a:pt x="135" y="176"/>
                  <a:pt x="95" y="68"/>
                </a:cubicBezTo>
                <a:cubicBezTo>
                  <a:pt x="81" y="0"/>
                  <a:pt x="68" y="27"/>
                  <a:pt x="14" y="14"/>
                </a:cubicBezTo>
                <a:cubicBezTo>
                  <a:pt x="14" y="190"/>
                  <a:pt x="0" y="135"/>
                  <a:pt x="81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4" name="Freeform 187">
            <a:extLst>
              <a:ext uri="{FF2B5EF4-FFF2-40B4-BE49-F238E27FC236}">
                <a16:creationId xmlns:a16="http://schemas.microsoft.com/office/drawing/2014/main" id="{D15BD15A-70C4-415A-94EA-BB589CAF56AE}"/>
              </a:ext>
            </a:extLst>
          </p:cNvPr>
          <p:cNvSpPr>
            <a:spLocks/>
          </p:cNvSpPr>
          <p:nvPr/>
        </p:nvSpPr>
        <p:spPr bwMode="auto">
          <a:xfrm>
            <a:off x="4167188" y="1379538"/>
            <a:ext cx="57150" cy="57150"/>
          </a:xfrm>
          <a:custGeom>
            <a:avLst/>
            <a:gdLst>
              <a:gd name="T0" fmla="*/ 67 w 176"/>
              <a:gd name="T1" fmla="*/ 149 h 176"/>
              <a:gd name="T2" fmla="*/ 94 w 176"/>
              <a:gd name="T3" fmla="*/ 149 h 176"/>
              <a:gd name="T4" fmla="*/ 149 w 176"/>
              <a:gd name="T5" fmla="*/ 0 h 176"/>
              <a:gd name="T6" fmla="*/ 81 w 176"/>
              <a:gd name="T7" fmla="*/ 54 h 176"/>
              <a:gd name="T8" fmla="*/ 67 w 176"/>
              <a:gd name="T9" fmla="*/ 14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176">
                <a:moveTo>
                  <a:pt x="67" y="149"/>
                </a:moveTo>
                <a:cubicBezTo>
                  <a:pt x="81" y="149"/>
                  <a:pt x="54" y="176"/>
                  <a:pt x="94" y="149"/>
                </a:cubicBezTo>
                <a:cubicBezTo>
                  <a:pt x="176" y="68"/>
                  <a:pt x="176" y="41"/>
                  <a:pt x="149" y="0"/>
                </a:cubicBezTo>
                <a:cubicBezTo>
                  <a:pt x="108" y="14"/>
                  <a:pt x="94" y="27"/>
                  <a:pt x="81" y="54"/>
                </a:cubicBezTo>
                <a:cubicBezTo>
                  <a:pt x="0" y="149"/>
                  <a:pt x="67" y="149"/>
                  <a:pt x="67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5" name="Freeform 188">
            <a:extLst>
              <a:ext uri="{FF2B5EF4-FFF2-40B4-BE49-F238E27FC236}">
                <a16:creationId xmlns:a16="http://schemas.microsoft.com/office/drawing/2014/main" id="{245B6575-02D2-4043-89D5-247435193BCF}"/>
              </a:ext>
            </a:extLst>
          </p:cNvPr>
          <p:cNvSpPr>
            <a:spLocks/>
          </p:cNvSpPr>
          <p:nvPr/>
        </p:nvSpPr>
        <p:spPr bwMode="auto">
          <a:xfrm>
            <a:off x="4592638" y="836613"/>
            <a:ext cx="61913" cy="57150"/>
          </a:xfrm>
          <a:custGeom>
            <a:avLst/>
            <a:gdLst>
              <a:gd name="T0" fmla="*/ 28 w 190"/>
              <a:gd name="T1" fmla="*/ 177 h 177"/>
              <a:gd name="T2" fmla="*/ 122 w 190"/>
              <a:gd name="T3" fmla="*/ 95 h 177"/>
              <a:gd name="T4" fmla="*/ 149 w 190"/>
              <a:gd name="T5" fmla="*/ 0 h 177"/>
              <a:gd name="T6" fmla="*/ 28 w 190"/>
              <a:gd name="T7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" h="177">
                <a:moveTo>
                  <a:pt x="28" y="177"/>
                </a:moveTo>
                <a:cubicBezTo>
                  <a:pt x="95" y="149"/>
                  <a:pt x="82" y="149"/>
                  <a:pt x="122" y="95"/>
                </a:cubicBezTo>
                <a:cubicBezTo>
                  <a:pt x="149" y="41"/>
                  <a:pt x="190" y="41"/>
                  <a:pt x="149" y="0"/>
                </a:cubicBezTo>
                <a:cubicBezTo>
                  <a:pt x="109" y="14"/>
                  <a:pt x="0" y="109"/>
                  <a:pt x="28" y="17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6" name="Freeform 189">
            <a:extLst>
              <a:ext uri="{FF2B5EF4-FFF2-40B4-BE49-F238E27FC236}">
                <a16:creationId xmlns:a16="http://schemas.microsoft.com/office/drawing/2014/main" id="{2BD737C8-91BD-412C-93A4-6FB17ACC99A6}"/>
              </a:ext>
            </a:extLst>
          </p:cNvPr>
          <p:cNvSpPr>
            <a:spLocks/>
          </p:cNvSpPr>
          <p:nvPr/>
        </p:nvSpPr>
        <p:spPr bwMode="auto">
          <a:xfrm>
            <a:off x="4171950" y="1054101"/>
            <a:ext cx="39688" cy="57150"/>
          </a:xfrm>
          <a:custGeom>
            <a:avLst/>
            <a:gdLst>
              <a:gd name="T0" fmla="*/ 0 w 122"/>
              <a:gd name="T1" fmla="*/ 176 h 176"/>
              <a:gd name="T2" fmla="*/ 81 w 122"/>
              <a:gd name="T3" fmla="*/ 95 h 176"/>
              <a:gd name="T4" fmla="*/ 122 w 122"/>
              <a:gd name="T5" fmla="*/ 0 h 176"/>
              <a:gd name="T6" fmla="*/ 41 w 122"/>
              <a:gd name="T7" fmla="*/ 41 h 176"/>
              <a:gd name="T8" fmla="*/ 0 w 122"/>
              <a:gd name="T9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176">
                <a:moveTo>
                  <a:pt x="0" y="176"/>
                </a:moveTo>
                <a:cubicBezTo>
                  <a:pt x="68" y="162"/>
                  <a:pt x="54" y="149"/>
                  <a:pt x="81" y="95"/>
                </a:cubicBezTo>
                <a:cubicBezTo>
                  <a:pt x="109" y="54"/>
                  <a:pt x="122" y="41"/>
                  <a:pt x="122" y="0"/>
                </a:cubicBezTo>
                <a:cubicBezTo>
                  <a:pt x="68" y="0"/>
                  <a:pt x="68" y="0"/>
                  <a:pt x="41" y="41"/>
                </a:cubicBezTo>
                <a:cubicBezTo>
                  <a:pt x="14" y="95"/>
                  <a:pt x="0" y="122"/>
                  <a:pt x="0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7" name="Freeform 190">
            <a:extLst>
              <a:ext uri="{FF2B5EF4-FFF2-40B4-BE49-F238E27FC236}">
                <a16:creationId xmlns:a16="http://schemas.microsoft.com/office/drawing/2014/main" id="{C14FCA5D-7D5D-44FB-AC1E-50FF713F62C4}"/>
              </a:ext>
            </a:extLst>
          </p:cNvPr>
          <p:cNvSpPr>
            <a:spLocks/>
          </p:cNvSpPr>
          <p:nvPr/>
        </p:nvSpPr>
        <p:spPr bwMode="auto">
          <a:xfrm>
            <a:off x="2224088" y="2522538"/>
            <a:ext cx="49213" cy="57150"/>
          </a:xfrm>
          <a:custGeom>
            <a:avLst/>
            <a:gdLst>
              <a:gd name="T0" fmla="*/ 14 w 149"/>
              <a:gd name="T1" fmla="*/ 176 h 176"/>
              <a:gd name="T2" fmla="*/ 122 w 149"/>
              <a:gd name="T3" fmla="*/ 149 h 176"/>
              <a:gd name="T4" fmla="*/ 136 w 149"/>
              <a:gd name="T5" fmla="*/ 135 h 176"/>
              <a:gd name="T6" fmla="*/ 149 w 149"/>
              <a:gd name="T7" fmla="*/ 122 h 176"/>
              <a:gd name="T8" fmla="*/ 95 w 149"/>
              <a:gd name="T9" fmla="*/ 94 h 176"/>
              <a:gd name="T10" fmla="*/ 14 w 149"/>
              <a:gd name="T11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" h="176">
                <a:moveTo>
                  <a:pt x="14" y="176"/>
                </a:moveTo>
                <a:cubicBezTo>
                  <a:pt x="68" y="176"/>
                  <a:pt x="68" y="176"/>
                  <a:pt x="122" y="149"/>
                </a:cubicBezTo>
                <a:cubicBezTo>
                  <a:pt x="136" y="149"/>
                  <a:pt x="136" y="135"/>
                  <a:pt x="136" y="135"/>
                </a:cubicBezTo>
                <a:cubicBezTo>
                  <a:pt x="136" y="135"/>
                  <a:pt x="136" y="135"/>
                  <a:pt x="149" y="122"/>
                </a:cubicBezTo>
                <a:cubicBezTo>
                  <a:pt x="108" y="108"/>
                  <a:pt x="122" y="108"/>
                  <a:pt x="95" y="94"/>
                </a:cubicBezTo>
                <a:cubicBezTo>
                  <a:pt x="41" y="54"/>
                  <a:pt x="0" y="0"/>
                  <a:pt x="14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8" name="Freeform 191">
            <a:extLst>
              <a:ext uri="{FF2B5EF4-FFF2-40B4-BE49-F238E27FC236}">
                <a16:creationId xmlns:a16="http://schemas.microsoft.com/office/drawing/2014/main" id="{76446521-94A2-4921-BB76-2DE5C3148631}"/>
              </a:ext>
            </a:extLst>
          </p:cNvPr>
          <p:cNvSpPr>
            <a:spLocks/>
          </p:cNvSpPr>
          <p:nvPr/>
        </p:nvSpPr>
        <p:spPr bwMode="auto">
          <a:xfrm>
            <a:off x="3989388" y="1489076"/>
            <a:ext cx="42863" cy="52388"/>
          </a:xfrm>
          <a:custGeom>
            <a:avLst/>
            <a:gdLst>
              <a:gd name="T0" fmla="*/ 41 w 136"/>
              <a:gd name="T1" fmla="*/ 27 h 162"/>
              <a:gd name="T2" fmla="*/ 14 w 136"/>
              <a:gd name="T3" fmla="*/ 68 h 162"/>
              <a:gd name="T4" fmla="*/ 0 w 136"/>
              <a:gd name="T5" fmla="*/ 81 h 162"/>
              <a:gd name="T6" fmla="*/ 14 w 136"/>
              <a:gd name="T7" fmla="*/ 149 h 162"/>
              <a:gd name="T8" fmla="*/ 41 w 136"/>
              <a:gd name="T9" fmla="*/ 162 h 162"/>
              <a:gd name="T10" fmla="*/ 68 w 136"/>
              <a:gd name="T11" fmla="*/ 149 h 162"/>
              <a:gd name="T12" fmla="*/ 81 w 136"/>
              <a:gd name="T13" fmla="*/ 122 h 162"/>
              <a:gd name="T14" fmla="*/ 108 w 136"/>
              <a:gd name="T15" fmla="*/ 108 h 162"/>
              <a:gd name="T16" fmla="*/ 122 w 136"/>
              <a:gd name="T17" fmla="*/ 95 h 162"/>
              <a:gd name="T18" fmla="*/ 136 w 136"/>
              <a:gd name="T19" fmla="*/ 54 h 162"/>
              <a:gd name="T20" fmla="*/ 68 w 136"/>
              <a:gd name="T21" fmla="*/ 0 h 162"/>
              <a:gd name="T22" fmla="*/ 41 w 136"/>
              <a:gd name="T23" fmla="*/ 27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6" h="162">
                <a:moveTo>
                  <a:pt x="41" y="27"/>
                </a:moveTo>
                <a:lnTo>
                  <a:pt x="14" y="68"/>
                </a:lnTo>
                <a:cubicBezTo>
                  <a:pt x="14" y="95"/>
                  <a:pt x="27" y="95"/>
                  <a:pt x="0" y="81"/>
                </a:cubicBezTo>
                <a:lnTo>
                  <a:pt x="14" y="149"/>
                </a:lnTo>
                <a:lnTo>
                  <a:pt x="41" y="162"/>
                </a:lnTo>
                <a:cubicBezTo>
                  <a:pt x="41" y="122"/>
                  <a:pt x="27" y="135"/>
                  <a:pt x="68" y="149"/>
                </a:cubicBezTo>
                <a:cubicBezTo>
                  <a:pt x="68" y="108"/>
                  <a:pt x="54" y="122"/>
                  <a:pt x="81" y="122"/>
                </a:cubicBezTo>
                <a:cubicBezTo>
                  <a:pt x="81" y="95"/>
                  <a:pt x="68" y="95"/>
                  <a:pt x="108" y="108"/>
                </a:cubicBezTo>
                <a:cubicBezTo>
                  <a:pt x="95" y="81"/>
                  <a:pt x="81" y="81"/>
                  <a:pt x="122" y="95"/>
                </a:cubicBezTo>
                <a:cubicBezTo>
                  <a:pt x="122" y="68"/>
                  <a:pt x="122" y="68"/>
                  <a:pt x="136" y="54"/>
                </a:cubicBezTo>
                <a:cubicBezTo>
                  <a:pt x="68" y="27"/>
                  <a:pt x="108" y="68"/>
                  <a:pt x="68" y="0"/>
                </a:cubicBezTo>
                <a:cubicBezTo>
                  <a:pt x="54" y="27"/>
                  <a:pt x="41" y="13"/>
                  <a:pt x="41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9" name="Freeform 192">
            <a:extLst>
              <a:ext uri="{FF2B5EF4-FFF2-40B4-BE49-F238E27FC236}">
                <a16:creationId xmlns:a16="http://schemas.microsoft.com/office/drawing/2014/main" id="{199AEAFA-D80E-4AF1-9950-A09679CEC6E3}"/>
              </a:ext>
            </a:extLst>
          </p:cNvPr>
          <p:cNvSpPr>
            <a:spLocks/>
          </p:cNvSpPr>
          <p:nvPr/>
        </p:nvSpPr>
        <p:spPr bwMode="auto">
          <a:xfrm>
            <a:off x="1047750" y="1939926"/>
            <a:ext cx="34925" cy="57150"/>
          </a:xfrm>
          <a:custGeom>
            <a:avLst/>
            <a:gdLst>
              <a:gd name="T0" fmla="*/ 81 w 109"/>
              <a:gd name="T1" fmla="*/ 176 h 176"/>
              <a:gd name="T2" fmla="*/ 109 w 109"/>
              <a:gd name="T3" fmla="*/ 81 h 176"/>
              <a:gd name="T4" fmla="*/ 41 w 109"/>
              <a:gd name="T5" fmla="*/ 14 h 176"/>
              <a:gd name="T6" fmla="*/ 81 w 109"/>
              <a:gd name="T7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" h="176">
                <a:moveTo>
                  <a:pt x="81" y="176"/>
                </a:moveTo>
                <a:cubicBezTo>
                  <a:pt x="95" y="149"/>
                  <a:pt x="109" y="135"/>
                  <a:pt x="109" y="81"/>
                </a:cubicBezTo>
                <a:cubicBezTo>
                  <a:pt x="109" y="0"/>
                  <a:pt x="81" y="27"/>
                  <a:pt x="41" y="14"/>
                </a:cubicBezTo>
                <a:cubicBezTo>
                  <a:pt x="27" y="81"/>
                  <a:pt x="0" y="149"/>
                  <a:pt x="81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0" name="Freeform 193">
            <a:extLst>
              <a:ext uri="{FF2B5EF4-FFF2-40B4-BE49-F238E27FC236}">
                <a16:creationId xmlns:a16="http://schemas.microsoft.com/office/drawing/2014/main" id="{77BF87CE-F303-4F1A-B896-2C879BC3408F}"/>
              </a:ext>
            </a:extLst>
          </p:cNvPr>
          <p:cNvSpPr>
            <a:spLocks/>
          </p:cNvSpPr>
          <p:nvPr/>
        </p:nvSpPr>
        <p:spPr bwMode="auto">
          <a:xfrm>
            <a:off x="3706813" y="1096963"/>
            <a:ext cx="39688" cy="49213"/>
          </a:xfrm>
          <a:custGeom>
            <a:avLst/>
            <a:gdLst>
              <a:gd name="T0" fmla="*/ 27 w 122"/>
              <a:gd name="T1" fmla="*/ 27 h 149"/>
              <a:gd name="T2" fmla="*/ 14 w 122"/>
              <a:gd name="T3" fmla="*/ 55 h 149"/>
              <a:gd name="T4" fmla="*/ 0 w 122"/>
              <a:gd name="T5" fmla="*/ 122 h 149"/>
              <a:gd name="T6" fmla="*/ 27 w 122"/>
              <a:gd name="T7" fmla="*/ 149 h 149"/>
              <a:gd name="T8" fmla="*/ 82 w 122"/>
              <a:gd name="T9" fmla="*/ 136 h 149"/>
              <a:gd name="T10" fmla="*/ 109 w 122"/>
              <a:gd name="T11" fmla="*/ 122 h 149"/>
              <a:gd name="T12" fmla="*/ 109 w 122"/>
              <a:gd name="T13" fmla="*/ 82 h 149"/>
              <a:gd name="T14" fmla="*/ 122 w 122"/>
              <a:gd name="T15" fmla="*/ 68 h 149"/>
              <a:gd name="T16" fmla="*/ 122 w 122"/>
              <a:gd name="T17" fmla="*/ 41 h 149"/>
              <a:gd name="T18" fmla="*/ 68 w 122"/>
              <a:gd name="T19" fmla="*/ 27 h 149"/>
              <a:gd name="T20" fmla="*/ 41 w 122"/>
              <a:gd name="T21" fmla="*/ 0 h 149"/>
              <a:gd name="T22" fmla="*/ 27 w 122"/>
              <a:gd name="T23" fmla="*/ 27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2" h="149">
                <a:moveTo>
                  <a:pt x="27" y="27"/>
                </a:moveTo>
                <a:cubicBezTo>
                  <a:pt x="41" y="55"/>
                  <a:pt x="55" y="55"/>
                  <a:pt x="14" y="55"/>
                </a:cubicBezTo>
                <a:lnTo>
                  <a:pt x="0" y="122"/>
                </a:lnTo>
                <a:lnTo>
                  <a:pt x="27" y="149"/>
                </a:lnTo>
                <a:lnTo>
                  <a:pt x="82" y="136"/>
                </a:lnTo>
                <a:cubicBezTo>
                  <a:pt x="82" y="95"/>
                  <a:pt x="68" y="109"/>
                  <a:pt x="109" y="122"/>
                </a:cubicBezTo>
                <a:cubicBezTo>
                  <a:pt x="109" y="109"/>
                  <a:pt x="109" y="95"/>
                  <a:pt x="109" y="82"/>
                </a:cubicBezTo>
                <a:cubicBezTo>
                  <a:pt x="109" y="82"/>
                  <a:pt x="122" y="82"/>
                  <a:pt x="122" y="68"/>
                </a:cubicBezTo>
                <a:cubicBezTo>
                  <a:pt x="122" y="55"/>
                  <a:pt x="122" y="55"/>
                  <a:pt x="122" y="41"/>
                </a:cubicBezTo>
                <a:cubicBezTo>
                  <a:pt x="82" y="41"/>
                  <a:pt x="122" y="55"/>
                  <a:pt x="68" y="27"/>
                </a:cubicBezTo>
                <a:lnTo>
                  <a:pt x="41" y="0"/>
                </a:lnTo>
                <a:cubicBezTo>
                  <a:pt x="55" y="41"/>
                  <a:pt x="55" y="27"/>
                  <a:pt x="27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1" name="Freeform 194">
            <a:extLst>
              <a:ext uri="{FF2B5EF4-FFF2-40B4-BE49-F238E27FC236}">
                <a16:creationId xmlns:a16="http://schemas.microsoft.com/office/drawing/2014/main" id="{505A458F-1E2C-4703-BC53-BBB19A70D363}"/>
              </a:ext>
            </a:extLst>
          </p:cNvPr>
          <p:cNvSpPr>
            <a:spLocks/>
          </p:cNvSpPr>
          <p:nvPr/>
        </p:nvSpPr>
        <p:spPr bwMode="auto">
          <a:xfrm>
            <a:off x="4014788" y="4551363"/>
            <a:ext cx="65088" cy="34925"/>
          </a:xfrm>
          <a:custGeom>
            <a:avLst/>
            <a:gdLst>
              <a:gd name="T0" fmla="*/ 95 w 204"/>
              <a:gd name="T1" fmla="*/ 14 h 109"/>
              <a:gd name="T2" fmla="*/ 0 w 204"/>
              <a:gd name="T3" fmla="*/ 27 h 109"/>
              <a:gd name="T4" fmla="*/ 177 w 204"/>
              <a:gd name="T5" fmla="*/ 68 h 109"/>
              <a:gd name="T6" fmla="*/ 95 w 204"/>
              <a:gd name="T7" fmla="*/ 14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" h="109">
                <a:moveTo>
                  <a:pt x="95" y="14"/>
                </a:moveTo>
                <a:cubicBezTo>
                  <a:pt x="27" y="0"/>
                  <a:pt x="41" y="0"/>
                  <a:pt x="0" y="27"/>
                </a:cubicBezTo>
                <a:cubicBezTo>
                  <a:pt x="0" y="27"/>
                  <a:pt x="14" y="109"/>
                  <a:pt x="177" y="68"/>
                </a:cubicBezTo>
                <a:cubicBezTo>
                  <a:pt x="149" y="0"/>
                  <a:pt x="204" y="27"/>
                  <a:pt x="95" y="1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2" name="Freeform 195">
            <a:extLst>
              <a:ext uri="{FF2B5EF4-FFF2-40B4-BE49-F238E27FC236}">
                <a16:creationId xmlns:a16="http://schemas.microsoft.com/office/drawing/2014/main" id="{6CFFBD37-2BDC-41EB-8664-9BBD1E90859D}"/>
              </a:ext>
            </a:extLst>
          </p:cNvPr>
          <p:cNvSpPr>
            <a:spLocks/>
          </p:cNvSpPr>
          <p:nvPr/>
        </p:nvSpPr>
        <p:spPr bwMode="auto">
          <a:xfrm>
            <a:off x="4937125" y="3005138"/>
            <a:ext cx="42863" cy="42863"/>
          </a:xfrm>
          <a:custGeom>
            <a:avLst/>
            <a:gdLst>
              <a:gd name="T0" fmla="*/ 0 w 135"/>
              <a:gd name="T1" fmla="*/ 135 h 135"/>
              <a:gd name="T2" fmla="*/ 135 w 135"/>
              <a:gd name="T3" fmla="*/ 0 h 135"/>
              <a:gd name="T4" fmla="*/ 41 w 135"/>
              <a:gd name="T5" fmla="*/ 40 h 135"/>
              <a:gd name="T6" fmla="*/ 0 w 135"/>
              <a:gd name="T7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35">
                <a:moveTo>
                  <a:pt x="0" y="135"/>
                </a:moveTo>
                <a:cubicBezTo>
                  <a:pt x="81" y="122"/>
                  <a:pt x="122" y="67"/>
                  <a:pt x="135" y="0"/>
                </a:cubicBezTo>
                <a:cubicBezTo>
                  <a:pt x="54" y="0"/>
                  <a:pt x="81" y="0"/>
                  <a:pt x="41" y="40"/>
                </a:cubicBezTo>
                <a:cubicBezTo>
                  <a:pt x="13" y="81"/>
                  <a:pt x="0" y="81"/>
                  <a:pt x="0" y="13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3" name="Freeform 196">
            <a:extLst>
              <a:ext uri="{FF2B5EF4-FFF2-40B4-BE49-F238E27FC236}">
                <a16:creationId xmlns:a16="http://schemas.microsoft.com/office/drawing/2014/main" id="{843472A4-E0EF-4E93-9B60-46B15FEEFC3E}"/>
              </a:ext>
            </a:extLst>
          </p:cNvPr>
          <p:cNvSpPr>
            <a:spLocks/>
          </p:cNvSpPr>
          <p:nvPr/>
        </p:nvSpPr>
        <p:spPr bwMode="auto">
          <a:xfrm>
            <a:off x="5072063" y="1231901"/>
            <a:ext cx="47625" cy="39688"/>
          </a:xfrm>
          <a:custGeom>
            <a:avLst/>
            <a:gdLst>
              <a:gd name="T0" fmla="*/ 68 w 149"/>
              <a:gd name="T1" fmla="*/ 122 h 122"/>
              <a:gd name="T2" fmla="*/ 95 w 149"/>
              <a:gd name="T3" fmla="*/ 122 h 122"/>
              <a:gd name="T4" fmla="*/ 122 w 149"/>
              <a:gd name="T5" fmla="*/ 95 h 122"/>
              <a:gd name="T6" fmla="*/ 149 w 149"/>
              <a:gd name="T7" fmla="*/ 68 h 122"/>
              <a:gd name="T8" fmla="*/ 68 w 149"/>
              <a:gd name="T9" fmla="*/ 14 h 122"/>
              <a:gd name="T10" fmla="*/ 68 w 149"/>
              <a:gd name="T11" fmla="*/ 28 h 122"/>
              <a:gd name="T12" fmla="*/ 54 w 149"/>
              <a:gd name="T13" fmla="*/ 41 h 122"/>
              <a:gd name="T14" fmla="*/ 0 w 149"/>
              <a:gd name="T15" fmla="*/ 109 h 122"/>
              <a:gd name="T16" fmla="*/ 68 w 149"/>
              <a:gd name="T17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9" h="122">
                <a:moveTo>
                  <a:pt x="68" y="122"/>
                </a:moveTo>
                <a:lnTo>
                  <a:pt x="95" y="122"/>
                </a:lnTo>
                <a:cubicBezTo>
                  <a:pt x="95" y="122"/>
                  <a:pt x="122" y="95"/>
                  <a:pt x="122" y="95"/>
                </a:cubicBezTo>
                <a:cubicBezTo>
                  <a:pt x="149" y="82"/>
                  <a:pt x="135" y="95"/>
                  <a:pt x="149" y="68"/>
                </a:cubicBezTo>
                <a:cubicBezTo>
                  <a:pt x="95" y="0"/>
                  <a:pt x="149" y="28"/>
                  <a:pt x="68" y="14"/>
                </a:cubicBezTo>
                <a:cubicBezTo>
                  <a:pt x="68" y="14"/>
                  <a:pt x="68" y="14"/>
                  <a:pt x="68" y="28"/>
                </a:cubicBezTo>
                <a:cubicBezTo>
                  <a:pt x="68" y="28"/>
                  <a:pt x="68" y="28"/>
                  <a:pt x="54" y="41"/>
                </a:cubicBezTo>
                <a:lnTo>
                  <a:pt x="0" y="109"/>
                </a:lnTo>
                <a:lnTo>
                  <a:pt x="68" y="12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4" name="Freeform 197">
            <a:extLst>
              <a:ext uri="{FF2B5EF4-FFF2-40B4-BE49-F238E27FC236}">
                <a16:creationId xmlns:a16="http://schemas.microsoft.com/office/drawing/2014/main" id="{9EF8803D-5A49-4C41-B918-E72F7E0B21BC}"/>
              </a:ext>
            </a:extLst>
          </p:cNvPr>
          <p:cNvSpPr>
            <a:spLocks/>
          </p:cNvSpPr>
          <p:nvPr/>
        </p:nvSpPr>
        <p:spPr bwMode="auto">
          <a:xfrm>
            <a:off x="2786063" y="1906588"/>
            <a:ext cx="38100" cy="68263"/>
          </a:xfrm>
          <a:custGeom>
            <a:avLst/>
            <a:gdLst>
              <a:gd name="T0" fmla="*/ 13 w 122"/>
              <a:gd name="T1" fmla="*/ 216 h 216"/>
              <a:gd name="T2" fmla="*/ 81 w 122"/>
              <a:gd name="T3" fmla="*/ 122 h 216"/>
              <a:gd name="T4" fmla="*/ 122 w 122"/>
              <a:gd name="T5" fmla="*/ 0 h 216"/>
              <a:gd name="T6" fmla="*/ 13 w 122"/>
              <a:gd name="T7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2" h="216">
                <a:moveTo>
                  <a:pt x="13" y="216"/>
                </a:moveTo>
                <a:cubicBezTo>
                  <a:pt x="81" y="216"/>
                  <a:pt x="68" y="176"/>
                  <a:pt x="81" y="122"/>
                </a:cubicBezTo>
                <a:cubicBezTo>
                  <a:pt x="95" y="94"/>
                  <a:pt x="122" y="67"/>
                  <a:pt x="122" y="0"/>
                </a:cubicBezTo>
                <a:cubicBezTo>
                  <a:pt x="81" y="40"/>
                  <a:pt x="0" y="135"/>
                  <a:pt x="13" y="21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" name="Freeform 198">
            <a:extLst>
              <a:ext uri="{FF2B5EF4-FFF2-40B4-BE49-F238E27FC236}">
                <a16:creationId xmlns:a16="http://schemas.microsoft.com/office/drawing/2014/main" id="{0F8A50CB-538C-4E81-A64B-DD6196B69352}"/>
              </a:ext>
            </a:extLst>
          </p:cNvPr>
          <p:cNvSpPr>
            <a:spLocks/>
          </p:cNvSpPr>
          <p:nvPr/>
        </p:nvSpPr>
        <p:spPr bwMode="auto">
          <a:xfrm>
            <a:off x="3836988" y="3013076"/>
            <a:ext cx="57150" cy="47625"/>
          </a:xfrm>
          <a:custGeom>
            <a:avLst/>
            <a:gdLst>
              <a:gd name="T0" fmla="*/ 0 w 176"/>
              <a:gd name="T1" fmla="*/ 149 h 149"/>
              <a:gd name="T2" fmla="*/ 162 w 176"/>
              <a:gd name="T3" fmla="*/ 0 h 149"/>
              <a:gd name="T4" fmla="*/ 54 w 176"/>
              <a:gd name="T5" fmla="*/ 67 h 149"/>
              <a:gd name="T6" fmla="*/ 0 w 176"/>
              <a:gd name="T7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" h="149">
                <a:moveTo>
                  <a:pt x="0" y="149"/>
                </a:moveTo>
                <a:cubicBezTo>
                  <a:pt x="81" y="135"/>
                  <a:pt x="176" y="67"/>
                  <a:pt x="162" y="0"/>
                </a:cubicBezTo>
                <a:cubicBezTo>
                  <a:pt x="122" y="13"/>
                  <a:pt x="108" y="13"/>
                  <a:pt x="54" y="67"/>
                </a:cubicBezTo>
                <a:cubicBezTo>
                  <a:pt x="54" y="81"/>
                  <a:pt x="13" y="122"/>
                  <a:pt x="0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" name="Freeform 199">
            <a:extLst>
              <a:ext uri="{FF2B5EF4-FFF2-40B4-BE49-F238E27FC236}">
                <a16:creationId xmlns:a16="http://schemas.microsoft.com/office/drawing/2014/main" id="{7998DEF8-D65B-411B-BE25-0FE8B846DA57}"/>
              </a:ext>
            </a:extLst>
          </p:cNvPr>
          <p:cNvSpPr>
            <a:spLocks/>
          </p:cNvSpPr>
          <p:nvPr/>
        </p:nvSpPr>
        <p:spPr bwMode="auto">
          <a:xfrm>
            <a:off x="873125" y="3765551"/>
            <a:ext cx="30163" cy="47625"/>
          </a:xfrm>
          <a:custGeom>
            <a:avLst/>
            <a:gdLst>
              <a:gd name="T0" fmla="*/ 14 w 95"/>
              <a:gd name="T1" fmla="*/ 149 h 149"/>
              <a:gd name="T2" fmla="*/ 68 w 95"/>
              <a:gd name="T3" fmla="*/ 149 h 149"/>
              <a:gd name="T4" fmla="*/ 41 w 95"/>
              <a:gd name="T5" fmla="*/ 0 h 149"/>
              <a:gd name="T6" fmla="*/ 14 w 95"/>
              <a:gd name="T7" fmla="*/ 27 h 149"/>
              <a:gd name="T8" fmla="*/ 0 w 95"/>
              <a:gd name="T9" fmla="*/ 68 h 149"/>
              <a:gd name="T10" fmla="*/ 14 w 95"/>
              <a:gd name="T11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149">
                <a:moveTo>
                  <a:pt x="14" y="149"/>
                </a:moveTo>
                <a:lnTo>
                  <a:pt x="68" y="149"/>
                </a:lnTo>
                <a:cubicBezTo>
                  <a:pt x="95" y="95"/>
                  <a:pt x="81" y="40"/>
                  <a:pt x="41" y="0"/>
                </a:cubicBezTo>
                <a:lnTo>
                  <a:pt x="14" y="27"/>
                </a:lnTo>
                <a:cubicBezTo>
                  <a:pt x="14" y="27"/>
                  <a:pt x="14" y="68"/>
                  <a:pt x="0" y="68"/>
                </a:cubicBezTo>
                <a:cubicBezTo>
                  <a:pt x="0" y="122"/>
                  <a:pt x="0" y="108"/>
                  <a:pt x="14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" name="Freeform 200">
            <a:extLst>
              <a:ext uri="{FF2B5EF4-FFF2-40B4-BE49-F238E27FC236}">
                <a16:creationId xmlns:a16="http://schemas.microsoft.com/office/drawing/2014/main" id="{0073F60D-24EB-4621-ABE9-2D637F39469A}"/>
              </a:ext>
            </a:extLst>
          </p:cNvPr>
          <p:cNvSpPr>
            <a:spLocks/>
          </p:cNvSpPr>
          <p:nvPr/>
        </p:nvSpPr>
        <p:spPr bwMode="auto">
          <a:xfrm>
            <a:off x="4527550" y="3387726"/>
            <a:ext cx="47625" cy="55563"/>
          </a:xfrm>
          <a:custGeom>
            <a:avLst/>
            <a:gdLst>
              <a:gd name="T0" fmla="*/ 0 w 149"/>
              <a:gd name="T1" fmla="*/ 176 h 176"/>
              <a:gd name="T2" fmla="*/ 149 w 149"/>
              <a:gd name="T3" fmla="*/ 27 h 176"/>
              <a:gd name="T4" fmla="*/ 0 w 149"/>
              <a:gd name="T5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" h="176">
                <a:moveTo>
                  <a:pt x="0" y="176"/>
                </a:moveTo>
                <a:cubicBezTo>
                  <a:pt x="41" y="163"/>
                  <a:pt x="136" y="68"/>
                  <a:pt x="149" y="27"/>
                </a:cubicBezTo>
                <a:cubicBezTo>
                  <a:pt x="82" y="0"/>
                  <a:pt x="0" y="95"/>
                  <a:pt x="0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" name="Freeform 201">
            <a:extLst>
              <a:ext uri="{FF2B5EF4-FFF2-40B4-BE49-F238E27FC236}">
                <a16:creationId xmlns:a16="http://schemas.microsoft.com/office/drawing/2014/main" id="{7A7DF065-09A5-472F-B66A-36A37DD7D72D}"/>
              </a:ext>
            </a:extLst>
          </p:cNvPr>
          <p:cNvSpPr>
            <a:spLocks/>
          </p:cNvSpPr>
          <p:nvPr/>
        </p:nvSpPr>
        <p:spPr bwMode="auto">
          <a:xfrm>
            <a:off x="4254500" y="1346201"/>
            <a:ext cx="39688" cy="38100"/>
          </a:xfrm>
          <a:custGeom>
            <a:avLst/>
            <a:gdLst>
              <a:gd name="T0" fmla="*/ 0 w 122"/>
              <a:gd name="T1" fmla="*/ 122 h 122"/>
              <a:gd name="T2" fmla="*/ 122 w 122"/>
              <a:gd name="T3" fmla="*/ 27 h 122"/>
              <a:gd name="T4" fmla="*/ 0 w 122"/>
              <a:gd name="T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2" h="122">
                <a:moveTo>
                  <a:pt x="0" y="122"/>
                </a:moveTo>
                <a:cubicBezTo>
                  <a:pt x="81" y="108"/>
                  <a:pt x="94" y="81"/>
                  <a:pt x="122" y="27"/>
                </a:cubicBezTo>
                <a:cubicBezTo>
                  <a:pt x="0" y="0"/>
                  <a:pt x="0" y="0"/>
                  <a:pt x="0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" name="Freeform 202">
            <a:extLst>
              <a:ext uri="{FF2B5EF4-FFF2-40B4-BE49-F238E27FC236}">
                <a16:creationId xmlns:a16="http://schemas.microsoft.com/office/drawing/2014/main" id="{F0441838-25CC-4C81-B115-467164E8C0B5}"/>
              </a:ext>
            </a:extLst>
          </p:cNvPr>
          <p:cNvSpPr>
            <a:spLocks/>
          </p:cNvSpPr>
          <p:nvPr/>
        </p:nvSpPr>
        <p:spPr bwMode="auto">
          <a:xfrm>
            <a:off x="247650" y="2387601"/>
            <a:ext cx="34925" cy="44450"/>
          </a:xfrm>
          <a:custGeom>
            <a:avLst/>
            <a:gdLst>
              <a:gd name="T0" fmla="*/ 81 w 108"/>
              <a:gd name="T1" fmla="*/ 122 h 135"/>
              <a:gd name="T2" fmla="*/ 41 w 108"/>
              <a:gd name="T3" fmla="*/ 0 h 135"/>
              <a:gd name="T4" fmla="*/ 0 w 108"/>
              <a:gd name="T5" fmla="*/ 81 h 135"/>
              <a:gd name="T6" fmla="*/ 81 w 108"/>
              <a:gd name="T7" fmla="*/ 12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135">
                <a:moveTo>
                  <a:pt x="81" y="122"/>
                </a:moveTo>
                <a:cubicBezTo>
                  <a:pt x="95" y="40"/>
                  <a:pt x="108" y="40"/>
                  <a:pt x="41" y="0"/>
                </a:cubicBezTo>
                <a:cubicBezTo>
                  <a:pt x="14" y="13"/>
                  <a:pt x="0" y="13"/>
                  <a:pt x="0" y="81"/>
                </a:cubicBezTo>
                <a:cubicBezTo>
                  <a:pt x="14" y="135"/>
                  <a:pt x="27" y="122"/>
                  <a:pt x="81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" name="Freeform 203">
            <a:extLst>
              <a:ext uri="{FF2B5EF4-FFF2-40B4-BE49-F238E27FC236}">
                <a16:creationId xmlns:a16="http://schemas.microsoft.com/office/drawing/2014/main" id="{DDEF4B67-B580-4D4D-8F82-1FD8861526AA}"/>
              </a:ext>
            </a:extLst>
          </p:cNvPr>
          <p:cNvSpPr>
            <a:spLocks/>
          </p:cNvSpPr>
          <p:nvPr/>
        </p:nvSpPr>
        <p:spPr bwMode="auto">
          <a:xfrm>
            <a:off x="4341813" y="1497013"/>
            <a:ext cx="38100" cy="47625"/>
          </a:xfrm>
          <a:custGeom>
            <a:avLst/>
            <a:gdLst>
              <a:gd name="T0" fmla="*/ 40 w 122"/>
              <a:gd name="T1" fmla="*/ 0 h 149"/>
              <a:gd name="T2" fmla="*/ 27 w 122"/>
              <a:gd name="T3" fmla="*/ 149 h 149"/>
              <a:gd name="T4" fmla="*/ 54 w 122"/>
              <a:gd name="T5" fmla="*/ 122 h 149"/>
              <a:gd name="T6" fmla="*/ 122 w 122"/>
              <a:gd name="T7" fmla="*/ 13 h 149"/>
              <a:gd name="T8" fmla="*/ 40 w 122"/>
              <a:gd name="T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149">
                <a:moveTo>
                  <a:pt x="40" y="0"/>
                </a:moveTo>
                <a:cubicBezTo>
                  <a:pt x="13" y="54"/>
                  <a:pt x="0" y="95"/>
                  <a:pt x="27" y="149"/>
                </a:cubicBezTo>
                <a:cubicBezTo>
                  <a:pt x="40" y="135"/>
                  <a:pt x="40" y="149"/>
                  <a:pt x="54" y="122"/>
                </a:cubicBezTo>
                <a:lnTo>
                  <a:pt x="122" y="13"/>
                </a:lnTo>
                <a:cubicBezTo>
                  <a:pt x="94" y="0"/>
                  <a:pt x="81" y="0"/>
                  <a:pt x="40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" name="Freeform 204">
            <a:extLst>
              <a:ext uri="{FF2B5EF4-FFF2-40B4-BE49-F238E27FC236}">
                <a16:creationId xmlns:a16="http://schemas.microsoft.com/office/drawing/2014/main" id="{77AC5192-A864-4024-8CE1-F981D4458EDF}"/>
              </a:ext>
            </a:extLst>
          </p:cNvPr>
          <p:cNvSpPr>
            <a:spLocks/>
          </p:cNvSpPr>
          <p:nvPr/>
        </p:nvSpPr>
        <p:spPr bwMode="auto">
          <a:xfrm>
            <a:off x="3402013" y="3668713"/>
            <a:ext cx="47625" cy="49213"/>
          </a:xfrm>
          <a:custGeom>
            <a:avLst/>
            <a:gdLst>
              <a:gd name="T0" fmla="*/ 0 w 149"/>
              <a:gd name="T1" fmla="*/ 149 h 149"/>
              <a:gd name="T2" fmla="*/ 149 w 149"/>
              <a:gd name="T3" fmla="*/ 27 h 149"/>
              <a:gd name="T4" fmla="*/ 108 w 149"/>
              <a:gd name="T5" fmla="*/ 0 h 149"/>
              <a:gd name="T6" fmla="*/ 0 w 149"/>
              <a:gd name="T7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9" h="149">
                <a:moveTo>
                  <a:pt x="0" y="149"/>
                </a:moveTo>
                <a:cubicBezTo>
                  <a:pt x="108" y="122"/>
                  <a:pt x="81" y="81"/>
                  <a:pt x="149" y="27"/>
                </a:cubicBezTo>
                <a:lnTo>
                  <a:pt x="108" y="0"/>
                </a:lnTo>
                <a:cubicBezTo>
                  <a:pt x="54" y="40"/>
                  <a:pt x="13" y="81"/>
                  <a:pt x="0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Freeform 206">
            <a:extLst>
              <a:ext uri="{FF2B5EF4-FFF2-40B4-BE49-F238E27FC236}">
                <a16:creationId xmlns:a16="http://schemas.microsoft.com/office/drawing/2014/main" id="{45709FE5-D84B-46B7-8037-73841ED522C7}"/>
              </a:ext>
            </a:extLst>
          </p:cNvPr>
          <p:cNvSpPr>
            <a:spLocks/>
          </p:cNvSpPr>
          <p:nvPr/>
        </p:nvSpPr>
        <p:spPr bwMode="auto">
          <a:xfrm>
            <a:off x="5414963" y="5041900"/>
            <a:ext cx="60325" cy="34925"/>
          </a:xfrm>
          <a:custGeom>
            <a:avLst/>
            <a:gdLst>
              <a:gd name="T0" fmla="*/ 68 w 190"/>
              <a:gd name="T1" fmla="*/ 0 h 109"/>
              <a:gd name="T2" fmla="*/ 27 w 190"/>
              <a:gd name="T3" fmla="*/ 41 h 109"/>
              <a:gd name="T4" fmla="*/ 41 w 190"/>
              <a:gd name="T5" fmla="*/ 41 h 109"/>
              <a:gd name="T6" fmla="*/ 190 w 190"/>
              <a:gd name="T7" fmla="*/ 109 h 109"/>
              <a:gd name="T8" fmla="*/ 122 w 190"/>
              <a:gd name="T9" fmla="*/ 27 h 109"/>
              <a:gd name="T10" fmla="*/ 68 w 190"/>
              <a:gd name="T11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0" h="109">
                <a:moveTo>
                  <a:pt x="68" y="0"/>
                </a:moveTo>
                <a:cubicBezTo>
                  <a:pt x="0" y="14"/>
                  <a:pt x="41" y="14"/>
                  <a:pt x="27" y="41"/>
                </a:cubicBezTo>
                <a:cubicBezTo>
                  <a:pt x="27" y="41"/>
                  <a:pt x="41" y="41"/>
                  <a:pt x="41" y="41"/>
                </a:cubicBezTo>
                <a:cubicBezTo>
                  <a:pt x="68" y="68"/>
                  <a:pt x="122" y="95"/>
                  <a:pt x="190" y="109"/>
                </a:cubicBezTo>
                <a:cubicBezTo>
                  <a:pt x="176" y="55"/>
                  <a:pt x="163" y="41"/>
                  <a:pt x="122" y="27"/>
                </a:cubicBezTo>
                <a:cubicBezTo>
                  <a:pt x="109" y="14"/>
                  <a:pt x="82" y="0"/>
                  <a:pt x="68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207">
            <a:extLst>
              <a:ext uri="{FF2B5EF4-FFF2-40B4-BE49-F238E27FC236}">
                <a16:creationId xmlns:a16="http://schemas.microsoft.com/office/drawing/2014/main" id="{E3494601-B517-4696-950C-706F141D6D1D}"/>
              </a:ext>
            </a:extLst>
          </p:cNvPr>
          <p:cNvSpPr>
            <a:spLocks/>
          </p:cNvSpPr>
          <p:nvPr/>
        </p:nvSpPr>
        <p:spPr bwMode="auto">
          <a:xfrm>
            <a:off x="4754563" y="5349875"/>
            <a:ext cx="60325" cy="26987"/>
          </a:xfrm>
          <a:custGeom>
            <a:avLst/>
            <a:gdLst>
              <a:gd name="T0" fmla="*/ 0 w 189"/>
              <a:gd name="T1" fmla="*/ 27 h 82"/>
              <a:gd name="T2" fmla="*/ 95 w 189"/>
              <a:gd name="T3" fmla="*/ 68 h 82"/>
              <a:gd name="T4" fmla="*/ 189 w 189"/>
              <a:gd name="T5" fmla="*/ 68 h 82"/>
              <a:gd name="T6" fmla="*/ 95 w 189"/>
              <a:gd name="T7" fmla="*/ 14 h 82"/>
              <a:gd name="T8" fmla="*/ 0 w 189"/>
              <a:gd name="T9" fmla="*/ 27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9" h="82">
                <a:moveTo>
                  <a:pt x="0" y="27"/>
                </a:moveTo>
                <a:cubicBezTo>
                  <a:pt x="27" y="68"/>
                  <a:pt x="13" y="55"/>
                  <a:pt x="95" y="68"/>
                </a:cubicBezTo>
                <a:cubicBezTo>
                  <a:pt x="135" y="82"/>
                  <a:pt x="135" y="82"/>
                  <a:pt x="189" y="68"/>
                </a:cubicBezTo>
                <a:cubicBezTo>
                  <a:pt x="176" y="55"/>
                  <a:pt x="189" y="27"/>
                  <a:pt x="95" y="14"/>
                </a:cubicBezTo>
                <a:cubicBezTo>
                  <a:pt x="27" y="14"/>
                  <a:pt x="27" y="0"/>
                  <a:pt x="0" y="2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208">
            <a:extLst>
              <a:ext uri="{FF2B5EF4-FFF2-40B4-BE49-F238E27FC236}">
                <a16:creationId xmlns:a16="http://schemas.microsoft.com/office/drawing/2014/main" id="{1AFB0BF3-2D55-4AF0-B8D3-6B9B6D3DDF95}"/>
              </a:ext>
            </a:extLst>
          </p:cNvPr>
          <p:cNvSpPr>
            <a:spLocks/>
          </p:cNvSpPr>
          <p:nvPr/>
        </p:nvSpPr>
        <p:spPr bwMode="auto">
          <a:xfrm>
            <a:off x="3246438" y="2114550"/>
            <a:ext cx="65088" cy="47625"/>
          </a:xfrm>
          <a:custGeom>
            <a:avLst/>
            <a:gdLst>
              <a:gd name="T0" fmla="*/ 54 w 203"/>
              <a:gd name="T1" fmla="*/ 149 h 149"/>
              <a:gd name="T2" fmla="*/ 203 w 203"/>
              <a:gd name="T3" fmla="*/ 27 h 149"/>
              <a:gd name="T4" fmla="*/ 176 w 203"/>
              <a:gd name="T5" fmla="*/ 0 h 149"/>
              <a:gd name="T6" fmla="*/ 0 w 203"/>
              <a:gd name="T7" fmla="*/ 135 h 149"/>
              <a:gd name="T8" fmla="*/ 54 w 203"/>
              <a:gd name="T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" h="149">
                <a:moveTo>
                  <a:pt x="54" y="149"/>
                </a:moveTo>
                <a:cubicBezTo>
                  <a:pt x="68" y="81"/>
                  <a:pt x="136" y="54"/>
                  <a:pt x="203" y="27"/>
                </a:cubicBezTo>
                <a:lnTo>
                  <a:pt x="176" y="0"/>
                </a:lnTo>
                <a:cubicBezTo>
                  <a:pt x="122" y="14"/>
                  <a:pt x="27" y="81"/>
                  <a:pt x="0" y="135"/>
                </a:cubicBezTo>
                <a:lnTo>
                  <a:pt x="54" y="149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209">
            <a:extLst>
              <a:ext uri="{FF2B5EF4-FFF2-40B4-BE49-F238E27FC236}">
                <a16:creationId xmlns:a16="http://schemas.microsoft.com/office/drawing/2014/main" id="{BC65C2A3-CB61-4BB3-8FF8-CA581D086EA9}"/>
              </a:ext>
            </a:extLst>
          </p:cNvPr>
          <p:cNvSpPr>
            <a:spLocks/>
          </p:cNvSpPr>
          <p:nvPr/>
        </p:nvSpPr>
        <p:spPr bwMode="auto">
          <a:xfrm>
            <a:off x="2641600" y="2187575"/>
            <a:ext cx="31750" cy="61912"/>
          </a:xfrm>
          <a:custGeom>
            <a:avLst/>
            <a:gdLst>
              <a:gd name="T0" fmla="*/ 0 w 95"/>
              <a:gd name="T1" fmla="*/ 190 h 190"/>
              <a:gd name="T2" fmla="*/ 95 w 95"/>
              <a:gd name="T3" fmla="*/ 82 h 190"/>
              <a:gd name="T4" fmla="*/ 13 w 95"/>
              <a:gd name="T5" fmla="*/ 109 h 190"/>
              <a:gd name="T6" fmla="*/ 0 w 95"/>
              <a:gd name="T7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" h="190">
                <a:moveTo>
                  <a:pt x="0" y="190"/>
                </a:moveTo>
                <a:cubicBezTo>
                  <a:pt x="40" y="176"/>
                  <a:pt x="81" y="136"/>
                  <a:pt x="95" y="82"/>
                </a:cubicBezTo>
                <a:cubicBezTo>
                  <a:pt x="0" y="0"/>
                  <a:pt x="40" y="0"/>
                  <a:pt x="13" y="109"/>
                </a:cubicBezTo>
                <a:cubicBezTo>
                  <a:pt x="0" y="176"/>
                  <a:pt x="13" y="109"/>
                  <a:pt x="0" y="19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210">
            <a:extLst>
              <a:ext uri="{FF2B5EF4-FFF2-40B4-BE49-F238E27FC236}">
                <a16:creationId xmlns:a16="http://schemas.microsoft.com/office/drawing/2014/main" id="{9672750F-0279-4645-ACFB-04430EBDE600}"/>
              </a:ext>
            </a:extLst>
          </p:cNvPr>
          <p:cNvSpPr>
            <a:spLocks/>
          </p:cNvSpPr>
          <p:nvPr/>
        </p:nvSpPr>
        <p:spPr bwMode="auto">
          <a:xfrm>
            <a:off x="2924175" y="3013075"/>
            <a:ext cx="34925" cy="44450"/>
          </a:xfrm>
          <a:custGeom>
            <a:avLst/>
            <a:gdLst>
              <a:gd name="T0" fmla="*/ 55 w 109"/>
              <a:gd name="T1" fmla="*/ 135 h 135"/>
              <a:gd name="T2" fmla="*/ 82 w 109"/>
              <a:gd name="T3" fmla="*/ 0 h 135"/>
              <a:gd name="T4" fmla="*/ 55 w 109"/>
              <a:gd name="T5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9" h="135">
                <a:moveTo>
                  <a:pt x="55" y="135"/>
                </a:moveTo>
                <a:cubicBezTo>
                  <a:pt x="109" y="108"/>
                  <a:pt x="109" y="40"/>
                  <a:pt x="82" y="0"/>
                </a:cubicBezTo>
                <a:cubicBezTo>
                  <a:pt x="0" y="13"/>
                  <a:pt x="14" y="95"/>
                  <a:pt x="55" y="13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211">
            <a:extLst>
              <a:ext uri="{FF2B5EF4-FFF2-40B4-BE49-F238E27FC236}">
                <a16:creationId xmlns:a16="http://schemas.microsoft.com/office/drawing/2014/main" id="{8377B5AB-9C62-468B-BE57-ACEE3DBE99BD}"/>
              </a:ext>
            </a:extLst>
          </p:cNvPr>
          <p:cNvSpPr>
            <a:spLocks/>
          </p:cNvSpPr>
          <p:nvPr/>
        </p:nvSpPr>
        <p:spPr bwMode="auto">
          <a:xfrm>
            <a:off x="5800725" y="2317750"/>
            <a:ext cx="74613" cy="61912"/>
          </a:xfrm>
          <a:custGeom>
            <a:avLst/>
            <a:gdLst>
              <a:gd name="T0" fmla="*/ 109 w 231"/>
              <a:gd name="T1" fmla="*/ 81 h 189"/>
              <a:gd name="T2" fmla="*/ 81 w 231"/>
              <a:gd name="T3" fmla="*/ 95 h 189"/>
              <a:gd name="T4" fmla="*/ 68 w 231"/>
              <a:gd name="T5" fmla="*/ 108 h 189"/>
              <a:gd name="T6" fmla="*/ 41 w 231"/>
              <a:gd name="T7" fmla="*/ 122 h 189"/>
              <a:gd name="T8" fmla="*/ 27 w 231"/>
              <a:gd name="T9" fmla="*/ 149 h 189"/>
              <a:gd name="T10" fmla="*/ 14 w 231"/>
              <a:gd name="T11" fmla="*/ 162 h 189"/>
              <a:gd name="T12" fmla="*/ 41 w 231"/>
              <a:gd name="T13" fmla="*/ 176 h 189"/>
              <a:gd name="T14" fmla="*/ 136 w 231"/>
              <a:gd name="T15" fmla="*/ 176 h 189"/>
              <a:gd name="T16" fmla="*/ 176 w 231"/>
              <a:gd name="T17" fmla="*/ 149 h 189"/>
              <a:gd name="T18" fmla="*/ 231 w 231"/>
              <a:gd name="T19" fmla="*/ 135 h 189"/>
              <a:gd name="T20" fmla="*/ 190 w 231"/>
              <a:gd name="T21" fmla="*/ 135 h 189"/>
              <a:gd name="T22" fmla="*/ 136 w 231"/>
              <a:gd name="T23" fmla="*/ 108 h 189"/>
              <a:gd name="T24" fmla="*/ 149 w 231"/>
              <a:gd name="T25" fmla="*/ 54 h 189"/>
              <a:gd name="T26" fmla="*/ 149 w 231"/>
              <a:gd name="T27" fmla="*/ 40 h 189"/>
              <a:gd name="T28" fmla="*/ 109 w 231"/>
              <a:gd name="T29" fmla="*/ 81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1" h="189">
                <a:moveTo>
                  <a:pt x="109" y="81"/>
                </a:moveTo>
                <a:cubicBezTo>
                  <a:pt x="122" y="122"/>
                  <a:pt x="122" y="108"/>
                  <a:pt x="81" y="95"/>
                </a:cubicBezTo>
                <a:cubicBezTo>
                  <a:pt x="95" y="122"/>
                  <a:pt x="95" y="122"/>
                  <a:pt x="68" y="108"/>
                </a:cubicBezTo>
                <a:cubicBezTo>
                  <a:pt x="81" y="149"/>
                  <a:pt x="81" y="135"/>
                  <a:pt x="41" y="122"/>
                </a:cubicBezTo>
                <a:lnTo>
                  <a:pt x="27" y="149"/>
                </a:lnTo>
                <a:cubicBezTo>
                  <a:pt x="41" y="189"/>
                  <a:pt x="54" y="176"/>
                  <a:pt x="14" y="162"/>
                </a:cubicBezTo>
                <a:cubicBezTo>
                  <a:pt x="27" y="189"/>
                  <a:pt x="0" y="176"/>
                  <a:pt x="41" y="176"/>
                </a:cubicBezTo>
                <a:lnTo>
                  <a:pt x="136" y="176"/>
                </a:lnTo>
                <a:cubicBezTo>
                  <a:pt x="149" y="149"/>
                  <a:pt x="109" y="149"/>
                  <a:pt x="176" y="149"/>
                </a:cubicBezTo>
                <a:cubicBezTo>
                  <a:pt x="163" y="95"/>
                  <a:pt x="203" y="122"/>
                  <a:pt x="231" y="135"/>
                </a:cubicBezTo>
                <a:cubicBezTo>
                  <a:pt x="217" y="135"/>
                  <a:pt x="217" y="149"/>
                  <a:pt x="190" y="135"/>
                </a:cubicBezTo>
                <a:cubicBezTo>
                  <a:pt x="95" y="108"/>
                  <a:pt x="176" y="149"/>
                  <a:pt x="136" y="108"/>
                </a:cubicBezTo>
                <a:cubicBezTo>
                  <a:pt x="122" y="0"/>
                  <a:pt x="122" y="95"/>
                  <a:pt x="149" y="54"/>
                </a:cubicBezTo>
                <a:lnTo>
                  <a:pt x="149" y="40"/>
                </a:lnTo>
                <a:cubicBezTo>
                  <a:pt x="122" y="81"/>
                  <a:pt x="136" y="68"/>
                  <a:pt x="109" y="8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212">
            <a:extLst>
              <a:ext uri="{FF2B5EF4-FFF2-40B4-BE49-F238E27FC236}">
                <a16:creationId xmlns:a16="http://schemas.microsoft.com/office/drawing/2014/main" id="{C31A36B2-A510-4056-A1CB-A32EF03B97FB}"/>
              </a:ext>
            </a:extLst>
          </p:cNvPr>
          <p:cNvSpPr>
            <a:spLocks/>
          </p:cNvSpPr>
          <p:nvPr/>
        </p:nvSpPr>
        <p:spPr bwMode="auto">
          <a:xfrm>
            <a:off x="3446463" y="2209800"/>
            <a:ext cx="34925" cy="47625"/>
          </a:xfrm>
          <a:custGeom>
            <a:avLst/>
            <a:gdLst>
              <a:gd name="T0" fmla="*/ 0 w 109"/>
              <a:gd name="T1" fmla="*/ 95 h 149"/>
              <a:gd name="T2" fmla="*/ 68 w 109"/>
              <a:gd name="T3" fmla="*/ 149 h 149"/>
              <a:gd name="T4" fmla="*/ 95 w 109"/>
              <a:gd name="T5" fmla="*/ 14 h 149"/>
              <a:gd name="T6" fmla="*/ 95 w 109"/>
              <a:gd name="T7" fmla="*/ 0 h 149"/>
              <a:gd name="T8" fmla="*/ 0 w 109"/>
              <a:gd name="T9" fmla="*/ 9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149">
                <a:moveTo>
                  <a:pt x="0" y="95"/>
                </a:moveTo>
                <a:lnTo>
                  <a:pt x="68" y="149"/>
                </a:lnTo>
                <a:cubicBezTo>
                  <a:pt x="109" y="27"/>
                  <a:pt x="109" y="136"/>
                  <a:pt x="95" y="14"/>
                </a:cubicBezTo>
                <a:cubicBezTo>
                  <a:pt x="95" y="14"/>
                  <a:pt x="95" y="14"/>
                  <a:pt x="95" y="0"/>
                </a:cubicBezTo>
                <a:cubicBezTo>
                  <a:pt x="55" y="41"/>
                  <a:pt x="28" y="54"/>
                  <a:pt x="0" y="9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213">
            <a:extLst>
              <a:ext uri="{FF2B5EF4-FFF2-40B4-BE49-F238E27FC236}">
                <a16:creationId xmlns:a16="http://schemas.microsoft.com/office/drawing/2014/main" id="{C8A1541D-0C9E-4B10-8C7D-79DD61EE80B6}"/>
              </a:ext>
            </a:extLst>
          </p:cNvPr>
          <p:cNvSpPr>
            <a:spLocks/>
          </p:cNvSpPr>
          <p:nvPr/>
        </p:nvSpPr>
        <p:spPr bwMode="auto">
          <a:xfrm>
            <a:off x="738188" y="2682875"/>
            <a:ext cx="26988" cy="47625"/>
          </a:xfrm>
          <a:custGeom>
            <a:avLst/>
            <a:gdLst>
              <a:gd name="T0" fmla="*/ 68 w 81"/>
              <a:gd name="T1" fmla="*/ 149 h 149"/>
              <a:gd name="T2" fmla="*/ 41 w 81"/>
              <a:gd name="T3" fmla="*/ 0 h 149"/>
              <a:gd name="T4" fmla="*/ 0 w 81"/>
              <a:gd name="T5" fmla="*/ 95 h 149"/>
              <a:gd name="T6" fmla="*/ 68 w 81"/>
              <a:gd name="T7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149">
                <a:moveTo>
                  <a:pt x="68" y="149"/>
                </a:moveTo>
                <a:cubicBezTo>
                  <a:pt x="81" y="68"/>
                  <a:pt x="81" y="54"/>
                  <a:pt x="41" y="0"/>
                </a:cubicBezTo>
                <a:lnTo>
                  <a:pt x="0" y="95"/>
                </a:lnTo>
                <a:cubicBezTo>
                  <a:pt x="14" y="149"/>
                  <a:pt x="27" y="135"/>
                  <a:pt x="68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214">
            <a:extLst>
              <a:ext uri="{FF2B5EF4-FFF2-40B4-BE49-F238E27FC236}">
                <a16:creationId xmlns:a16="http://schemas.microsoft.com/office/drawing/2014/main" id="{9E1A6A86-6D74-4BA3-8D4D-C40FBFAEEC3D}"/>
              </a:ext>
            </a:extLst>
          </p:cNvPr>
          <p:cNvSpPr>
            <a:spLocks/>
          </p:cNvSpPr>
          <p:nvPr/>
        </p:nvSpPr>
        <p:spPr bwMode="auto">
          <a:xfrm>
            <a:off x="2446338" y="1731963"/>
            <a:ext cx="30163" cy="47625"/>
          </a:xfrm>
          <a:custGeom>
            <a:avLst/>
            <a:gdLst>
              <a:gd name="T0" fmla="*/ 27 w 95"/>
              <a:gd name="T1" fmla="*/ 149 h 149"/>
              <a:gd name="T2" fmla="*/ 95 w 95"/>
              <a:gd name="T3" fmla="*/ 27 h 149"/>
              <a:gd name="T4" fmla="*/ 14 w 95"/>
              <a:gd name="T5" fmla="*/ 54 h 149"/>
              <a:gd name="T6" fmla="*/ 27 w 95"/>
              <a:gd name="T7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" h="149">
                <a:moveTo>
                  <a:pt x="27" y="149"/>
                </a:moveTo>
                <a:cubicBezTo>
                  <a:pt x="68" y="108"/>
                  <a:pt x="81" y="94"/>
                  <a:pt x="95" y="27"/>
                </a:cubicBezTo>
                <a:cubicBezTo>
                  <a:pt x="0" y="13"/>
                  <a:pt x="41" y="0"/>
                  <a:pt x="14" y="54"/>
                </a:cubicBezTo>
                <a:cubicBezTo>
                  <a:pt x="0" y="81"/>
                  <a:pt x="14" y="122"/>
                  <a:pt x="27" y="1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215">
            <a:extLst>
              <a:ext uri="{FF2B5EF4-FFF2-40B4-BE49-F238E27FC236}">
                <a16:creationId xmlns:a16="http://schemas.microsoft.com/office/drawing/2014/main" id="{0611C135-8093-43D8-9AD9-646998FCD45E}"/>
              </a:ext>
            </a:extLst>
          </p:cNvPr>
          <p:cNvSpPr>
            <a:spLocks/>
          </p:cNvSpPr>
          <p:nvPr/>
        </p:nvSpPr>
        <p:spPr bwMode="auto">
          <a:xfrm>
            <a:off x="3124200" y="3951288"/>
            <a:ext cx="52388" cy="39687"/>
          </a:xfrm>
          <a:custGeom>
            <a:avLst/>
            <a:gdLst>
              <a:gd name="T0" fmla="*/ 0 w 162"/>
              <a:gd name="T1" fmla="*/ 122 h 122"/>
              <a:gd name="T2" fmla="*/ 122 w 162"/>
              <a:gd name="T3" fmla="*/ 28 h 122"/>
              <a:gd name="T4" fmla="*/ 68 w 162"/>
              <a:gd name="T5" fmla="*/ 14 h 122"/>
              <a:gd name="T6" fmla="*/ 0 w 162"/>
              <a:gd name="T7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" h="122">
                <a:moveTo>
                  <a:pt x="0" y="122"/>
                </a:moveTo>
                <a:cubicBezTo>
                  <a:pt x="54" y="109"/>
                  <a:pt x="95" y="68"/>
                  <a:pt x="122" y="28"/>
                </a:cubicBezTo>
                <a:cubicBezTo>
                  <a:pt x="95" y="14"/>
                  <a:pt x="162" y="0"/>
                  <a:pt x="68" y="14"/>
                </a:cubicBezTo>
                <a:cubicBezTo>
                  <a:pt x="27" y="28"/>
                  <a:pt x="0" y="68"/>
                  <a:pt x="0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Freeform 216">
            <a:extLst>
              <a:ext uri="{FF2B5EF4-FFF2-40B4-BE49-F238E27FC236}">
                <a16:creationId xmlns:a16="http://schemas.microsoft.com/office/drawing/2014/main" id="{C45FD14C-7806-4E08-9153-F1E1D2BDC753}"/>
              </a:ext>
            </a:extLst>
          </p:cNvPr>
          <p:cNvSpPr>
            <a:spLocks/>
          </p:cNvSpPr>
          <p:nvPr/>
        </p:nvSpPr>
        <p:spPr bwMode="auto">
          <a:xfrm>
            <a:off x="3319463" y="3765550"/>
            <a:ext cx="44450" cy="38100"/>
          </a:xfrm>
          <a:custGeom>
            <a:avLst/>
            <a:gdLst>
              <a:gd name="T0" fmla="*/ 0 w 136"/>
              <a:gd name="T1" fmla="*/ 122 h 122"/>
              <a:gd name="T2" fmla="*/ 95 w 136"/>
              <a:gd name="T3" fmla="*/ 68 h 122"/>
              <a:gd name="T4" fmla="*/ 95 w 136"/>
              <a:gd name="T5" fmla="*/ 0 h 122"/>
              <a:gd name="T6" fmla="*/ 0 w 136"/>
              <a:gd name="T7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22">
                <a:moveTo>
                  <a:pt x="0" y="122"/>
                </a:moveTo>
                <a:cubicBezTo>
                  <a:pt x="55" y="122"/>
                  <a:pt x="68" y="108"/>
                  <a:pt x="95" y="68"/>
                </a:cubicBezTo>
                <a:cubicBezTo>
                  <a:pt x="136" y="27"/>
                  <a:pt x="136" y="27"/>
                  <a:pt x="95" y="0"/>
                </a:cubicBezTo>
                <a:cubicBezTo>
                  <a:pt x="68" y="27"/>
                  <a:pt x="14" y="54"/>
                  <a:pt x="0" y="12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217">
            <a:extLst>
              <a:ext uri="{FF2B5EF4-FFF2-40B4-BE49-F238E27FC236}">
                <a16:creationId xmlns:a16="http://schemas.microsoft.com/office/drawing/2014/main" id="{935C4DF7-F6BE-4ED4-B6A1-85D1CC30365A}"/>
              </a:ext>
            </a:extLst>
          </p:cNvPr>
          <p:cNvSpPr>
            <a:spLocks/>
          </p:cNvSpPr>
          <p:nvPr/>
        </p:nvSpPr>
        <p:spPr bwMode="auto">
          <a:xfrm>
            <a:off x="2081213" y="2770188"/>
            <a:ext cx="34925" cy="57150"/>
          </a:xfrm>
          <a:custGeom>
            <a:avLst/>
            <a:gdLst>
              <a:gd name="T0" fmla="*/ 54 w 108"/>
              <a:gd name="T1" fmla="*/ 176 h 176"/>
              <a:gd name="T2" fmla="*/ 108 w 108"/>
              <a:gd name="T3" fmla="*/ 14 h 176"/>
              <a:gd name="T4" fmla="*/ 68 w 108"/>
              <a:gd name="T5" fmla="*/ 0 h 176"/>
              <a:gd name="T6" fmla="*/ 0 w 108"/>
              <a:gd name="T7" fmla="*/ 135 h 176"/>
              <a:gd name="T8" fmla="*/ 54 w 108"/>
              <a:gd name="T9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176">
                <a:moveTo>
                  <a:pt x="54" y="176"/>
                </a:moveTo>
                <a:cubicBezTo>
                  <a:pt x="68" y="135"/>
                  <a:pt x="95" y="41"/>
                  <a:pt x="108" y="14"/>
                </a:cubicBezTo>
                <a:lnTo>
                  <a:pt x="68" y="0"/>
                </a:lnTo>
                <a:cubicBezTo>
                  <a:pt x="68" y="54"/>
                  <a:pt x="41" y="108"/>
                  <a:pt x="0" y="135"/>
                </a:cubicBezTo>
                <a:cubicBezTo>
                  <a:pt x="27" y="163"/>
                  <a:pt x="0" y="163"/>
                  <a:pt x="54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218">
            <a:extLst>
              <a:ext uri="{FF2B5EF4-FFF2-40B4-BE49-F238E27FC236}">
                <a16:creationId xmlns:a16="http://schemas.microsoft.com/office/drawing/2014/main" id="{61EE5C1F-02ED-4147-9C36-4FF02B1C0BEC}"/>
              </a:ext>
            </a:extLst>
          </p:cNvPr>
          <p:cNvSpPr>
            <a:spLocks/>
          </p:cNvSpPr>
          <p:nvPr/>
        </p:nvSpPr>
        <p:spPr bwMode="auto">
          <a:xfrm>
            <a:off x="833438" y="3140075"/>
            <a:ext cx="26988" cy="55562"/>
          </a:xfrm>
          <a:custGeom>
            <a:avLst/>
            <a:gdLst>
              <a:gd name="T0" fmla="*/ 54 w 82"/>
              <a:gd name="T1" fmla="*/ 135 h 176"/>
              <a:gd name="T2" fmla="*/ 82 w 82"/>
              <a:gd name="T3" fmla="*/ 81 h 176"/>
              <a:gd name="T4" fmla="*/ 41 w 82"/>
              <a:gd name="T5" fmla="*/ 27 h 176"/>
              <a:gd name="T6" fmla="*/ 14 w 82"/>
              <a:gd name="T7" fmla="*/ 81 h 176"/>
              <a:gd name="T8" fmla="*/ 54 w 82"/>
              <a:gd name="T9" fmla="*/ 13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" h="176">
                <a:moveTo>
                  <a:pt x="54" y="135"/>
                </a:moveTo>
                <a:cubicBezTo>
                  <a:pt x="68" y="122"/>
                  <a:pt x="82" y="162"/>
                  <a:pt x="82" y="81"/>
                </a:cubicBezTo>
                <a:cubicBezTo>
                  <a:pt x="68" y="13"/>
                  <a:pt x="68" y="54"/>
                  <a:pt x="41" y="27"/>
                </a:cubicBezTo>
                <a:cubicBezTo>
                  <a:pt x="27" y="40"/>
                  <a:pt x="0" y="0"/>
                  <a:pt x="14" y="81"/>
                </a:cubicBezTo>
                <a:cubicBezTo>
                  <a:pt x="14" y="176"/>
                  <a:pt x="27" y="122"/>
                  <a:pt x="54" y="13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219">
            <a:extLst>
              <a:ext uri="{FF2B5EF4-FFF2-40B4-BE49-F238E27FC236}">
                <a16:creationId xmlns:a16="http://schemas.microsoft.com/office/drawing/2014/main" id="{68C7D200-1A79-4C14-8F26-90A7CC1D0275}"/>
              </a:ext>
            </a:extLst>
          </p:cNvPr>
          <p:cNvSpPr>
            <a:spLocks/>
          </p:cNvSpPr>
          <p:nvPr/>
        </p:nvSpPr>
        <p:spPr bwMode="auto">
          <a:xfrm>
            <a:off x="738188" y="1636713"/>
            <a:ext cx="34925" cy="34925"/>
          </a:xfrm>
          <a:custGeom>
            <a:avLst/>
            <a:gdLst>
              <a:gd name="T0" fmla="*/ 68 w 109"/>
              <a:gd name="T1" fmla="*/ 108 h 108"/>
              <a:gd name="T2" fmla="*/ 0 w 109"/>
              <a:gd name="T3" fmla="*/ 0 h 108"/>
              <a:gd name="T4" fmla="*/ 68 w 109"/>
              <a:gd name="T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9" h="108">
                <a:moveTo>
                  <a:pt x="68" y="108"/>
                </a:moveTo>
                <a:cubicBezTo>
                  <a:pt x="109" y="40"/>
                  <a:pt x="81" y="0"/>
                  <a:pt x="0" y="0"/>
                </a:cubicBezTo>
                <a:cubicBezTo>
                  <a:pt x="27" y="81"/>
                  <a:pt x="0" y="94"/>
                  <a:pt x="68" y="10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220">
            <a:extLst>
              <a:ext uri="{FF2B5EF4-FFF2-40B4-BE49-F238E27FC236}">
                <a16:creationId xmlns:a16="http://schemas.microsoft.com/office/drawing/2014/main" id="{0F4C2934-B489-42CB-8179-B1528C478CBB}"/>
              </a:ext>
            </a:extLst>
          </p:cNvPr>
          <p:cNvSpPr>
            <a:spLocks/>
          </p:cNvSpPr>
          <p:nvPr/>
        </p:nvSpPr>
        <p:spPr bwMode="auto">
          <a:xfrm>
            <a:off x="2728913" y="981075"/>
            <a:ext cx="57150" cy="55562"/>
          </a:xfrm>
          <a:custGeom>
            <a:avLst/>
            <a:gdLst>
              <a:gd name="T0" fmla="*/ 68 w 176"/>
              <a:gd name="T1" fmla="*/ 176 h 176"/>
              <a:gd name="T2" fmla="*/ 122 w 176"/>
              <a:gd name="T3" fmla="*/ 0 h 176"/>
              <a:gd name="T4" fmla="*/ 68 w 176"/>
              <a:gd name="T5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6" h="176">
                <a:moveTo>
                  <a:pt x="68" y="176"/>
                </a:moveTo>
                <a:cubicBezTo>
                  <a:pt x="95" y="67"/>
                  <a:pt x="176" y="81"/>
                  <a:pt x="122" y="0"/>
                </a:cubicBezTo>
                <a:cubicBezTo>
                  <a:pt x="108" y="27"/>
                  <a:pt x="0" y="162"/>
                  <a:pt x="68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221">
            <a:extLst>
              <a:ext uri="{FF2B5EF4-FFF2-40B4-BE49-F238E27FC236}">
                <a16:creationId xmlns:a16="http://schemas.microsoft.com/office/drawing/2014/main" id="{077FB7D6-CD8C-40A0-A9F8-4B7C23E8DB20}"/>
              </a:ext>
            </a:extLst>
          </p:cNvPr>
          <p:cNvSpPr>
            <a:spLocks/>
          </p:cNvSpPr>
          <p:nvPr/>
        </p:nvSpPr>
        <p:spPr bwMode="auto">
          <a:xfrm>
            <a:off x="3424238" y="2332038"/>
            <a:ext cx="30163" cy="42862"/>
          </a:xfrm>
          <a:custGeom>
            <a:avLst/>
            <a:gdLst>
              <a:gd name="T0" fmla="*/ 40 w 95"/>
              <a:gd name="T1" fmla="*/ 109 h 136"/>
              <a:gd name="T2" fmla="*/ 54 w 95"/>
              <a:gd name="T3" fmla="*/ 95 h 136"/>
              <a:gd name="T4" fmla="*/ 95 w 95"/>
              <a:gd name="T5" fmla="*/ 68 h 136"/>
              <a:gd name="T6" fmla="*/ 40 w 95"/>
              <a:gd name="T7" fmla="*/ 14 h 136"/>
              <a:gd name="T8" fmla="*/ 0 w 95"/>
              <a:gd name="T9" fmla="*/ 136 h 136"/>
              <a:gd name="T10" fmla="*/ 40 w 95"/>
              <a:gd name="T11" fmla="*/ 109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136">
                <a:moveTo>
                  <a:pt x="40" y="109"/>
                </a:moveTo>
                <a:cubicBezTo>
                  <a:pt x="54" y="109"/>
                  <a:pt x="54" y="109"/>
                  <a:pt x="54" y="95"/>
                </a:cubicBezTo>
                <a:cubicBezTo>
                  <a:pt x="81" y="82"/>
                  <a:pt x="81" y="82"/>
                  <a:pt x="95" y="68"/>
                </a:cubicBezTo>
                <a:cubicBezTo>
                  <a:pt x="81" y="41"/>
                  <a:pt x="27" y="0"/>
                  <a:pt x="40" y="14"/>
                </a:cubicBezTo>
                <a:cubicBezTo>
                  <a:pt x="0" y="55"/>
                  <a:pt x="0" y="41"/>
                  <a:pt x="0" y="136"/>
                </a:cubicBezTo>
                <a:lnTo>
                  <a:pt x="40" y="109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Freeform 222">
            <a:extLst>
              <a:ext uri="{FF2B5EF4-FFF2-40B4-BE49-F238E27FC236}">
                <a16:creationId xmlns:a16="http://schemas.microsoft.com/office/drawing/2014/main" id="{97AC3C2A-BC51-4024-8F90-E945FA2DB3BA}"/>
              </a:ext>
            </a:extLst>
          </p:cNvPr>
          <p:cNvSpPr>
            <a:spLocks/>
          </p:cNvSpPr>
          <p:nvPr/>
        </p:nvSpPr>
        <p:spPr bwMode="auto">
          <a:xfrm>
            <a:off x="2346325" y="2309813"/>
            <a:ext cx="30163" cy="30162"/>
          </a:xfrm>
          <a:custGeom>
            <a:avLst/>
            <a:gdLst>
              <a:gd name="T0" fmla="*/ 95 w 95"/>
              <a:gd name="T1" fmla="*/ 0 h 95"/>
              <a:gd name="T2" fmla="*/ 0 w 95"/>
              <a:gd name="T3" fmla="*/ 13 h 95"/>
              <a:gd name="T4" fmla="*/ 14 w 95"/>
              <a:gd name="T5" fmla="*/ 95 h 95"/>
              <a:gd name="T6" fmla="*/ 95 w 95"/>
              <a:gd name="T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" h="95">
                <a:moveTo>
                  <a:pt x="95" y="0"/>
                </a:moveTo>
                <a:lnTo>
                  <a:pt x="0" y="13"/>
                </a:lnTo>
                <a:lnTo>
                  <a:pt x="14" y="95"/>
                </a:lnTo>
                <a:cubicBezTo>
                  <a:pt x="95" y="67"/>
                  <a:pt x="68" y="81"/>
                  <a:pt x="95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Freeform 223">
            <a:extLst>
              <a:ext uri="{FF2B5EF4-FFF2-40B4-BE49-F238E27FC236}">
                <a16:creationId xmlns:a16="http://schemas.microsoft.com/office/drawing/2014/main" id="{A41582A9-1088-4677-A9C4-11B671D5E83B}"/>
              </a:ext>
            </a:extLst>
          </p:cNvPr>
          <p:cNvSpPr>
            <a:spLocks/>
          </p:cNvSpPr>
          <p:nvPr/>
        </p:nvSpPr>
        <p:spPr bwMode="auto">
          <a:xfrm>
            <a:off x="4306888" y="650875"/>
            <a:ext cx="34925" cy="25400"/>
          </a:xfrm>
          <a:custGeom>
            <a:avLst/>
            <a:gdLst>
              <a:gd name="T0" fmla="*/ 0 w 109"/>
              <a:gd name="T1" fmla="*/ 54 h 81"/>
              <a:gd name="T2" fmla="*/ 81 w 109"/>
              <a:gd name="T3" fmla="*/ 81 h 81"/>
              <a:gd name="T4" fmla="*/ 95 w 109"/>
              <a:gd name="T5" fmla="*/ 0 h 81"/>
              <a:gd name="T6" fmla="*/ 0 w 109"/>
              <a:gd name="T7" fmla="*/ 5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" h="81">
                <a:moveTo>
                  <a:pt x="0" y="54"/>
                </a:moveTo>
                <a:lnTo>
                  <a:pt x="81" y="81"/>
                </a:lnTo>
                <a:cubicBezTo>
                  <a:pt x="109" y="27"/>
                  <a:pt x="109" y="54"/>
                  <a:pt x="95" y="0"/>
                </a:cubicBezTo>
                <a:cubicBezTo>
                  <a:pt x="41" y="0"/>
                  <a:pt x="14" y="13"/>
                  <a:pt x="0" y="5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Freeform 224">
            <a:extLst>
              <a:ext uri="{FF2B5EF4-FFF2-40B4-BE49-F238E27FC236}">
                <a16:creationId xmlns:a16="http://schemas.microsoft.com/office/drawing/2014/main" id="{7BB7D876-DB2B-486D-AAEB-41ECDBC7A33F}"/>
              </a:ext>
            </a:extLst>
          </p:cNvPr>
          <p:cNvSpPr>
            <a:spLocks/>
          </p:cNvSpPr>
          <p:nvPr/>
        </p:nvSpPr>
        <p:spPr bwMode="auto">
          <a:xfrm>
            <a:off x="3463925" y="2787650"/>
            <a:ext cx="38100" cy="25400"/>
          </a:xfrm>
          <a:custGeom>
            <a:avLst/>
            <a:gdLst>
              <a:gd name="T0" fmla="*/ 0 w 122"/>
              <a:gd name="T1" fmla="*/ 81 h 81"/>
              <a:gd name="T2" fmla="*/ 122 w 122"/>
              <a:gd name="T3" fmla="*/ 54 h 81"/>
              <a:gd name="T4" fmla="*/ 54 w 122"/>
              <a:gd name="T5" fmla="*/ 0 h 81"/>
              <a:gd name="T6" fmla="*/ 0 w 122"/>
              <a:gd name="T7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2" h="81">
                <a:moveTo>
                  <a:pt x="0" y="81"/>
                </a:moveTo>
                <a:lnTo>
                  <a:pt x="122" y="54"/>
                </a:lnTo>
                <a:lnTo>
                  <a:pt x="54" y="0"/>
                </a:lnTo>
                <a:cubicBezTo>
                  <a:pt x="0" y="27"/>
                  <a:pt x="13" y="14"/>
                  <a:pt x="0" y="8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Freeform 225">
            <a:extLst>
              <a:ext uri="{FF2B5EF4-FFF2-40B4-BE49-F238E27FC236}">
                <a16:creationId xmlns:a16="http://schemas.microsoft.com/office/drawing/2014/main" id="{1A682182-CAF2-4F05-A3DE-57B99A29EB8A}"/>
              </a:ext>
            </a:extLst>
          </p:cNvPr>
          <p:cNvSpPr>
            <a:spLocks/>
          </p:cNvSpPr>
          <p:nvPr/>
        </p:nvSpPr>
        <p:spPr bwMode="auto">
          <a:xfrm>
            <a:off x="2068513" y="1501775"/>
            <a:ext cx="25400" cy="34925"/>
          </a:xfrm>
          <a:custGeom>
            <a:avLst/>
            <a:gdLst>
              <a:gd name="T0" fmla="*/ 14 w 82"/>
              <a:gd name="T1" fmla="*/ 95 h 109"/>
              <a:gd name="T2" fmla="*/ 68 w 82"/>
              <a:gd name="T3" fmla="*/ 109 h 109"/>
              <a:gd name="T4" fmla="*/ 41 w 82"/>
              <a:gd name="T5" fmla="*/ 0 h 109"/>
              <a:gd name="T6" fmla="*/ 14 w 82"/>
              <a:gd name="T7" fmla="*/ 9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109">
                <a:moveTo>
                  <a:pt x="14" y="95"/>
                </a:moveTo>
                <a:lnTo>
                  <a:pt x="68" y="109"/>
                </a:lnTo>
                <a:cubicBezTo>
                  <a:pt x="68" y="28"/>
                  <a:pt x="82" y="41"/>
                  <a:pt x="41" y="0"/>
                </a:cubicBezTo>
                <a:cubicBezTo>
                  <a:pt x="0" y="41"/>
                  <a:pt x="0" y="28"/>
                  <a:pt x="14" y="9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226">
            <a:extLst>
              <a:ext uri="{FF2B5EF4-FFF2-40B4-BE49-F238E27FC236}">
                <a16:creationId xmlns:a16="http://schemas.microsoft.com/office/drawing/2014/main" id="{00491D11-A059-4521-9C88-B7A7333EDCA7}"/>
              </a:ext>
            </a:extLst>
          </p:cNvPr>
          <p:cNvSpPr>
            <a:spLocks/>
          </p:cNvSpPr>
          <p:nvPr/>
        </p:nvSpPr>
        <p:spPr bwMode="auto">
          <a:xfrm>
            <a:off x="3706813" y="3400425"/>
            <a:ext cx="42863" cy="42862"/>
          </a:xfrm>
          <a:custGeom>
            <a:avLst/>
            <a:gdLst>
              <a:gd name="T0" fmla="*/ 0 w 136"/>
              <a:gd name="T1" fmla="*/ 122 h 135"/>
              <a:gd name="T2" fmla="*/ 109 w 136"/>
              <a:gd name="T3" fmla="*/ 0 h 135"/>
              <a:gd name="T4" fmla="*/ 0 w 136"/>
              <a:gd name="T5" fmla="*/ 12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" h="135">
                <a:moveTo>
                  <a:pt x="0" y="122"/>
                </a:moveTo>
                <a:cubicBezTo>
                  <a:pt x="68" y="135"/>
                  <a:pt x="136" y="54"/>
                  <a:pt x="109" y="0"/>
                </a:cubicBezTo>
                <a:lnTo>
                  <a:pt x="0" y="12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Freeform 227">
            <a:extLst>
              <a:ext uri="{FF2B5EF4-FFF2-40B4-BE49-F238E27FC236}">
                <a16:creationId xmlns:a16="http://schemas.microsoft.com/office/drawing/2014/main" id="{FB78F1A5-495E-4DCB-8F5A-D1796B6BAC8D}"/>
              </a:ext>
            </a:extLst>
          </p:cNvPr>
          <p:cNvSpPr>
            <a:spLocks/>
          </p:cNvSpPr>
          <p:nvPr/>
        </p:nvSpPr>
        <p:spPr bwMode="auto">
          <a:xfrm>
            <a:off x="3224213" y="1093788"/>
            <a:ext cx="22225" cy="42862"/>
          </a:xfrm>
          <a:custGeom>
            <a:avLst/>
            <a:gdLst>
              <a:gd name="T0" fmla="*/ 0 w 68"/>
              <a:gd name="T1" fmla="*/ 122 h 135"/>
              <a:gd name="T2" fmla="*/ 41 w 68"/>
              <a:gd name="T3" fmla="*/ 95 h 135"/>
              <a:gd name="T4" fmla="*/ 68 w 68"/>
              <a:gd name="T5" fmla="*/ 40 h 135"/>
              <a:gd name="T6" fmla="*/ 0 w 68"/>
              <a:gd name="T7" fmla="*/ 0 h 135"/>
              <a:gd name="T8" fmla="*/ 0 w 68"/>
              <a:gd name="T9" fmla="*/ 12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135">
                <a:moveTo>
                  <a:pt x="0" y="122"/>
                </a:moveTo>
                <a:cubicBezTo>
                  <a:pt x="41" y="108"/>
                  <a:pt x="14" y="135"/>
                  <a:pt x="41" y="95"/>
                </a:cubicBezTo>
                <a:cubicBezTo>
                  <a:pt x="55" y="81"/>
                  <a:pt x="55" y="54"/>
                  <a:pt x="68" y="40"/>
                </a:cubicBezTo>
                <a:lnTo>
                  <a:pt x="0" y="0"/>
                </a:lnTo>
                <a:lnTo>
                  <a:pt x="0" y="12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Freeform 228">
            <a:extLst>
              <a:ext uri="{FF2B5EF4-FFF2-40B4-BE49-F238E27FC236}">
                <a16:creationId xmlns:a16="http://schemas.microsoft.com/office/drawing/2014/main" id="{89D627AD-E05C-4AB7-971F-0FF0C65D0CB0}"/>
              </a:ext>
            </a:extLst>
          </p:cNvPr>
          <p:cNvSpPr>
            <a:spLocks/>
          </p:cNvSpPr>
          <p:nvPr/>
        </p:nvSpPr>
        <p:spPr bwMode="auto">
          <a:xfrm>
            <a:off x="3824288" y="5810250"/>
            <a:ext cx="25400" cy="30162"/>
          </a:xfrm>
          <a:custGeom>
            <a:avLst/>
            <a:gdLst>
              <a:gd name="T0" fmla="*/ 27 w 82"/>
              <a:gd name="T1" fmla="*/ 13 h 94"/>
              <a:gd name="T2" fmla="*/ 0 w 82"/>
              <a:gd name="T3" fmla="*/ 67 h 94"/>
              <a:gd name="T4" fmla="*/ 82 w 82"/>
              <a:gd name="T5" fmla="*/ 54 h 94"/>
              <a:gd name="T6" fmla="*/ 27 w 82"/>
              <a:gd name="T7" fmla="*/ 13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94">
                <a:moveTo>
                  <a:pt x="27" y="13"/>
                </a:moveTo>
                <a:cubicBezTo>
                  <a:pt x="0" y="27"/>
                  <a:pt x="0" y="40"/>
                  <a:pt x="0" y="67"/>
                </a:cubicBezTo>
                <a:cubicBezTo>
                  <a:pt x="41" y="94"/>
                  <a:pt x="41" y="94"/>
                  <a:pt x="82" y="54"/>
                </a:cubicBezTo>
                <a:cubicBezTo>
                  <a:pt x="68" y="40"/>
                  <a:pt x="82" y="0"/>
                  <a:pt x="27" y="1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Freeform 229">
            <a:extLst>
              <a:ext uri="{FF2B5EF4-FFF2-40B4-BE49-F238E27FC236}">
                <a16:creationId xmlns:a16="http://schemas.microsoft.com/office/drawing/2014/main" id="{67D67ECB-333A-4788-965F-27F53C51C75A}"/>
              </a:ext>
            </a:extLst>
          </p:cNvPr>
          <p:cNvSpPr>
            <a:spLocks/>
          </p:cNvSpPr>
          <p:nvPr/>
        </p:nvSpPr>
        <p:spPr bwMode="auto">
          <a:xfrm>
            <a:off x="2811463" y="1111250"/>
            <a:ext cx="22225" cy="34925"/>
          </a:xfrm>
          <a:custGeom>
            <a:avLst/>
            <a:gdLst>
              <a:gd name="T0" fmla="*/ 0 w 68"/>
              <a:gd name="T1" fmla="*/ 108 h 108"/>
              <a:gd name="T2" fmla="*/ 68 w 68"/>
              <a:gd name="T3" fmla="*/ 0 h 108"/>
              <a:gd name="T4" fmla="*/ 0 w 68"/>
              <a:gd name="T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8" h="108">
                <a:moveTo>
                  <a:pt x="0" y="108"/>
                </a:moveTo>
                <a:cubicBezTo>
                  <a:pt x="41" y="95"/>
                  <a:pt x="68" y="54"/>
                  <a:pt x="68" y="0"/>
                </a:cubicBezTo>
                <a:cubicBezTo>
                  <a:pt x="14" y="0"/>
                  <a:pt x="0" y="41"/>
                  <a:pt x="0" y="10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Freeform 230">
            <a:extLst>
              <a:ext uri="{FF2B5EF4-FFF2-40B4-BE49-F238E27FC236}">
                <a16:creationId xmlns:a16="http://schemas.microsoft.com/office/drawing/2014/main" id="{02CA628D-28AA-4FD1-9156-D6712A03C69A}"/>
              </a:ext>
            </a:extLst>
          </p:cNvPr>
          <p:cNvSpPr>
            <a:spLocks/>
          </p:cNvSpPr>
          <p:nvPr/>
        </p:nvSpPr>
        <p:spPr bwMode="auto">
          <a:xfrm>
            <a:off x="2090738" y="1397000"/>
            <a:ext cx="30163" cy="34925"/>
          </a:xfrm>
          <a:custGeom>
            <a:avLst/>
            <a:gdLst>
              <a:gd name="T0" fmla="*/ 68 w 95"/>
              <a:gd name="T1" fmla="*/ 109 h 109"/>
              <a:gd name="T2" fmla="*/ 41 w 95"/>
              <a:gd name="T3" fmla="*/ 0 h 109"/>
              <a:gd name="T4" fmla="*/ 68 w 95"/>
              <a:gd name="T5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109">
                <a:moveTo>
                  <a:pt x="68" y="109"/>
                </a:moveTo>
                <a:cubicBezTo>
                  <a:pt x="81" y="54"/>
                  <a:pt x="95" y="27"/>
                  <a:pt x="41" y="0"/>
                </a:cubicBezTo>
                <a:cubicBezTo>
                  <a:pt x="27" y="68"/>
                  <a:pt x="0" y="95"/>
                  <a:pt x="68" y="10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Freeform 231">
            <a:extLst>
              <a:ext uri="{FF2B5EF4-FFF2-40B4-BE49-F238E27FC236}">
                <a16:creationId xmlns:a16="http://schemas.microsoft.com/office/drawing/2014/main" id="{E987DA53-B709-4658-AB4C-E8E2088417A8}"/>
              </a:ext>
            </a:extLst>
          </p:cNvPr>
          <p:cNvSpPr>
            <a:spLocks/>
          </p:cNvSpPr>
          <p:nvPr/>
        </p:nvSpPr>
        <p:spPr bwMode="auto">
          <a:xfrm>
            <a:off x="2551113" y="3990975"/>
            <a:ext cx="20638" cy="22225"/>
          </a:xfrm>
          <a:custGeom>
            <a:avLst/>
            <a:gdLst>
              <a:gd name="T0" fmla="*/ 0 w 68"/>
              <a:gd name="T1" fmla="*/ 55 h 68"/>
              <a:gd name="T2" fmla="*/ 68 w 68"/>
              <a:gd name="T3" fmla="*/ 0 h 68"/>
              <a:gd name="T4" fmla="*/ 0 w 68"/>
              <a:gd name="T5" fmla="*/ 55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8" h="68">
                <a:moveTo>
                  <a:pt x="0" y="55"/>
                </a:moveTo>
                <a:cubicBezTo>
                  <a:pt x="68" y="68"/>
                  <a:pt x="54" y="55"/>
                  <a:pt x="68" y="0"/>
                </a:cubicBezTo>
                <a:cubicBezTo>
                  <a:pt x="0" y="0"/>
                  <a:pt x="14" y="0"/>
                  <a:pt x="0" y="5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" name="AutoShape 3">
            <a:extLst>
              <a:ext uri="{FF2B5EF4-FFF2-40B4-BE49-F238E27FC236}">
                <a16:creationId xmlns:a16="http://schemas.microsoft.com/office/drawing/2014/main" id="{F8D55089-01EB-435A-9F45-67A5AD1D4BC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8900" y="604838"/>
            <a:ext cx="6270625" cy="59896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0594AE1-2EAB-476B-B5E4-CA79E9B69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0" t="57905" r="11590" b="22845"/>
          <a:stretch/>
        </p:blipFill>
        <p:spPr>
          <a:xfrm>
            <a:off x="6532563" y="2713637"/>
            <a:ext cx="2870200" cy="11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BA8C645B-D41B-424A-8C0A-FBF289FFD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0591" cy="4105656"/>
          </a:xfrm>
          <a:prstGeom prst="rect">
            <a:avLst/>
          </a:prstGeom>
        </p:spPr>
      </p:pic>
      <p:pic>
        <p:nvPicPr>
          <p:cNvPr id="5" name="Resim 4" descr="metin, harita içeren bir resim&#10;&#10;Açıklama otomatik olarak oluşturuldu">
            <a:extLst>
              <a:ext uri="{FF2B5EF4-FFF2-40B4-BE49-F238E27FC236}">
                <a16:creationId xmlns:a16="http://schemas.microsoft.com/office/drawing/2014/main" id="{621486BB-4C25-429D-9B26-43909CC0E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88" y="2881853"/>
            <a:ext cx="5396825" cy="43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9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8272584" y="257670"/>
            <a:ext cx="1306768" cy="2619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1102" b="1" dirty="0"/>
              <a:t>Drenaj Tipi </a:t>
            </a:r>
            <a:r>
              <a:rPr lang="tr-TR" sz="1102" b="1" dirty="0" err="1"/>
              <a:t>Anazlizi</a:t>
            </a:r>
            <a:endParaRPr lang="tr-TR" sz="1102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24" y="0"/>
            <a:ext cx="7942467" cy="517631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232821" y="3145605"/>
            <a:ext cx="6981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Paralel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690371" y="3759193"/>
            <a:ext cx="6981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Paralel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5035735" y="1623287"/>
            <a:ext cx="6981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Paralel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835386" y="1597256"/>
            <a:ext cx="723083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Kancalı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2825494" y="2249678"/>
            <a:ext cx="723083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Kancalı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5958335" y="807760"/>
            <a:ext cx="6981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Paralel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855321" y="1005605"/>
            <a:ext cx="693267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>
                <a:solidFill>
                  <a:schemeClr val="bg1"/>
                </a:solidFill>
              </a:rPr>
              <a:t>Radyal</a:t>
            </a:r>
            <a:endParaRPr lang="tr-TR" sz="1417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52716" y="3332011"/>
            <a:ext cx="849848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>
                <a:solidFill>
                  <a:schemeClr val="bg1"/>
                </a:solidFill>
              </a:rPr>
              <a:t>Dantritik</a:t>
            </a:r>
            <a:endParaRPr lang="tr-TR" sz="1417" b="1" dirty="0">
              <a:solidFill>
                <a:schemeClr val="bg1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3080124" y="723264"/>
            <a:ext cx="849848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>
                <a:solidFill>
                  <a:schemeClr val="bg1"/>
                </a:solidFill>
              </a:rPr>
              <a:t>Dantritik</a:t>
            </a:r>
            <a:endParaRPr lang="tr-TR" sz="1417" b="1" dirty="0">
              <a:solidFill>
                <a:schemeClr val="bg1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3579816" y="2108508"/>
            <a:ext cx="849848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>
                <a:solidFill>
                  <a:schemeClr val="bg1"/>
                </a:solidFill>
              </a:rPr>
              <a:t>Dantritik</a:t>
            </a:r>
            <a:endParaRPr lang="tr-TR" sz="1417" b="1" dirty="0">
              <a:solidFill>
                <a:schemeClr val="bg1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2822310" y="1362883"/>
            <a:ext cx="723083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Kancalı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2462115" y="3205010"/>
            <a:ext cx="849848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>
                <a:solidFill>
                  <a:schemeClr val="bg1"/>
                </a:solidFill>
              </a:rPr>
              <a:t>Dantritik</a:t>
            </a:r>
            <a:endParaRPr lang="tr-TR" sz="1417" b="1" dirty="0">
              <a:solidFill>
                <a:schemeClr val="bg1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844023" y="2363239"/>
            <a:ext cx="723083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Kancalı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52715" y="282339"/>
            <a:ext cx="4815512" cy="29226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0" name="Metin kutusu 19"/>
          <p:cNvSpPr txBox="1"/>
          <p:nvPr/>
        </p:nvSpPr>
        <p:spPr>
          <a:xfrm>
            <a:off x="7840143" y="-33115"/>
            <a:ext cx="1743298" cy="31040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224986" indent="-224986">
              <a:buFont typeface="Wingdings" panose="05000000000000000000" pitchFamily="2" charset="2"/>
              <a:buChar char="q"/>
            </a:pPr>
            <a:r>
              <a:rPr lang="tr-TR" sz="1417" b="1" dirty="0"/>
              <a:t>Drenaj Ağı Analizi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8527155" y="1946029"/>
            <a:ext cx="849848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/>
              <a:t>Dantritik</a:t>
            </a:r>
            <a:endParaRPr lang="tr-TR" sz="1417" b="1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8527154" y="2236814"/>
            <a:ext cx="6981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/>
              <a:t>Paralel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8527152" y="2502378"/>
            <a:ext cx="693267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/>
              <a:t>Radyal</a:t>
            </a:r>
            <a:endParaRPr lang="tr-TR" sz="1417" b="1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8517301" y="3007910"/>
            <a:ext cx="723083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/>
              <a:t>Kancalı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8526855" y="2768487"/>
            <a:ext cx="678327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/>
              <a:t>Kafesli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626565" y="4112992"/>
            <a:ext cx="693267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>
                <a:solidFill>
                  <a:schemeClr val="bg1"/>
                </a:solidFill>
              </a:rPr>
              <a:t>Radyal</a:t>
            </a:r>
            <a:endParaRPr lang="tr-TR" sz="1417" b="1" dirty="0">
              <a:solidFill>
                <a:schemeClr val="bg1"/>
              </a:solidFill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3584609" y="1608849"/>
            <a:ext cx="1013547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 err="1">
                <a:solidFill>
                  <a:schemeClr val="bg1"/>
                </a:solidFill>
              </a:rPr>
              <a:t>Sentripetal</a:t>
            </a:r>
            <a:endParaRPr lang="tr-TR" sz="1417" b="1" dirty="0">
              <a:solidFill>
                <a:schemeClr val="bg1"/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524815" y="2072454"/>
            <a:ext cx="678327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17" b="1" dirty="0">
                <a:solidFill>
                  <a:schemeClr val="bg1"/>
                </a:solidFill>
              </a:rPr>
              <a:t>Kafesli</a:t>
            </a:r>
          </a:p>
        </p:txBody>
      </p:sp>
      <p:pic>
        <p:nvPicPr>
          <p:cNvPr id="29" name="Resi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74" y="4271852"/>
            <a:ext cx="4651217" cy="292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" y="-112"/>
            <a:ext cx="8571370" cy="539479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24425" y="2457305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4" name="Oval 3"/>
          <p:cNvSpPr/>
          <p:nvPr/>
        </p:nvSpPr>
        <p:spPr>
          <a:xfrm>
            <a:off x="2614474" y="2423655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5" name="Oval 4"/>
          <p:cNvSpPr/>
          <p:nvPr/>
        </p:nvSpPr>
        <p:spPr>
          <a:xfrm>
            <a:off x="2032530" y="2447653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6" name="Oval 5"/>
          <p:cNvSpPr/>
          <p:nvPr/>
        </p:nvSpPr>
        <p:spPr>
          <a:xfrm>
            <a:off x="5104236" y="1757719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7" name="Oval 6"/>
          <p:cNvSpPr/>
          <p:nvPr/>
        </p:nvSpPr>
        <p:spPr>
          <a:xfrm>
            <a:off x="5598284" y="2457305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8" name="Oval 7"/>
          <p:cNvSpPr/>
          <p:nvPr/>
        </p:nvSpPr>
        <p:spPr>
          <a:xfrm>
            <a:off x="4540432" y="1877707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9" name="Oval 8"/>
          <p:cNvSpPr/>
          <p:nvPr/>
        </p:nvSpPr>
        <p:spPr>
          <a:xfrm>
            <a:off x="4728367" y="1730068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0" name="Oval 9"/>
          <p:cNvSpPr/>
          <p:nvPr/>
        </p:nvSpPr>
        <p:spPr>
          <a:xfrm>
            <a:off x="4269553" y="1850056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1" name="Oval 10"/>
          <p:cNvSpPr/>
          <p:nvPr/>
        </p:nvSpPr>
        <p:spPr>
          <a:xfrm>
            <a:off x="3320596" y="2697282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2" name="Oval 11"/>
          <p:cNvSpPr/>
          <p:nvPr/>
        </p:nvSpPr>
        <p:spPr>
          <a:xfrm>
            <a:off x="1275074" y="2937259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3" name="Oval 12"/>
          <p:cNvSpPr/>
          <p:nvPr/>
        </p:nvSpPr>
        <p:spPr>
          <a:xfrm>
            <a:off x="5598284" y="3057248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4" name="Oval 13"/>
          <p:cNvSpPr/>
          <p:nvPr/>
        </p:nvSpPr>
        <p:spPr>
          <a:xfrm>
            <a:off x="4623377" y="3700225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5" name="Oval 14"/>
          <p:cNvSpPr/>
          <p:nvPr/>
        </p:nvSpPr>
        <p:spPr>
          <a:xfrm>
            <a:off x="3975439" y="3880208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6" name="Oval 15"/>
          <p:cNvSpPr/>
          <p:nvPr/>
        </p:nvSpPr>
        <p:spPr>
          <a:xfrm>
            <a:off x="3541811" y="4000196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7" name="Oval 16"/>
          <p:cNvSpPr/>
          <p:nvPr/>
        </p:nvSpPr>
        <p:spPr>
          <a:xfrm>
            <a:off x="4623377" y="3121205"/>
            <a:ext cx="365398" cy="408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8" name="Oval 17"/>
          <p:cNvSpPr/>
          <p:nvPr/>
        </p:nvSpPr>
        <p:spPr>
          <a:xfrm>
            <a:off x="5502832" y="2768354"/>
            <a:ext cx="365398" cy="408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19" name="Oval 18"/>
          <p:cNvSpPr/>
          <p:nvPr/>
        </p:nvSpPr>
        <p:spPr>
          <a:xfrm>
            <a:off x="4210253" y="3177237"/>
            <a:ext cx="365398" cy="408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0" name="Oval 19"/>
          <p:cNvSpPr/>
          <p:nvPr/>
        </p:nvSpPr>
        <p:spPr>
          <a:xfrm>
            <a:off x="2671144" y="3372284"/>
            <a:ext cx="365398" cy="408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1" name="Oval 20"/>
          <p:cNvSpPr/>
          <p:nvPr/>
        </p:nvSpPr>
        <p:spPr>
          <a:xfrm>
            <a:off x="1532780" y="3275806"/>
            <a:ext cx="365398" cy="408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2" name="Oval 21"/>
          <p:cNvSpPr/>
          <p:nvPr/>
        </p:nvSpPr>
        <p:spPr>
          <a:xfrm>
            <a:off x="5107926" y="2918648"/>
            <a:ext cx="365398" cy="408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3" name="Serbest Form 22"/>
          <p:cNvSpPr/>
          <p:nvPr/>
        </p:nvSpPr>
        <p:spPr>
          <a:xfrm>
            <a:off x="1630568" y="2796925"/>
            <a:ext cx="4487571" cy="793921"/>
          </a:xfrm>
          <a:custGeom>
            <a:avLst/>
            <a:gdLst>
              <a:gd name="connsiteX0" fmla="*/ 0 w 5699760"/>
              <a:gd name="connsiteY0" fmla="*/ 868680 h 1102412"/>
              <a:gd name="connsiteX1" fmla="*/ 632460 w 5699760"/>
              <a:gd name="connsiteY1" fmla="*/ 1074420 h 1102412"/>
              <a:gd name="connsiteX2" fmla="*/ 1577340 w 5699760"/>
              <a:gd name="connsiteY2" fmla="*/ 1089660 h 1102412"/>
              <a:gd name="connsiteX3" fmla="*/ 3177540 w 5699760"/>
              <a:gd name="connsiteY3" fmla="*/ 1059180 h 1102412"/>
              <a:gd name="connsiteX4" fmla="*/ 4091940 w 5699760"/>
              <a:gd name="connsiteY4" fmla="*/ 632460 h 1102412"/>
              <a:gd name="connsiteX5" fmla="*/ 4762500 w 5699760"/>
              <a:gd name="connsiteY5" fmla="*/ 426720 h 1102412"/>
              <a:gd name="connsiteX6" fmla="*/ 5303520 w 5699760"/>
              <a:gd name="connsiteY6" fmla="*/ 220980 h 1102412"/>
              <a:gd name="connsiteX7" fmla="*/ 5699760 w 5699760"/>
              <a:gd name="connsiteY7" fmla="*/ 0 h 1102412"/>
              <a:gd name="connsiteX0" fmla="*/ 0 w 5699760"/>
              <a:gd name="connsiteY0" fmla="*/ 868680 h 1112461"/>
              <a:gd name="connsiteX1" fmla="*/ 632460 w 5699760"/>
              <a:gd name="connsiteY1" fmla="*/ 1074420 h 1112461"/>
              <a:gd name="connsiteX2" fmla="*/ 1577340 w 5699760"/>
              <a:gd name="connsiteY2" fmla="*/ 1089660 h 1112461"/>
              <a:gd name="connsiteX3" fmla="*/ 2659380 w 5699760"/>
              <a:gd name="connsiteY3" fmla="*/ 830580 h 1112461"/>
              <a:gd name="connsiteX4" fmla="*/ 4091940 w 5699760"/>
              <a:gd name="connsiteY4" fmla="*/ 632460 h 1112461"/>
              <a:gd name="connsiteX5" fmla="*/ 4762500 w 5699760"/>
              <a:gd name="connsiteY5" fmla="*/ 426720 h 1112461"/>
              <a:gd name="connsiteX6" fmla="*/ 5303520 w 5699760"/>
              <a:gd name="connsiteY6" fmla="*/ 220980 h 1112461"/>
              <a:gd name="connsiteX7" fmla="*/ 5699760 w 5699760"/>
              <a:gd name="connsiteY7" fmla="*/ 0 h 1112461"/>
              <a:gd name="connsiteX0" fmla="*/ 0 w 5699760"/>
              <a:gd name="connsiteY0" fmla="*/ 868680 h 1156004"/>
              <a:gd name="connsiteX1" fmla="*/ 632460 w 5699760"/>
              <a:gd name="connsiteY1" fmla="*/ 1074420 h 1156004"/>
              <a:gd name="connsiteX2" fmla="*/ 1485900 w 5699760"/>
              <a:gd name="connsiteY2" fmla="*/ 1143000 h 1156004"/>
              <a:gd name="connsiteX3" fmla="*/ 2659380 w 5699760"/>
              <a:gd name="connsiteY3" fmla="*/ 830580 h 1156004"/>
              <a:gd name="connsiteX4" fmla="*/ 4091940 w 5699760"/>
              <a:gd name="connsiteY4" fmla="*/ 632460 h 1156004"/>
              <a:gd name="connsiteX5" fmla="*/ 4762500 w 5699760"/>
              <a:gd name="connsiteY5" fmla="*/ 426720 h 1156004"/>
              <a:gd name="connsiteX6" fmla="*/ 5303520 w 5699760"/>
              <a:gd name="connsiteY6" fmla="*/ 220980 h 1156004"/>
              <a:gd name="connsiteX7" fmla="*/ 5699760 w 5699760"/>
              <a:gd name="connsiteY7" fmla="*/ 0 h 1156004"/>
              <a:gd name="connsiteX0" fmla="*/ 0 w 5699760"/>
              <a:gd name="connsiteY0" fmla="*/ 868680 h 1151473"/>
              <a:gd name="connsiteX1" fmla="*/ 632460 w 5699760"/>
              <a:gd name="connsiteY1" fmla="*/ 1074420 h 1151473"/>
              <a:gd name="connsiteX2" fmla="*/ 1485900 w 5699760"/>
              <a:gd name="connsiteY2" fmla="*/ 1143000 h 1151473"/>
              <a:gd name="connsiteX3" fmla="*/ 2644140 w 5699760"/>
              <a:gd name="connsiteY3" fmla="*/ 899160 h 1151473"/>
              <a:gd name="connsiteX4" fmla="*/ 4091940 w 5699760"/>
              <a:gd name="connsiteY4" fmla="*/ 632460 h 1151473"/>
              <a:gd name="connsiteX5" fmla="*/ 4762500 w 5699760"/>
              <a:gd name="connsiteY5" fmla="*/ 426720 h 1151473"/>
              <a:gd name="connsiteX6" fmla="*/ 5303520 w 5699760"/>
              <a:gd name="connsiteY6" fmla="*/ 220980 h 1151473"/>
              <a:gd name="connsiteX7" fmla="*/ 5699760 w 5699760"/>
              <a:gd name="connsiteY7" fmla="*/ 0 h 1151473"/>
              <a:gd name="connsiteX0" fmla="*/ 0 w 5699760"/>
              <a:gd name="connsiteY0" fmla="*/ 868680 h 1144590"/>
              <a:gd name="connsiteX1" fmla="*/ 632460 w 5699760"/>
              <a:gd name="connsiteY1" fmla="*/ 1074420 h 1144590"/>
              <a:gd name="connsiteX2" fmla="*/ 1371600 w 5699760"/>
              <a:gd name="connsiteY2" fmla="*/ 1135380 h 1144590"/>
              <a:gd name="connsiteX3" fmla="*/ 2644140 w 5699760"/>
              <a:gd name="connsiteY3" fmla="*/ 899160 h 1144590"/>
              <a:gd name="connsiteX4" fmla="*/ 4091940 w 5699760"/>
              <a:gd name="connsiteY4" fmla="*/ 632460 h 1144590"/>
              <a:gd name="connsiteX5" fmla="*/ 4762500 w 5699760"/>
              <a:gd name="connsiteY5" fmla="*/ 426720 h 1144590"/>
              <a:gd name="connsiteX6" fmla="*/ 5303520 w 5699760"/>
              <a:gd name="connsiteY6" fmla="*/ 220980 h 1144590"/>
              <a:gd name="connsiteX7" fmla="*/ 5699760 w 5699760"/>
              <a:gd name="connsiteY7" fmla="*/ 0 h 1144590"/>
              <a:gd name="connsiteX0" fmla="*/ 0 w 5699760"/>
              <a:gd name="connsiteY0" fmla="*/ 868680 h 1137064"/>
              <a:gd name="connsiteX1" fmla="*/ 723900 w 5699760"/>
              <a:gd name="connsiteY1" fmla="*/ 998220 h 1137064"/>
              <a:gd name="connsiteX2" fmla="*/ 1371600 w 5699760"/>
              <a:gd name="connsiteY2" fmla="*/ 1135380 h 1137064"/>
              <a:gd name="connsiteX3" fmla="*/ 2644140 w 5699760"/>
              <a:gd name="connsiteY3" fmla="*/ 899160 h 1137064"/>
              <a:gd name="connsiteX4" fmla="*/ 4091940 w 5699760"/>
              <a:gd name="connsiteY4" fmla="*/ 632460 h 1137064"/>
              <a:gd name="connsiteX5" fmla="*/ 4762500 w 5699760"/>
              <a:gd name="connsiteY5" fmla="*/ 426720 h 1137064"/>
              <a:gd name="connsiteX6" fmla="*/ 5303520 w 5699760"/>
              <a:gd name="connsiteY6" fmla="*/ 220980 h 1137064"/>
              <a:gd name="connsiteX7" fmla="*/ 5699760 w 5699760"/>
              <a:gd name="connsiteY7" fmla="*/ 0 h 1137064"/>
              <a:gd name="connsiteX0" fmla="*/ 0 w 5699760"/>
              <a:gd name="connsiteY0" fmla="*/ 868680 h 1062669"/>
              <a:gd name="connsiteX1" fmla="*/ 723900 w 5699760"/>
              <a:gd name="connsiteY1" fmla="*/ 998220 h 1062669"/>
              <a:gd name="connsiteX2" fmla="*/ 1447800 w 5699760"/>
              <a:gd name="connsiteY2" fmla="*/ 1059180 h 1062669"/>
              <a:gd name="connsiteX3" fmla="*/ 2644140 w 5699760"/>
              <a:gd name="connsiteY3" fmla="*/ 899160 h 1062669"/>
              <a:gd name="connsiteX4" fmla="*/ 4091940 w 5699760"/>
              <a:gd name="connsiteY4" fmla="*/ 632460 h 1062669"/>
              <a:gd name="connsiteX5" fmla="*/ 4762500 w 5699760"/>
              <a:gd name="connsiteY5" fmla="*/ 426720 h 1062669"/>
              <a:gd name="connsiteX6" fmla="*/ 5303520 w 5699760"/>
              <a:gd name="connsiteY6" fmla="*/ 220980 h 1062669"/>
              <a:gd name="connsiteX7" fmla="*/ 5699760 w 5699760"/>
              <a:gd name="connsiteY7" fmla="*/ 0 h 1062669"/>
              <a:gd name="connsiteX0" fmla="*/ 0 w 5699760"/>
              <a:gd name="connsiteY0" fmla="*/ 868680 h 1070473"/>
              <a:gd name="connsiteX1" fmla="*/ 678180 w 5699760"/>
              <a:gd name="connsiteY1" fmla="*/ 1036320 h 1070473"/>
              <a:gd name="connsiteX2" fmla="*/ 1447800 w 5699760"/>
              <a:gd name="connsiteY2" fmla="*/ 1059180 h 1070473"/>
              <a:gd name="connsiteX3" fmla="*/ 2644140 w 5699760"/>
              <a:gd name="connsiteY3" fmla="*/ 899160 h 1070473"/>
              <a:gd name="connsiteX4" fmla="*/ 4091940 w 5699760"/>
              <a:gd name="connsiteY4" fmla="*/ 632460 h 1070473"/>
              <a:gd name="connsiteX5" fmla="*/ 4762500 w 5699760"/>
              <a:gd name="connsiteY5" fmla="*/ 426720 h 1070473"/>
              <a:gd name="connsiteX6" fmla="*/ 5303520 w 5699760"/>
              <a:gd name="connsiteY6" fmla="*/ 220980 h 1070473"/>
              <a:gd name="connsiteX7" fmla="*/ 5699760 w 5699760"/>
              <a:gd name="connsiteY7" fmla="*/ 0 h 1070473"/>
              <a:gd name="connsiteX0" fmla="*/ 0 w 5699760"/>
              <a:gd name="connsiteY0" fmla="*/ 868680 h 1115975"/>
              <a:gd name="connsiteX1" fmla="*/ 838200 w 5699760"/>
              <a:gd name="connsiteY1" fmla="*/ 1104900 h 1115975"/>
              <a:gd name="connsiteX2" fmla="*/ 1447800 w 5699760"/>
              <a:gd name="connsiteY2" fmla="*/ 1059180 h 1115975"/>
              <a:gd name="connsiteX3" fmla="*/ 2644140 w 5699760"/>
              <a:gd name="connsiteY3" fmla="*/ 899160 h 1115975"/>
              <a:gd name="connsiteX4" fmla="*/ 4091940 w 5699760"/>
              <a:gd name="connsiteY4" fmla="*/ 632460 h 1115975"/>
              <a:gd name="connsiteX5" fmla="*/ 4762500 w 5699760"/>
              <a:gd name="connsiteY5" fmla="*/ 426720 h 1115975"/>
              <a:gd name="connsiteX6" fmla="*/ 5303520 w 5699760"/>
              <a:gd name="connsiteY6" fmla="*/ 220980 h 1115975"/>
              <a:gd name="connsiteX7" fmla="*/ 5699760 w 5699760"/>
              <a:gd name="connsiteY7" fmla="*/ 0 h 1115975"/>
              <a:gd name="connsiteX0" fmla="*/ 0 w 5699760"/>
              <a:gd name="connsiteY0" fmla="*/ 868680 h 1171188"/>
              <a:gd name="connsiteX1" fmla="*/ 838200 w 5699760"/>
              <a:gd name="connsiteY1" fmla="*/ 1104900 h 1171188"/>
              <a:gd name="connsiteX2" fmla="*/ 1554480 w 5699760"/>
              <a:gd name="connsiteY2" fmla="*/ 1158240 h 1171188"/>
              <a:gd name="connsiteX3" fmla="*/ 2644140 w 5699760"/>
              <a:gd name="connsiteY3" fmla="*/ 899160 h 1171188"/>
              <a:gd name="connsiteX4" fmla="*/ 4091940 w 5699760"/>
              <a:gd name="connsiteY4" fmla="*/ 632460 h 1171188"/>
              <a:gd name="connsiteX5" fmla="*/ 4762500 w 5699760"/>
              <a:gd name="connsiteY5" fmla="*/ 426720 h 1171188"/>
              <a:gd name="connsiteX6" fmla="*/ 5303520 w 5699760"/>
              <a:gd name="connsiteY6" fmla="*/ 220980 h 1171188"/>
              <a:gd name="connsiteX7" fmla="*/ 5699760 w 5699760"/>
              <a:gd name="connsiteY7" fmla="*/ 0 h 1171188"/>
              <a:gd name="connsiteX0" fmla="*/ 0 w 5699760"/>
              <a:gd name="connsiteY0" fmla="*/ 868680 h 1169559"/>
              <a:gd name="connsiteX1" fmla="*/ 838200 w 5699760"/>
              <a:gd name="connsiteY1" fmla="*/ 1104900 h 1169559"/>
              <a:gd name="connsiteX2" fmla="*/ 1554480 w 5699760"/>
              <a:gd name="connsiteY2" fmla="*/ 1158240 h 1169559"/>
              <a:gd name="connsiteX3" fmla="*/ 3093720 w 5699760"/>
              <a:gd name="connsiteY3" fmla="*/ 922020 h 1169559"/>
              <a:gd name="connsiteX4" fmla="*/ 4091940 w 5699760"/>
              <a:gd name="connsiteY4" fmla="*/ 632460 h 1169559"/>
              <a:gd name="connsiteX5" fmla="*/ 4762500 w 5699760"/>
              <a:gd name="connsiteY5" fmla="*/ 426720 h 1169559"/>
              <a:gd name="connsiteX6" fmla="*/ 5303520 w 5699760"/>
              <a:gd name="connsiteY6" fmla="*/ 220980 h 1169559"/>
              <a:gd name="connsiteX7" fmla="*/ 5699760 w 5699760"/>
              <a:gd name="connsiteY7" fmla="*/ 0 h 1169559"/>
              <a:gd name="connsiteX0" fmla="*/ 0 w 5699760"/>
              <a:gd name="connsiteY0" fmla="*/ 868680 h 1169559"/>
              <a:gd name="connsiteX1" fmla="*/ 838200 w 5699760"/>
              <a:gd name="connsiteY1" fmla="*/ 1104900 h 1169559"/>
              <a:gd name="connsiteX2" fmla="*/ 1554480 w 5699760"/>
              <a:gd name="connsiteY2" fmla="*/ 1158240 h 1169559"/>
              <a:gd name="connsiteX3" fmla="*/ 3093720 w 5699760"/>
              <a:gd name="connsiteY3" fmla="*/ 922020 h 1169559"/>
              <a:gd name="connsiteX4" fmla="*/ 4191000 w 5699760"/>
              <a:gd name="connsiteY4" fmla="*/ 746760 h 1169559"/>
              <a:gd name="connsiteX5" fmla="*/ 4762500 w 5699760"/>
              <a:gd name="connsiteY5" fmla="*/ 426720 h 1169559"/>
              <a:gd name="connsiteX6" fmla="*/ 5303520 w 5699760"/>
              <a:gd name="connsiteY6" fmla="*/ 220980 h 1169559"/>
              <a:gd name="connsiteX7" fmla="*/ 5699760 w 5699760"/>
              <a:gd name="connsiteY7" fmla="*/ 0 h 1169559"/>
              <a:gd name="connsiteX0" fmla="*/ 0 w 5699760"/>
              <a:gd name="connsiteY0" fmla="*/ 868680 h 1166343"/>
              <a:gd name="connsiteX1" fmla="*/ 838200 w 5699760"/>
              <a:gd name="connsiteY1" fmla="*/ 1104900 h 1166343"/>
              <a:gd name="connsiteX2" fmla="*/ 1554480 w 5699760"/>
              <a:gd name="connsiteY2" fmla="*/ 1158240 h 1166343"/>
              <a:gd name="connsiteX3" fmla="*/ 3070860 w 5699760"/>
              <a:gd name="connsiteY3" fmla="*/ 967740 h 1166343"/>
              <a:gd name="connsiteX4" fmla="*/ 4191000 w 5699760"/>
              <a:gd name="connsiteY4" fmla="*/ 746760 h 1166343"/>
              <a:gd name="connsiteX5" fmla="*/ 4762500 w 5699760"/>
              <a:gd name="connsiteY5" fmla="*/ 426720 h 1166343"/>
              <a:gd name="connsiteX6" fmla="*/ 5303520 w 5699760"/>
              <a:gd name="connsiteY6" fmla="*/ 220980 h 1166343"/>
              <a:gd name="connsiteX7" fmla="*/ 5699760 w 5699760"/>
              <a:gd name="connsiteY7" fmla="*/ 0 h 1166343"/>
              <a:gd name="connsiteX0" fmla="*/ 0 w 5699760"/>
              <a:gd name="connsiteY0" fmla="*/ 868680 h 1166343"/>
              <a:gd name="connsiteX1" fmla="*/ 838200 w 5699760"/>
              <a:gd name="connsiteY1" fmla="*/ 1104900 h 1166343"/>
              <a:gd name="connsiteX2" fmla="*/ 1554480 w 5699760"/>
              <a:gd name="connsiteY2" fmla="*/ 1158240 h 1166343"/>
              <a:gd name="connsiteX3" fmla="*/ 3070860 w 5699760"/>
              <a:gd name="connsiteY3" fmla="*/ 967740 h 1166343"/>
              <a:gd name="connsiteX4" fmla="*/ 4191000 w 5699760"/>
              <a:gd name="connsiteY4" fmla="*/ 746760 h 1166343"/>
              <a:gd name="connsiteX5" fmla="*/ 4815840 w 5699760"/>
              <a:gd name="connsiteY5" fmla="*/ 502920 h 1166343"/>
              <a:gd name="connsiteX6" fmla="*/ 5303520 w 5699760"/>
              <a:gd name="connsiteY6" fmla="*/ 220980 h 1166343"/>
              <a:gd name="connsiteX7" fmla="*/ 5699760 w 5699760"/>
              <a:gd name="connsiteY7" fmla="*/ 0 h 1166343"/>
              <a:gd name="connsiteX0" fmla="*/ 0 w 5699760"/>
              <a:gd name="connsiteY0" fmla="*/ 868680 h 1107356"/>
              <a:gd name="connsiteX1" fmla="*/ 838200 w 5699760"/>
              <a:gd name="connsiteY1" fmla="*/ 1104900 h 1107356"/>
              <a:gd name="connsiteX2" fmla="*/ 1638300 w 5699760"/>
              <a:gd name="connsiteY2" fmla="*/ 990600 h 1107356"/>
              <a:gd name="connsiteX3" fmla="*/ 3070860 w 5699760"/>
              <a:gd name="connsiteY3" fmla="*/ 967740 h 1107356"/>
              <a:gd name="connsiteX4" fmla="*/ 4191000 w 5699760"/>
              <a:gd name="connsiteY4" fmla="*/ 746760 h 1107356"/>
              <a:gd name="connsiteX5" fmla="*/ 4815840 w 5699760"/>
              <a:gd name="connsiteY5" fmla="*/ 502920 h 1107356"/>
              <a:gd name="connsiteX6" fmla="*/ 5303520 w 5699760"/>
              <a:gd name="connsiteY6" fmla="*/ 220980 h 1107356"/>
              <a:gd name="connsiteX7" fmla="*/ 5699760 w 5699760"/>
              <a:gd name="connsiteY7" fmla="*/ 0 h 1107356"/>
              <a:gd name="connsiteX0" fmla="*/ 0 w 5699760"/>
              <a:gd name="connsiteY0" fmla="*/ 868680 h 1000538"/>
              <a:gd name="connsiteX1" fmla="*/ 815340 w 5699760"/>
              <a:gd name="connsiteY1" fmla="*/ 990600 h 1000538"/>
              <a:gd name="connsiteX2" fmla="*/ 1638300 w 5699760"/>
              <a:gd name="connsiteY2" fmla="*/ 990600 h 1000538"/>
              <a:gd name="connsiteX3" fmla="*/ 3070860 w 5699760"/>
              <a:gd name="connsiteY3" fmla="*/ 967740 h 1000538"/>
              <a:gd name="connsiteX4" fmla="*/ 4191000 w 5699760"/>
              <a:gd name="connsiteY4" fmla="*/ 746760 h 1000538"/>
              <a:gd name="connsiteX5" fmla="*/ 4815840 w 5699760"/>
              <a:gd name="connsiteY5" fmla="*/ 502920 h 1000538"/>
              <a:gd name="connsiteX6" fmla="*/ 5303520 w 5699760"/>
              <a:gd name="connsiteY6" fmla="*/ 220980 h 1000538"/>
              <a:gd name="connsiteX7" fmla="*/ 5699760 w 5699760"/>
              <a:gd name="connsiteY7" fmla="*/ 0 h 1000538"/>
              <a:gd name="connsiteX0" fmla="*/ 0 w 5699760"/>
              <a:gd name="connsiteY0" fmla="*/ 868680 h 1014048"/>
              <a:gd name="connsiteX1" fmla="*/ 815340 w 5699760"/>
              <a:gd name="connsiteY1" fmla="*/ 990600 h 1014048"/>
              <a:gd name="connsiteX2" fmla="*/ 1638300 w 5699760"/>
              <a:gd name="connsiteY2" fmla="*/ 990600 h 1014048"/>
              <a:gd name="connsiteX3" fmla="*/ 3070860 w 5699760"/>
              <a:gd name="connsiteY3" fmla="*/ 967740 h 1014048"/>
              <a:gd name="connsiteX4" fmla="*/ 4191000 w 5699760"/>
              <a:gd name="connsiteY4" fmla="*/ 746760 h 1014048"/>
              <a:gd name="connsiteX5" fmla="*/ 4815840 w 5699760"/>
              <a:gd name="connsiteY5" fmla="*/ 502920 h 1014048"/>
              <a:gd name="connsiteX6" fmla="*/ 5303520 w 5699760"/>
              <a:gd name="connsiteY6" fmla="*/ 220980 h 1014048"/>
              <a:gd name="connsiteX7" fmla="*/ 5699760 w 5699760"/>
              <a:gd name="connsiteY7" fmla="*/ 0 h 1014048"/>
              <a:gd name="connsiteX0" fmla="*/ 0 w 5699760"/>
              <a:gd name="connsiteY0" fmla="*/ 868680 h 1003908"/>
              <a:gd name="connsiteX1" fmla="*/ 815340 w 5699760"/>
              <a:gd name="connsiteY1" fmla="*/ 990600 h 1003908"/>
              <a:gd name="connsiteX2" fmla="*/ 1638300 w 5699760"/>
              <a:gd name="connsiteY2" fmla="*/ 990600 h 1003908"/>
              <a:gd name="connsiteX3" fmla="*/ 3070860 w 5699760"/>
              <a:gd name="connsiteY3" fmla="*/ 967740 h 1003908"/>
              <a:gd name="connsiteX4" fmla="*/ 4191000 w 5699760"/>
              <a:gd name="connsiteY4" fmla="*/ 746760 h 1003908"/>
              <a:gd name="connsiteX5" fmla="*/ 4815840 w 5699760"/>
              <a:gd name="connsiteY5" fmla="*/ 502920 h 1003908"/>
              <a:gd name="connsiteX6" fmla="*/ 5303520 w 5699760"/>
              <a:gd name="connsiteY6" fmla="*/ 220980 h 1003908"/>
              <a:gd name="connsiteX7" fmla="*/ 5699760 w 5699760"/>
              <a:gd name="connsiteY7" fmla="*/ 0 h 1003908"/>
              <a:gd name="connsiteX0" fmla="*/ 0 w 5699760"/>
              <a:gd name="connsiteY0" fmla="*/ 868680 h 1008376"/>
              <a:gd name="connsiteX1" fmla="*/ 815340 w 5699760"/>
              <a:gd name="connsiteY1" fmla="*/ 990600 h 1008376"/>
              <a:gd name="connsiteX2" fmla="*/ 1638300 w 5699760"/>
              <a:gd name="connsiteY2" fmla="*/ 990600 h 1008376"/>
              <a:gd name="connsiteX3" fmla="*/ 3009900 w 5699760"/>
              <a:gd name="connsiteY3" fmla="*/ 876300 h 1008376"/>
              <a:gd name="connsiteX4" fmla="*/ 4191000 w 5699760"/>
              <a:gd name="connsiteY4" fmla="*/ 746760 h 1008376"/>
              <a:gd name="connsiteX5" fmla="*/ 4815840 w 5699760"/>
              <a:gd name="connsiteY5" fmla="*/ 502920 h 1008376"/>
              <a:gd name="connsiteX6" fmla="*/ 5303520 w 5699760"/>
              <a:gd name="connsiteY6" fmla="*/ 220980 h 1008376"/>
              <a:gd name="connsiteX7" fmla="*/ 5699760 w 5699760"/>
              <a:gd name="connsiteY7" fmla="*/ 0 h 1008376"/>
              <a:gd name="connsiteX0" fmla="*/ 0 w 5699760"/>
              <a:gd name="connsiteY0" fmla="*/ 868680 h 1008376"/>
              <a:gd name="connsiteX1" fmla="*/ 815340 w 5699760"/>
              <a:gd name="connsiteY1" fmla="*/ 990600 h 1008376"/>
              <a:gd name="connsiteX2" fmla="*/ 1638300 w 5699760"/>
              <a:gd name="connsiteY2" fmla="*/ 990600 h 1008376"/>
              <a:gd name="connsiteX3" fmla="*/ 3009900 w 5699760"/>
              <a:gd name="connsiteY3" fmla="*/ 876300 h 1008376"/>
              <a:gd name="connsiteX4" fmla="*/ 4130040 w 5699760"/>
              <a:gd name="connsiteY4" fmla="*/ 647700 h 1008376"/>
              <a:gd name="connsiteX5" fmla="*/ 4815840 w 5699760"/>
              <a:gd name="connsiteY5" fmla="*/ 502920 h 1008376"/>
              <a:gd name="connsiteX6" fmla="*/ 5303520 w 5699760"/>
              <a:gd name="connsiteY6" fmla="*/ 220980 h 1008376"/>
              <a:gd name="connsiteX7" fmla="*/ 5699760 w 5699760"/>
              <a:gd name="connsiteY7" fmla="*/ 0 h 1008376"/>
              <a:gd name="connsiteX0" fmla="*/ 0 w 5699760"/>
              <a:gd name="connsiteY0" fmla="*/ 868680 h 1008376"/>
              <a:gd name="connsiteX1" fmla="*/ 815340 w 5699760"/>
              <a:gd name="connsiteY1" fmla="*/ 990600 h 1008376"/>
              <a:gd name="connsiteX2" fmla="*/ 1638300 w 5699760"/>
              <a:gd name="connsiteY2" fmla="*/ 990600 h 1008376"/>
              <a:gd name="connsiteX3" fmla="*/ 3009900 w 5699760"/>
              <a:gd name="connsiteY3" fmla="*/ 876300 h 1008376"/>
              <a:gd name="connsiteX4" fmla="*/ 4130040 w 5699760"/>
              <a:gd name="connsiteY4" fmla="*/ 647700 h 1008376"/>
              <a:gd name="connsiteX5" fmla="*/ 4792980 w 5699760"/>
              <a:gd name="connsiteY5" fmla="*/ 419100 h 1008376"/>
              <a:gd name="connsiteX6" fmla="*/ 5303520 w 5699760"/>
              <a:gd name="connsiteY6" fmla="*/ 220980 h 1008376"/>
              <a:gd name="connsiteX7" fmla="*/ 5699760 w 5699760"/>
              <a:gd name="connsiteY7" fmla="*/ 0 h 100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9760" h="1008376">
                <a:moveTo>
                  <a:pt x="0" y="868680"/>
                </a:moveTo>
                <a:cubicBezTo>
                  <a:pt x="184785" y="953135"/>
                  <a:pt x="534670" y="962660"/>
                  <a:pt x="815340" y="990600"/>
                </a:cubicBezTo>
                <a:cubicBezTo>
                  <a:pt x="1096010" y="1018540"/>
                  <a:pt x="1272540" y="1009650"/>
                  <a:pt x="1638300" y="990600"/>
                </a:cubicBezTo>
                <a:cubicBezTo>
                  <a:pt x="2004060" y="971550"/>
                  <a:pt x="2594610" y="933450"/>
                  <a:pt x="3009900" y="876300"/>
                </a:cubicBezTo>
                <a:cubicBezTo>
                  <a:pt x="3425190" y="819150"/>
                  <a:pt x="3832860" y="723900"/>
                  <a:pt x="4130040" y="647700"/>
                </a:cubicBezTo>
                <a:cubicBezTo>
                  <a:pt x="4427220" y="571500"/>
                  <a:pt x="4597400" y="490220"/>
                  <a:pt x="4792980" y="419100"/>
                </a:cubicBezTo>
                <a:cubicBezTo>
                  <a:pt x="4988560" y="347980"/>
                  <a:pt x="5156200" y="304800"/>
                  <a:pt x="5303520" y="220980"/>
                </a:cubicBezTo>
                <a:cubicBezTo>
                  <a:pt x="5450840" y="137160"/>
                  <a:pt x="5579745" y="74930"/>
                  <a:pt x="569976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8" name="Oval 27"/>
          <p:cNvSpPr/>
          <p:nvPr/>
        </p:nvSpPr>
        <p:spPr>
          <a:xfrm>
            <a:off x="3425584" y="3121205"/>
            <a:ext cx="221216" cy="260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9" name="Oval 28"/>
          <p:cNvSpPr/>
          <p:nvPr/>
        </p:nvSpPr>
        <p:spPr>
          <a:xfrm>
            <a:off x="2791679" y="3166989"/>
            <a:ext cx="221216" cy="260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0" name="Oval 29"/>
          <p:cNvSpPr/>
          <p:nvPr/>
        </p:nvSpPr>
        <p:spPr>
          <a:xfrm>
            <a:off x="4536633" y="2756236"/>
            <a:ext cx="221216" cy="260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27" name="Oval 26"/>
          <p:cNvSpPr/>
          <p:nvPr/>
        </p:nvSpPr>
        <p:spPr>
          <a:xfrm>
            <a:off x="1519349" y="4000196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1" name="Oval 30"/>
          <p:cNvSpPr/>
          <p:nvPr/>
        </p:nvSpPr>
        <p:spPr>
          <a:xfrm>
            <a:off x="2035407" y="3940202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2" name="Oval 31"/>
          <p:cNvSpPr/>
          <p:nvPr/>
        </p:nvSpPr>
        <p:spPr>
          <a:xfrm>
            <a:off x="2914445" y="4000196"/>
            <a:ext cx="209980" cy="23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3" name="Metin kutusu 32"/>
          <p:cNvSpPr txBox="1"/>
          <p:nvPr/>
        </p:nvSpPr>
        <p:spPr>
          <a:xfrm>
            <a:off x="8027595" y="1190699"/>
            <a:ext cx="1619354" cy="2619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1102" b="1" dirty="0" err="1"/>
              <a:t>Ötelenmler</a:t>
            </a:r>
            <a:r>
              <a:rPr lang="tr-TR" sz="1102" b="1" dirty="0"/>
              <a:t> ve Kapmalar</a:t>
            </a:r>
          </a:p>
        </p:txBody>
      </p:sp>
      <p:sp>
        <p:nvSpPr>
          <p:cNvPr id="34" name="Metin kutusu 33"/>
          <p:cNvSpPr txBox="1"/>
          <p:nvPr/>
        </p:nvSpPr>
        <p:spPr>
          <a:xfrm>
            <a:off x="7901085" y="899914"/>
            <a:ext cx="1743298" cy="31040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224986" indent="-224986">
              <a:buFont typeface="Wingdings" panose="05000000000000000000" pitchFamily="2" charset="2"/>
              <a:buChar char="q"/>
            </a:pPr>
            <a:r>
              <a:rPr lang="tr-TR" sz="1417" b="1" dirty="0"/>
              <a:t>Drenaj Ağı Analizi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8456655" y="2053218"/>
            <a:ext cx="1184940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/>
              <a:t>Kapma Dirsekleri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8456655" y="2295540"/>
            <a:ext cx="923651" cy="26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2" b="1" dirty="0"/>
              <a:t>Ötelenmeler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1" y="4792441"/>
            <a:ext cx="3824096" cy="2406871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143498" y="3323917"/>
            <a:ext cx="365398" cy="408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sp>
        <p:nvSpPr>
          <p:cNvPr id="37" name="Oval 36"/>
          <p:cNvSpPr/>
          <p:nvPr/>
        </p:nvSpPr>
        <p:spPr>
          <a:xfrm>
            <a:off x="3817918" y="2972795"/>
            <a:ext cx="221216" cy="260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17"/>
          </a:p>
        </p:txBody>
      </p:sp>
      <p:cxnSp>
        <p:nvCxnSpPr>
          <p:cNvPr id="39" name="Düz Ok Bağlayıcısı 38"/>
          <p:cNvCxnSpPr/>
          <p:nvPr/>
        </p:nvCxnSpPr>
        <p:spPr>
          <a:xfrm flipH="1">
            <a:off x="3229416" y="3381678"/>
            <a:ext cx="746023" cy="985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/>
          <p:cNvCxnSpPr/>
          <p:nvPr/>
        </p:nvCxnSpPr>
        <p:spPr>
          <a:xfrm flipV="1">
            <a:off x="3229416" y="3590847"/>
            <a:ext cx="809719" cy="801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4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27" grpId="0" animBg="1"/>
      <p:bldP spid="31" grpId="0" animBg="1"/>
      <p:bldP spid="32" grpId="0" animBg="1"/>
      <p:bldP spid="25" grpId="0"/>
      <p:bldP spid="26" grpId="0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A440E-F1DA-47F5-8318-A4EFD2D2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978"/>
            <a:ext cx="9599613" cy="65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85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BEC8F-ABED-4C24-8108-E624B9C4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223"/>
            <a:ext cx="9599613" cy="41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0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5B2EC4A-9A79-416A-9BE0-BFCEDEB4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6" y="126976"/>
            <a:ext cx="2303640" cy="404976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6F67BF0-0996-4DBB-930E-40BF34E40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09" y="1755979"/>
            <a:ext cx="2342520" cy="39648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88DC4A5-6A5A-4EF9-B76B-403F01EBB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103" y="313887"/>
            <a:ext cx="2371680" cy="4012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98826C6-241C-4EEB-A5DE-1A0BBD49F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544" y="3344155"/>
            <a:ext cx="3343680" cy="320016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4F02F31-4EBF-474B-8741-1C87E2B5E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087" y="1426311"/>
            <a:ext cx="3742200" cy="316240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9C238354-7490-47EC-853F-4A13ED7DE25A}"/>
              </a:ext>
            </a:extLst>
          </p:cNvPr>
          <p:cNvSpPr/>
          <p:nvPr/>
        </p:nvSpPr>
        <p:spPr>
          <a:xfrm>
            <a:off x="104686" y="5971506"/>
            <a:ext cx="47974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Fig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. 1. 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Examples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of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the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five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network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types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in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the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USA: (A)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Buffalo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Creek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, WV,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for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dendritic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network; (B)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Duck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Creek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, CO,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for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parallel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network; (C) Star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Wash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, AZ,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for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pinnate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network; (D)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Salmon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River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, NY,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for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rectangular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network;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and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(E)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Peters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Run, WV,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for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trellis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network.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The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black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dot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indicates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the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outlet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of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each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network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and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the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line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means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channels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 in a </a:t>
            </a:r>
            <a:r>
              <a:rPr lang="tr-TR" sz="1200" dirty="0" err="1">
                <a:solidFill>
                  <a:srgbClr val="737373"/>
                </a:solidFill>
                <a:latin typeface="Arial" panose="020B0604020202020204" pitchFamily="34" charset="0"/>
              </a:rPr>
              <a:t>basin</a:t>
            </a:r>
            <a:r>
              <a:rPr lang="tr-TR" sz="1200" dirty="0">
                <a:solidFill>
                  <a:srgbClr val="737373"/>
                </a:solidFill>
                <a:latin typeface="Arial" panose="020B0604020202020204" pitchFamily="34" charset="0"/>
              </a:rPr>
              <a:t>.</a:t>
            </a:r>
            <a:endParaRPr lang="tr-TR" sz="1200" dirty="0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3D8AC3C4-0391-4035-A166-77AEC071492E}"/>
              </a:ext>
            </a:extLst>
          </p:cNvPr>
          <p:cNvSpPr/>
          <p:nvPr/>
        </p:nvSpPr>
        <p:spPr>
          <a:xfrm>
            <a:off x="4902111" y="6368316"/>
            <a:ext cx="47974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/>
            <a:r>
              <a:rPr lang="en-US" sz="1200" dirty="0">
                <a:solidFill>
                  <a:srgbClr val="0070C0"/>
                </a:solidFill>
              </a:rPr>
              <a:t>Jung, K., </a:t>
            </a:r>
            <a:r>
              <a:rPr lang="en-US" sz="1200" dirty="0" err="1">
                <a:solidFill>
                  <a:srgbClr val="0070C0"/>
                </a:solidFill>
              </a:rPr>
              <a:t>Marpu</a:t>
            </a:r>
            <a:r>
              <a:rPr lang="en-US" sz="1200" dirty="0">
                <a:solidFill>
                  <a:srgbClr val="0070C0"/>
                </a:solidFill>
              </a:rPr>
              <a:t>, P. R. ve </a:t>
            </a:r>
            <a:r>
              <a:rPr lang="en-US" sz="1200" dirty="0" err="1">
                <a:solidFill>
                  <a:srgbClr val="0070C0"/>
                </a:solidFill>
              </a:rPr>
              <a:t>Ouarda</a:t>
            </a:r>
            <a:r>
              <a:rPr lang="en-US" sz="1200" dirty="0">
                <a:solidFill>
                  <a:srgbClr val="0070C0"/>
                </a:solidFill>
              </a:rPr>
              <a:t>, T. B. M. J. (2015). Improved classification of drainage networks using junction angles and secondary tributary lengths. </a:t>
            </a:r>
            <a:r>
              <a:rPr lang="en-US" sz="1200" i="1" dirty="0">
                <a:solidFill>
                  <a:srgbClr val="0070C0"/>
                </a:solidFill>
              </a:rPr>
              <a:t>Geomorphology</a:t>
            </a:r>
            <a:r>
              <a:rPr lang="en-US" sz="1200" dirty="0">
                <a:solidFill>
                  <a:srgbClr val="0070C0"/>
                </a:solidFill>
              </a:rPr>
              <a:t>, </a:t>
            </a:r>
            <a:r>
              <a:rPr lang="en-US" sz="1200" i="1" dirty="0">
                <a:solidFill>
                  <a:srgbClr val="0070C0"/>
                </a:solidFill>
              </a:rPr>
              <a:t>239</a:t>
            </a:r>
            <a:r>
              <a:rPr lang="en-US" sz="1200" dirty="0">
                <a:solidFill>
                  <a:srgbClr val="0070C0"/>
                </a:solidFill>
              </a:rPr>
              <a:t>, 41–47. </a:t>
            </a:r>
            <a:r>
              <a:rPr lang="en-US" sz="1200" dirty="0" err="1">
                <a:solidFill>
                  <a:srgbClr val="0070C0"/>
                </a:solidFill>
              </a:rPr>
              <a:t>doi:https</a:t>
            </a:r>
            <a:r>
              <a:rPr lang="en-US" sz="1200" dirty="0">
                <a:solidFill>
                  <a:srgbClr val="0070C0"/>
                </a:solidFill>
              </a:rPr>
              <a:t>://doi.org/10.1016/j.geomorph.2015.03.004</a:t>
            </a:r>
            <a:endParaRPr lang="en-US" sz="12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55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875EA3A7-5440-49F0-A4C2-C6E1AA76E380}"/>
              </a:ext>
            </a:extLst>
          </p:cNvPr>
          <p:cNvSpPr>
            <a:spLocks/>
          </p:cNvSpPr>
          <p:nvPr/>
        </p:nvSpPr>
        <p:spPr bwMode="auto">
          <a:xfrm>
            <a:off x="2287588" y="1001713"/>
            <a:ext cx="3659188" cy="5591175"/>
          </a:xfrm>
          <a:custGeom>
            <a:avLst/>
            <a:gdLst>
              <a:gd name="T0" fmla="*/ 4747 w 11758"/>
              <a:gd name="T1" fmla="*/ 2118 h 17967"/>
              <a:gd name="T2" fmla="*/ 3670 w 11758"/>
              <a:gd name="T3" fmla="*/ 2666 h 17967"/>
              <a:gd name="T4" fmla="*/ 1223 w 11758"/>
              <a:gd name="T5" fmla="*/ 2410 h 17967"/>
              <a:gd name="T6" fmla="*/ 2392 w 11758"/>
              <a:gd name="T7" fmla="*/ 2812 h 17967"/>
              <a:gd name="T8" fmla="*/ 3140 w 11758"/>
              <a:gd name="T9" fmla="*/ 3926 h 17967"/>
              <a:gd name="T10" fmla="*/ 4053 w 11758"/>
              <a:gd name="T11" fmla="*/ 4656 h 17967"/>
              <a:gd name="T12" fmla="*/ 4473 w 11758"/>
              <a:gd name="T13" fmla="*/ 6226 h 17967"/>
              <a:gd name="T14" fmla="*/ 5532 w 11758"/>
              <a:gd name="T15" fmla="*/ 6811 h 17967"/>
              <a:gd name="T16" fmla="*/ 6536 w 11758"/>
              <a:gd name="T17" fmla="*/ 7505 h 17967"/>
              <a:gd name="T18" fmla="*/ 6518 w 11758"/>
              <a:gd name="T19" fmla="*/ 9458 h 17967"/>
              <a:gd name="T20" fmla="*/ 6847 w 11758"/>
              <a:gd name="T21" fmla="*/ 11083 h 17967"/>
              <a:gd name="T22" fmla="*/ 6755 w 11758"/>
              <a:gd name="T23" fmla="*/ 11832 h 17967"/>
              <a:gd name="T24" fmla="*/ 6865 w 11758"/>
              <a:gd name="T25" fmla="*/ 12982 h 17967"/>
              <a:gd name="T26" fmla="*/ 6372 w 11758"/>
              <a:gd name="T27" fmla="*/ 13950 h 17967"/>
              <a:gd name="T28" fmla="*/ 8070 w 11758"/>
              <a:gd name="T29" fmla="*/ 15155 h 17967"/>
              <a:gd name="T30" fmla="*/ 5642 w 11758"/>
              <a:gd name="T31" fmla="*/ 14589 h 17967"/>
              <a:gd name="T32" fmla="*/ 6262 w 11758"/>
              <a:gd name="T33" fmla="*/ 14918 h 17967"/>
              <a:gd name="T34" fmla="*/ 8198 w 11758"/>
              <a:gd name="T35" fmla="*/ 16214 h 17967"/>
              <a:gd name="T36" fmla="*/ 6774 w 11758"/>
              <a:gd name="T37" fmla="*/ 17328 h 17967"/>
              <a:gd name="T38" fmla="*/ 9366 w 11758"/>
              <a:gd name="T39" fmla="*/ 16579 h 17967"/>
              <a:gd name="T40" fmla="*/ 9092 w 11758"/>
              <a:gd name="T41" fmla="*/ 17967 h 17967"/>
              <a:gd name="T42" fmla="*/ 10772 w 11758"/>
              <a:gd name="T43" fmla="*/ 17291 h 17967"/>
              <a:gd name="T44" fmla="*/ 11375 w 11758"/>
              <a:gd name="T45" fmla="*/ 15575 h 17967"/>
              <a:gd name="T46" fmla="*/ 10717 w 11758"/>
              <a:gd name="T47" fmla="*/ 15210 h 17967"/>
              <a:gd name="T48" fmla="*/ 11484 w 11758"/>
              <a:gd name="T49" fmla="*/ 14479 h 17967"/>
              <a:gd name="T50" fmla="*/ 10060 w 11758"/>
              <a:gd name="T51" fmla="*/ 14388 h 17967"/>
              <a:gd name="T52" fmla="*/ 9932 w 11758"/>
              <a:gd name="T53" fmla="*/ 13512 h 17967"/>
              <a:gd name="T54" fmla="*/ 8837 w 11758"/>
              <a:gd name="T55" fmla="*/ 13183 h 17967"/>
              <a:gd name="T56" fmla="*/ 10444 w 11758"/>
              <a:gd name="T57" fmla="*/ 12854 h 17967"/>
              <a:gd name="T58" fmla="*/ 10790 w 11758"/>
              <a:gd name="T59" fmla="*/ 11759 h 17967"/>
              <a:gd name="T60" fmla="*/ 10973 w 11758"/>
              <a:gd name="T61" fmla="*/ 10919 h 17967"/>
              <a:gd name="T62" fmla="*/ 10553 w 11758"/>
              <a:gd name="T63" fmla="*/ 10609 h 17967"/>
              <a:gd name="T64" fmla="*/ 7833 w 11758"/>
              <a:gd name="T65" fmla="*/ 10682 h 17967"/>
              <a:gd name="T66" fmla="*/ 7942 w 11758"/>
              <a:gd name="T67" fmla="*/ 9823 h 17967"/>
              <a:gd name="T68" fmla="*/ 11740 w 11758"/>
              <a:gd name="T69" fmla="*/ 9349 h 17967"/>
              <a:gd name="T70" fmla="*/ 10297 w 11758"/>
              <a:gd name="T71" fmla="*/ 8764 h 17967"/>
              <a:gd name="T72" fmla="*/ 9805 w 11758"/>
              <a:gd name="T73" fmla="*/ 8691 h 17967"/>
              <a:gd name="T74" fmla="*/ 7851 w 11758"/>
              <a:gd name="T75" fmla="*/ 9002 h 17967"/>
              <a:gd name="T76" fmla="*/ 8271 w 11758"/>
              <a:gd name="T77" fmla="*/ 8217 h 17967"/>
              <a:gd name="T78" fmla="*/ 10060 w 11758"/>
              <a:gd name="T79" fmla="*/ 7870 h 17967"/>
              <a:gd name="T80" fmla="*/ 7504 w 11758"/>
              <a:gd name="T81" fmla="*/ 7559 h 17967"/>
              <a:gd name="T82" fmla="*/ 9494 w 11758"/>
              <a:gd name="T83" fmla="*/ 7121 h 17967"/>
              <a:gd name="T84" fmla="*/ 9786 w 11758"/>
              <a:gd name="T85" fmla="*/ 6628 h 17967"/>
              <a:gd name="T86" fmla="*/ 7869 w 11758"/>
              <a:gd name="T87" fmla="*/ 6500 h 17967"/>
              <a:gd name="T88" fmla="*/ 8289 w 11758"/>
              <a:gd name="T89" fmla="*/ 5332 h 17967"/>
              <a:gd name="T90" fmla="*/ 5605 w 11758"/>
              <a:gd name="T91" fmla="*/ 6318 h 17967"/>
              <a:gd name="T92" fmla="*/ 7869 w 11758"/>
              <a:gd name="T93" fmla="*/ 5204 h 17967"/>
              <a:gd name="T94" fmla="*/ 8819 w 11758"/>
              <a:gd name="T95" fmla="*/ 3944 h 17967"/>
              <a:gd name="T96" fmla="*/ 8143 w 11758"/>
              <a:gd name="T97" fmla="*/ 2995 h 17967"/>
              <a:gd name="T98" fmla="*/ 9987 w 11758"/>
              <a:gd name="T99" fmla="*/ 2794 h 17967"/>
              <a:gd name="T100" fmla="*/ 10736 w 11758"/>
              <a:gd name="T101" fmla="*/ 2155 h 17967"/>
              <a:gd name="T102" fmla="*/ 10188 w 11758"/>
              <a:gd name="T103" fmla="*/ 1844 h 17967"/>
              <a:gd name="T104" fmla="*/ 10297 w 11758"/>
              <a:gd name="T105" fmla="*/ 712 h 17967"/>
              <a:gd name="T106" fmla="*/ 8399 w 11758"/>
              <a:gd name="T107" fmla="*/ 73 h 17967"/>
              <a:gd name="T108" fmla="*/ 8088 w 11758"/>
              <a:gd name="T109" fmla="*/ 2027 h 17967"/>
              <a:gd name="T110" fmla="*/ 7047 w 11758"/>
              <a:gd name="T111" fmla="*/ 3104 h 17967"/>
              <a:gd name="T112" fmla="*/ 6719 w 11758"/>
              <a:gd name="T113" fmla="*/ 4291 h 17967"/>
              <a:gd name="T114" fmla="*/ 5459 w 11758"/>
              <a:gd name="T115" fmla="*/ 4492 h 17967"/>
              <a:gd name="T116" fmla="*/ 5258 w 11758"/>
              <a:gd name="T117" fmla="*/ 3981 h 17967"/>
              <a:gd name="T118" fmla="*/ 6481 w 11758"/>
              <a:gd name="T119" fmla="*/ 2301 h 17967"/>
              <a:gd name="T120" fmla="*/ 6591 w 11758"/>
              <a:gd name="T121" fmla="*/ 1370 h 17967"/>
              <a:gd name="T122" fmla="*/ 6281 w 11758"/>
              <a:gd name="T123" fmla="*/ 950 h 179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58" h="17967">
                <a:moveTo>
                  <a:pt x="5915" y="749"/>
                </a:moveTo>
                <a:cubicBezTo>
                  <a:pt x="5842" y="694"/>
                  <a:pt x="5988" y="694"/>
                  <a:pt x="5788" y="712"/>
                </a:cubicBezTo>
                <a:cubicBezTo>
                  <a:pt x="5788" y="731"/>
                  <a:pt x="5715" y="749"/>
                  <a:pt x="5696" y="767"/>
                </a:cubicBezTo>
                <a:cubicBezTo>
                  <a:pt x="5532" y="785"/>
                  <a:pt x="5623" y="913"/>
                  <a:pt x="5404" y="822"/>
                </a:cubicBezTo>
                <a:cubicBezTo>
                  <a:pt x="5441" y="986"/>
                  <a:pt x="5477" y="986"/>
                  <a:pt x="5422" y="1278"/>
                </a:cubicBezTo>
                <a:cubicBezTo>
                  <a:pt x="5404" y="1370"/>
                  <a:pt x="5368" y="1388"/>
                  <a:pt x="5331" y="1461"/>
                </a:cubicBezTo>
                <a:cubicBezTo>
                  <a:pt x="5258" y="1552"/>
                  <a:pt x="5276" y="1552"/>
                  <a:pt x="5167" y="1570"/>
                </a:cubicBezTo>
                <a:cubicBezTo>
                  <a:pt x="4911" y="1077"/>
                  <a:pt x="5313" y="1150"/>
                  <a:pt x="5222" y="968"/>
                </a:cubicBezTo>
                <a:cubicBezTo>
                  <a:pt x="5167" y="1059"/>
                  <a:pt x="5185" y="1077"/>
                  <a:pt x="5076" y="1114"/>
                </a:cubicBezTo>
                <a:cubicBezTo>
                  <a:pt x="5021" y="1059"/>
                  <a:pt x="5039" y="913"/>
                  <a:pt x="4948" y="895"/>
                </a:cubicBezTo>
                <a:cubicBezTo>
                  <a:pt x="5039" y="1077"/>
                  <a:pt x="4984" y="1077"/>
                  <a:pt x="5039" y="1278"/>
                </a:cubicBezTo>
                <a:cubicBezTo>
                  <a:pt x="5094" y="1589"/>
                  <a:pt x="5222" y="1698"/>
                  <a:pt x="4948" y="1826"/>
                </a:cubicBezTo>
                <a:cubicBezTo>
                  <a:pt x="4856" y="1717"/>
                  <a:pt x="4747" y="1516"/>
                  <a:pt x="4692" y="1370"/>
                </a:cubicBezTo>
                <a:cubicBezTo>
                  <a:pt x="4656" y="1297"/>
                  <a:pt x="4656" y="1224"/>
                  <a:pt x="4637" y="1169"/>
                </a:cubicBezTo>
                <a:cubicBezTo>
                  <a:pt x="4583" y="1297"/>
                  <a:pt x="4710" y="1424"/>
                  <a:pt x="4710" y="1552"/>
                </a:cubicBezTo>
                <a:lnTo>
                  <a:pt x="4546" y="1497"/>
                </a:lnTo>
                <a:cubicBezTo>
                  <a:pt x="4601" y="1607"/>
                  <a:pt x="4674" y="1516"/>
                  <a:pt x="4802" y="1698"/>
                </a:cubicBezTo>
                <a:cubicBezTo>
                  <a:pt x="4838" y="1753"/>
                  <a:pt x="5021" y="2045"/>
                  <a:pt x="4838" y="2063"/>
                </a:cubicBezTo>
                <a:cubicBezTo>
                  <a:pt x="4820" y="2063"/>
                  <a:pt x="4820" y="2082"/>
                  <a:pt x="4729" y="2027"/>
                </a:cubicBezTo>
                <a:cubicBezTo>
                  <a:pt x="4564" y="1936"/>
                  <a:pt x="4473" y="1863"/>
                  <a:pt x="4455" y="1698"/>
                </a:cubicBezTo>
                <a:cubicBezTo>
                  <a:pt x="4272" y="1717"/>
                  <a:pt x="4601" y="1936"/>
                  <a:pt x="4656" y="2063"/>
                </a:cubicBezTo>
                <a:cubicBezTo>
                  <a:pt x="4546" y="2063"/>
                  <a:pt x="4418" y="2027"/>
                  <a:pt x="4363" y="2045"/>
                </a:cubicBezTo>
                <a:cubicBezTo>
                  <a:pt x="4382" y="2063"/>
                  <a:pt x="4491" y="2063"/>
                  <a:pt x="4546" y="2082"/>
                </a:cubicBezTo>
                <a:cubicBezTo>
                  <a:pt x="4619" y="2100"/>
                  <a:pt x="4674" y="2100"/>
                  <a:pt x="4747" y="2118"/>
                </a:cubicBezTo>
                <a:cubicBezTo>
                  <a:pt x="4911" y="2155"/>
                  <a:pt x="5167" y="2447"/>
                  <a:pt x="5112" y="2666"/>
                </a:cubicBezTo>
                <a:cubicBezTo>
                  <a:pt x="5094" y="2757"/>
                  <a:pt x="5003" y="2885"/>
                  <a:pt x="4893" y="2922"/>
                </a:cubicBezTo>
                <a:cubicBezTo>
                  <a:pt x="4856" y="2867"/>
                  <a:pt x="4820" y="2812"/>
                  <a:pt x="4802" y="2739"/>
                </a:cubicBezTo>
                <a:cubicBezTo>
                  <a:pt x="4783" y="2666"/>
                  <a:pt x="4820" y="2611"/>
                  <a:pt x="4802" y="2538"/>
                </a:cubicBezTo>
                <a:cubicBezTo>
                  <a:pt x="4710" y="2556"/>
                  <a:pt x="4783" y="2538"/>
                  <a:pt x="4729" y="2648"/>
                </a:cubicBezTo>
                <a:cubicBezTo>
                  <a:pt x="4528" y="2648"/>
                  <a:pt x="4546" y="2429"/>
                  <a:pt x="4418" y="2356"/>
                </a:cubicBezTo>
                <a:cubicBezTo>
                  <a:pt x="4455" y="2447"/>
                  <a:pt x="4546" y="2575"/>
                  <a:pt x="4583" y="2648"/>
                </a:cubicBezTo>
                <a:cubicBezTo>
                  <a:pt x="4583" y="2666"/>
                  <a:pt x="4583" y="2666"/>
                  <a:pt x="4564" y="2666"/>
                </a:cubicBezTo>
                <a:cubicBezTo>
                  <a:pt x="4564" y="2666"/>
                  <a:pt x="4564" y="2666"/>
                  <a:pt x="4564" y="2684"/>
                </a:cubicBezTo>
                <a:lnTo>
                  <a:pt x="4510" y="2702"/>
                </a:lnTo>
                <a:cubicBezTo>
                  <a:pt x="4692" y="2757"/>
                  <a:pt x="4838" y="2739"/>
                  <a:pt x="4820" y="2976"/>
                </a:cubicBezTo>
                <a:cubicBezTo>
                  <a:pt x="4802" y="3031"/>
                  <a:pt x="4692" y="3141"/>
                  <a:pt x="4637" y="3177"/>
                </a:cubicBezTo>
                <a:cubicBezTo>
                  <a:pt x="4564" y="3141"/>
                  <a:pt x="4564" y="3104"/>
                  <a:pt x="4510" y="3031"/>
                </a:cubicBezTo>
                <a:cubicBezTo>
                  <a:pt x="4473" y="2976"/>
                  <a:pt x="4455" y="2903"/>
                  <a:pt x="4400" y="2885"/>
                </a:cubicBezTo>
                <a:cubicBezTo>
                  <a:pt x="4400" y="2995"/>
                  <a:pt x="4710" y="3250"/>
                  <a:pt x="4583" y="3597"/>
                </a:cubicBezTo>
                <a:cubicBezTo>
                  <a:pt x="4510" y="3615"/>
                  <a:pt x="4345" y="3506"/>
                  <a:pt x="4254" y="3469"/>
                </a:cubicBezTo>
                <a:cubicBezTo>
                  <a:pt x="3870" y="3250"/>
                  <a:pt x="3925" y="3469"/>
                  <a:pt x="4035" y="2958"/>
                </a:cubicBezTo>
                <a:cubicBezTo>
                  <a:pt x="4090" y="2757"/>
                  <a:pt x="4199" y="2812"/>
                  <a:pt x="4236" y="2702"/>
                </a:cubicBezTo>
                <a:cubicBezTo>
                  <a:pt x="4144" y="2739"/>
                  <a:pt x="4163" y="2757"/>
                  <a:pt x="4053" y="2776"/>
                </a:cubicBezTo>
                <a:lnTo>
                  <a:pt x="4017" y="2629"/>
                </a:lnTo>
                <a:cubicBezTo>
                  <a:pt x="3944" y="2812"/>
                  <a:pt x="4035" y="3122"/>
                  <a:pt x="3870" y="3214"/>
                </a:cubicBezTo>
                <a:cubicBezTo>
                  <a:pt x="3706" y="3323"/>
                  <a:pt x="3432" y="3122"/>
                  <a:pt x="3396" y="2995"/>
                </a:cubicBezTo>
                <a:cubicBezTo>
                  <a:pt x="3414" y="2940"/>
                  <a:pt x="3505" y="2885"/>
                  <a:pt x="3542" y="2830"/>
                </a:cubicBezTo>
                <a:cubicBezTo>
                  <a:pt x="3578" y="2776"/>
                  <a:pt x="3651" y="2702"/>
                  <a:pt x="3670" y="2666"/>
                </a:cubicBezTo>
                <a:cubicBezTo>
                  <a:pt x="3524" y="2702"/>
                  <a:pt x="3542" y="2867"/>
                  <a:pt x="3359" y="2885"/>
                </a:cubicBezTo>
                <a:cubicBezTo>
                  <a:pt x="3323" y="2721"/>
                  <a:pt x="3451" y="2465"/>
                  <a:pt x="3524" y="2356"/>
                </a:cubicBezTo>
                <a:cubicBezTo>
                  <a:pt x="3852" y="2319"/>
                  <a:pt x="3724" y="2483"/>
                  <a:pt x="3925" y="2502"/>
                </a:cubicBezTo>
                <a:cubicBezTo>
                  <a:pt x="3870" y="2392"/>
                  <a:pt x="3779" y="2447"/>
                  <a:pt x="3761" y="2283"/>
                </a:cubicBezTo>
                <a:cubicBezTo>
                  <a:pt x="3852" y="2228"/>
                  <a:pt x="3962" y="2246"/>
                  <a:pt x="4071" y="2246"/>
                </a:cubicBezTo>
                <a:cubicBezTo>
                  <a:pt x="3797" y="2136"/>
                  <a:pt x="3560" y="2392"/>
                  <a:pt x="3542" y="2246"/>
                </a:cubicBezTo>
                <a:cubicBezTo>
                  <a:pt x="3469" y="2191"/>
                  <a:pt x="3633" y="2155"/>
                  <a:pt x="3451" y="2155"/>
                </a:cubicBezTo>
                <a:cubicBezTo>
                  <a:pt x="3432" y="2264"/>
                  <a:pt x="3414" y="2374"/>
                  <a:pt x="3378" y="2447"/>
                </a:cubicBezTo>
                <a:cubicBezTo>
                  <a:pt x="3341" y="2538"/>
                  <a:pt x="3268" y="2593"/>
                  <a:pt x="3177" y="2611"/>
                </a:cubicBezTo>
                <a:cubicBezTo>
                  <a:pt x="2684" y="2684"/>
                  <a:pt x="2574" y="2283"/>
                  <a:pt x="2172" y="2136"/>
                </a:cubicBezTo>
                <a:cubicBezTo>
                  <a:pt x="2063" y="2100"/>
                  <a:pt x="2008" y="2118"/>
                  <a:pt x="1899" y="2063"/>
                </a:cubicBezTo>
                <a:cubicBezTo>
                  <a:pt x="1807" y="2009"/>
                  <a:pt x="1752" y="1936"/>
                  <a:pt x="1698" y="1917"/>
                </a:cubicBezTo>
                <a:cubicBezTo>
                  <a:pt x="1716" y="2027"/>
                  <a:pt x="1826" y="1990"/>
                  <a:pt x="1862" y="2118"/>
                </a:cubicBezTo>
                <a:cubicBezTo>
                  <a:pt x="1588" y="2228"/>
                  <a:pt x="1606" y="2319"/>
                  <a:pt x="1223" y="2301"/>
                </a:cubicBezTo>
                <a:cubicBezTo>
                  <a:pt x="1186" y="2191"/>
                  <a:pt x="1150" y="2191"/>
                  <a:pt x="1077" y="2118"/>
                </a:cubicBezTo>
                <a:cubicBezTo>
                  <a:pt x="1095" y="2209"/>
                  <a:pt x="1168" y="2155"/>
                  <a:pt x="1150" y="2301"/>
                </a:cubicBezTo>
                <a:cubicBezTo>
                  <a:pt x="803" y="2337"/>
                  <a:pt x="913" y="2009"/>
                  <a:pt x="730" y="1990"/>
                </a:cubicBezTo>
                <a:cubicBezTo>
                  <a:pt x="785" y="2063"/>
                  <a:pt x="858" y="2173"/>
                  <a:pt x="876" y="2283"/>
                </a:cubicBezTo>
                <a:cubicBezTo>
                  <a:pt x="657" y="2283"/>
                  <a:pt x="146" y="2100"/>
                  <a:pt x="0" y="2173"/>
                </a:cubicBezTo>
                <a:cubicBezTo>
                  <a:pt x="91" y="2209"/>
                  <a:pt x="292" y="2191"/>
                  <a:pt x="438" y="2246"/>
                </a:cubicBezTo>
                <a:cubicBezTo>
                  <a:pt x="420" y="2392"/>
                  <a:pt x="365" y="2319"/>
                  <a:pt x="347" y="2429"/>
                </a:cubicBezTo>
                <a:cubicBezTo>
                  <a:pt x="566" y="2374"/>
                  <a:pt x="237" y="2228"/>
                  <a:pt x="967" y="2337"/>
                </a:cubicBezTo>
                <a:lnTo>
                  <a:pt x="1150" y="2374"/>
                </a:lnTo>
                <a:cubicBezTo>
                  <a:pt x="1223" y="2392"/>
                  <a:pt x="1186" y="2374"/>
                  <a:pt x="1223" y="2410"/>
                </a:cubicBezTo>
                <a:lnTo>
                  <a:pt x="913" y="2648"/>
                </a:lnTo>
                <a:cubicBezTo>
                  <a:pt x="1004" y="2648"/>
                  <a:pt x="1022" y="2611"/>
                  <a:pt x="1095" y="2575"/>
                </a:cubicBezTo>
                <a:cubicBezTo>
                  <a:pt x="1497" y="2283"/>
                  <a:pt x="1406" y="2410"/>
                  <a:pt x="1606" y="2319"/>
                </a:cubicBezTo>
                <a:cubicBezTo>
                  <a:pt x="1752" y="2246"/>
                  <a:pt x="1771" y="2191"/>
                  <a:pt x="1990" y="2191"/>
                </a:cubicBezTo>
                <a:cubicBezTo>
                  <a:pt x="2118" y="2191"/>
                  <a:pt x="2300" y="2246"/>
                  <a:pt x="2373" y="2356"/>
                </a:cubicBezTo>
                <a:cubicBezTo>
                  <a:pt x="2319" y="2465"/>
                  <a:pt x="2136" y="2593"/>
                  <a:pt x="1990" y="2666"/>
                </a:cubicBezTo>
                <a:cubicBezTo>
                  <a:pt x="1752" y="2757"/>
                  <a:pt x="1606" y="2629"/>
                  <a:pt x="1424" y="2702"/>
                </a:cubicBezTo>
                <a:lnTo>
                  <a:pt x="1953" y="2757"/>
                </a:lnTo>
                <a:cubicBezTo>
                  <a:pt x="1935" y="2903"/>
                  <a:pt x="1880" y="2995"/>
                  <a:pt x="1716" y="3049"/>
                </a:cubicBezTo>
                <a:cubicBezTo>
                  <a:pt x="1479" y="3159"/>
                  <a:pt x="1497" y="2976"/>
                  <a:pt x="1387" y="2940"/>
                </a:cubicBezTo>
                <a:lnTo>
                  <a:pt x="1460" y="3086"/>
                </a:lnTo>
                <a:cubicBezTo>
                  <a:pt x="1333" y="3195"/>
                  <a:pt x="1296" y="3141"/>
                  <a:pt x="1113" y="3141"/>
                </a:cubicBezTo>
                <a:cubicBezTo>
                  <a:pt x="1132" y="3159"/>
                  <a:pt x="1132" y="3159"/>
                  <a:pt x="1132" y="3159"/>
                </a:cubicBezTo>
                <a:lnTo>
                  <a:pt x="1168" y="3195"/>
                </a:lnTo>
                <a:cubicBezTo>
                  <a:pt x="1168" y="3269"/>
                  <a:pt x="1205" y="3214"/>
                  <a:pt x="1132" y="3269"/>
                </a:cubicBezTo>
                <a:cubicBezTo>
                  <a:pt x="1077" y="3305"/>
                  <a:pt x="1077" y="3250"/>
                  <a:pt x="1040" y="3323"/>
                </a:cubicBezTo>
                <a:cubicBezTo>
                  <a:pt x="1205" y="3269"/>
                  <a:pt x="1387" y="3159"/>
                  <a:pt x="1625" y="3141"/>
                </a:cubicBezTo>
                <a:cubicBezTo>
                  <a:pt x="1643" y="3159"/>
                  <a:pt x="1625" y="3141"/>
                  <a:pt x="1643" y="3177"/>
                </a:cubicBezTo>
                <a:lnTo>
                  <a:pt x="1661" y="3214"/>
                </a:lnTo>
                <a:cubicBezTo>
                  <a:pt x="1844" y="2995"/>
                  <a:pt x="1862" y="3086"/>
                  <a:pt x="2026" y="2794"/>
                </a:cubicBezTo>
                <a:cubicBezTo>
                  <a:pt x="2081" y="2702"/>
                  <a:pt x="2355" y="2465"/>
                  <a:pt x="2465" y="2429"/>
                </a:cubicBezTo>
                <a:cubicBezTo>
                  <a:pt x="2556" y="2465"/>
                  <a:pt x="2647" y="2538"/>
                  <a:pt x="2665" y="2629"/>
                </a:cubicBezTo>
                <a:cubicBezTo>
                  <a:pt x="2629" y="2684"/>
                  <a:pt x="2556" y="2739"/>
                  <a:pt x="2483" y="2776"/>
                </a:cubicBezTo>
                <a:cubicBezTo>
                  <a:pt x="2446" y="2794"/>
                  <a:pt x="2428" y="2794"/>
                  <a:pt x="2392" y="2812"/>
                </a:cubicBezTo>
                <a:cubicBezTo>
                  <a:pt x="2337" y="2849"/>
                  <a:pt x="2319" y="2849"/>
                  <a:pt x="2282" y="2903"/>
                </a:cubicBezTo>
                <a:lnTo>
                  <a:pt x="2465" y="2903"/>
                </a:lnTo>
                <a:cubicBezTo>
                  <a:pt x="2483" y="2794"/>
                  <a:pt x="2629" y="2702"/>
                  <a:pt x="2738" y="2666"/>
                </a:cubicBezTo>
                <a:cubicBezTo>
                  <a:pt x="2866" y="2629"/>
                  <a:pt x="2939" y="2702"/>
                  <a:pt x="3067" y="2702"/>
                </a:cubicBezTo>
                <a:cubicBezTo>
                  <a:pt x="3122" y="2702"/>
                  <a:pt x="3158" y="2684"/>
                  <a:pt x="3231" y="2684"/>
                </a:cubicBezTo>
                <a:lnTo>
                  <a:pt x="3195" y="2976"/>
                </a:lnTo>
                <a:cubicBezTo>
                  <a:pt x="3177" y="3031"/>
                  <a:pt x="3049" y="3031"/>
                  <a:pt x="3012" y="3068"/>
                </a:cubicBezTo>
                <a:lnTo>
                  <a:pt x="3213" y="3068"/>
                </a:lnTo>
                <a:lnTo>
                  <a:pt x="3286" y="3232"/>
                </a:lnTo>
                <a:cubicBezTo>
                  <a:pt x="3140" y="3360"/>
                  <a:pt x="3122" y="3378"/>
                  <a:pt x="2885" y="3433"/>
                </a:cubicBezTo>
                <a:cubicBezTo>
                  <a:pt x="2775" y="3469"/>
                  <a:pt x="2757" y="3506"/>
                  <a:pt x="2665" y="3524"/>
                </a:cubicBezTo>
                <a:cubicBezTo>
                  <a:pt x="2556" y="3561"/>
                  <a:pt x="2483" y="3506"/>
                  <a:pt x="2428" y="3542"/>
                </a:cubicBezTo>
                <a:lnTo>
                  <a:pt x="2556" y="3597"/>
                </a:lnTo>
                <a:cubicBezTo>
                  <a:pt x="2519" y="3688"/>
                  <a:pt x="2483" y="3670"/>
                  <a:pt x="2446" y="3743"/>
                </a:cubicBezTo>
                <a:cubicBezTo>
                  <a:pt x="2574" y="3743"/>
                  <a:pt x="2647" y="3451"/>
                  <a:pt x="2976" y="3488"/>
                </a:cubicBezTo>
                <a:cubicBezTo>
                  <a:pt x="2958" y="3634"/>
                  <a:pt x="2848" y="3816"/>
                  <a:pt x="2738" y="3871"/>
                </a:cubicBezTo>
                <a:cubicBezTo>
                  <a:pt x="2757" y="3926"/>
                  <a:pt x="2757" y="3981"/>
                  <a:pt x="2811" y="3999"/>
                </a:cubicBezTo>
                <a:cubicBezTo>
                  <a:pt x="2885" y="3816"/>
                  <a:pt x="2976" y="3506"/>
                  <a:pt x="3140" y="3396"/>
                </a:cubicBezTo>
                <a:cubicBezTo>
                  <a:pt x="3231" y="3342"/>
                  <a:pt x="3250" y="3323"/>
                  <a:pt x="3323" y="3250"/>
                </a:cubicBezTo>
                <a:cubicBezTo>
                  <a:pt x="3396" y="3269"/>
                  <a:pt x="3432" y="3287"/>
                  <a:pt x="3505" y="3305"/>
                </a:cubicBezTo>
                <a:cubicBezTo>
                  <a:pt x="3578" y="3342"/>
                  <a:pt x="3578" y="3342"/>
                  <a:pt x="3615" y="3415"/>
                </a:cubicBezTo>
                <a:cubicBezTo>
                  <a:pt x="3761" y="3378"/>
                  <a:pt x="4071" y="3469"/>
                  <a:pt x="4181" y="3597"/>
                </a:cubicBezTo>
                <a:cubicBezTo>
                  <a:pt x="4126" y="3798"/>
                  <a:pt x="3907" y="3688"/>
                  <a:pt x="3706" y="3816"/>
                </a:cubicBezTo>
                <a:cubicBezTo>
                  <a:pt x="3487" y="3962"/>
                  <a:pt x="3414" y="3908"/>
                  <a:pt x="3140" y="3926"/>
                </a:cubicBezTo>
                <a:lnTo>
                  <a:pt x="3451" y="3981"/>
                </a:lnTo>
                <a:cubicBezTo>
                  <a:pt x="3414" y="4145"/>
                  <a:pt x="3213" y="4145"/>
                  <a:pt x="3158" y="4309"/>
                </a:cubicBezTo>
                <a:cubicBezTo>
                  <a:pt x="3268" y="4291"/>
                  <a:pt x="3195" y="4254"/>
                  <a:pt x="3323" y="4218"/>
                </a:cubicBezTo>
                <a:lnTo>
                  <a:pt x="3359" y="4364"/>
                </a:lnTo>
                <a:cubicBezTo>
                  <a:pt x="3359" y="4437"/>
                  <a:pt x="3341" y="4455"/>
                  <a:pt x="3396" y="4474"/>
                </a:cubicBezTo>
                <a:cubicBezTo>
                  <a:pt x="3414" y="4419"/>
                  <a:pt x="3396" y="4254"/>
                  <a:pt x="3414" y="4163"/>
                </a:cubicBezTo>
                <a:cubicBezTo>
                  <a:pt x="3451" y="4072"/>
                  <a:pt x="3505" y="4072"/>
                  <a:pt x="3597" y="3999"/>
                </a:cubicBezTo>
                <a:cubicBezTo>
                  <a:pt x="3670" y="3926"/>
                  <a:pt x="3706" y="3889"/>
                  <a:pt x="3779" y="3835"/>
                </a:cubicBezTo>
                <a:cubicBezTo>
                  <a:pt x="3907" y="3780"/>
                  <a:pt x="3962" y="3798"/>
                  <a:pt x="4071" y="3761"/>
                </a:cubicBezTo>
                <a:cubicBezTo>
                  <a:pt x="4199" y="3725"/>
                  <a:pt x="4199" y="3652"/>
                  <a:pt x="4327" y="3688"/>
                </a:cubicBezTo>
                <a:cubicBezTo>
                  <a:pt x="4382" y="3707"/>
                  <a:pt x="4418" y="3743"/>
                  <a:pt x="4437" y="3761"/>
                </a:cubicBezTo>
                <a:cubicBezTo>
                  <a:pt x="4528" y="3871"/>
                  <a:pt x="4418" y="3798"/>
                  <a:pt x="4564" y="3835"/>
                </a:cubicBezTo>
                <a:cubicBezTo>
                  <a:pt x="4692" y="3889"/>
                  <a:pt x="4875" y="4127"/>
                  <a:pt x="4838" y="4273"/>
                </a:cubicBezTo>
                <a:cubicBezTo>
                  <a:pt x="4692" y="4309"/>
                  <a:pt x="4564" y="4309"/>
                  <a:pt x="4437" y="4273"/>
                </a:cubicBezTo>
                <a:lnTo>
                  <a:pt x="4418" y="4328"/>
                </a:lnTo>
                <a:cubicBezTo>
                  <a:pt x="4400" y="4401"/>
                  <a:pt x="4437" y="4309"/>
                  <a:pt x="4400" y="4382"/>
                </a:cubicBezTo>
                <a:cubicBezTo>
                  <a:pt x="3925" y="4528"/>
                  <a:pt x="3889" y="4072"/>
                  <a:pt x="3706" y="4181"/>
                </a:cubicBezTo>
                <a:cubicBezTo>
                  <a:pt x="3779" y="4236"/>
                  <a:pt x="3870" y="4291"/>
                  <a:pt x="3925" y="4328"/>
                </a:cubicBezTo>
                <a:lnTo>
                  <a:pt x="4108" y="4474"/>
                </a:lnTo>
                <a:cubicBezTo>
                  <a:pt x="4144" y="4492"/>
                  <a:pt x="4144" y="4492"/>
                  <a:pt x="4163" y="4510"/>
                </a:cubicBezTo>
                <a:cubicBezTo>
                  <a:pt x="4053" y="4729"/>
                  <a:pt x="3834" y="4510"/>
                  <a:pt x="3724" y="4565"/>
                </a:cubicBezTo>
                <a:cubicBezTo>
                  <a:pt x="3761" y="4674"/>
                  <a:pt x="3816" y="4601"/>
                  <a:pt x="3907" y="4656"/>
                </a:cubicBezTo>
                <a:cubicBezTo>
                  <a:pt x="3998" y="4711"/>
                  <a:pt x="3870" y="4729"/>
                  <a:pt x="3852" y="4802"/>
                </a:cubicBezTo>
                <a:cubicBezTo>
                  <a:pt x="3944" y="4784"/>
                  <a:pt x="3998" y="4711"/>
                  <a:pt x="4053" y="4656"/>
                </a:cubicBezTo>
                <a:cubicBezTo>
                  <a:pt x="4126" y="4601"/>
                  <a:pt x="4217" y="4528"/>
                  <a:pt x="4290" y="4492"/>
                </a:cubicBezTo>
                <a:cubicBezTo>
                  <a:pt x="4455" y="4419"/>
                  <a:pt x="4637" y="4291"/>
                  <a:pt x="4893" y="4346"/>
                </a:cubicBezTo>
                <a:cubicBezTo>
                  <a:pt x="4929" y="4401"/>
                  <a:pt x="5039" y="4711"/>
                  <a:pt x="5039" y="4784"/>
                </a:cubicBezTo>
                <a:cubicBezTo>
                  <a:pt x="4948" y="4802"/>
                  <a:pt x="4838" y="4766"/>
                  <a:pt x="4710" y="4784"/>
                </a:cubicBezTo>
                <a:cubicBezTo>
                  <a:pt x="4747" y="4802"/>
                  <a:pt x="4729" y="4802"/>
                  <a:pt x="4765" y="4821"/>
                </a:cubicBezTo>
                <a:cubicBezTo>
                  <a:pt x="4838" y="4875"/>
                  <a:pt x="4838" y="4821"/>
                  <a:pt x="4948" y="4839"/>
                </a:cubicBezTo>
                <a:cubicBezTo>
                  <a:pt x="5076" y="4875"/>
                  <a:pt x="5112" y="4912"/>
                  <a:pt x="5130" y="5040"/>
                </a:cubicBezTo>
                <a:cubicBezTo>
                  <a:pt x="4838" y="5149"/>
                  <a:pt x="4181" y="4985"/>
                  <a:pt x="3962" y="5131"/>
                </a:cubicBezTo>
                <a:cubicBezTo>
                  <a:pt x="4017" y="5167"/>
                  <a:pt x="4126" y="5113"/>
                  <a:pt x="4217" y="5113"/>
                </a:cubicBezTo>
                <a:cubicBezTo>
                  <a:pt x="4181" y="5259"/>
                  <a:pt x="4199" y="5167"/>
                  <a:pt x="4163" y="5259"/>
                </a:cubicBezTo>
                <a:cubicBezTo>
                  <a:pt x="4290" y="5204"/>
                  <a:pt x="4254" y="5040"/>
                  <a:pt x="4601" y="5113"/>
                </a:cubicBezTo>
                <a:cubicBezTo>
                  <a:pt x="4656" y="5131"/>
                  <a:pt x="4692" y="5149"/>
                  <a:pt x="4710" y="5149"/>
                </a:cubicBezTo>
                <a:cubicBezTo>
                  <a:pt x="4856" y="5186"/>
                  <a:pt x="5021" y="5131"/>
                  <a:pt x="5167" y="5131"/>
                </a:cubicBezTo>
                <a:cubicBezTo>
                  <a:pt x="5222" y="5240"/>
                  <a:pt x="5295" y="5387"/>
                  <a:pt x="5276" y="5496"/>
                </a:cubicBezTo>
                <a:lnTo>
                  <a:pt x="5130" y="5569"/>
                </a:lnTo>
                <a:cubicBezTo>
                  <a:pt x="5313" y="5569"/>
                  <a:pt x="5368" y="5606"/>
                  <a:pt x="5368" y="5806"/>
                </a:cubicBezTo>
                <a:cubicBezTo>
                  <a:pt x="5149" y="5825"/>
                  <a:pt x="5094" y="5715"/>
                  <a:pt x="5021" y="5715"/>
                </a:cubicBezTo>
                <a:cubicBezTo>
                  <a:pt x="4893" y="5697"/>
                  <a:pt x="4692" y="5715"/>
                  <a:pt x="4546" y="5715"/>
                </a:cubicBezTo>
                <a:cubicBezTo>
                  <a:pt x="4601" y="5752"/>
                  <a:pt x="4656" y="5752"/>
                  <a:pt x="4747" y="5770"/>
                </a:cubicBezTo>
                <a:cubicBezTo>
                  <a:pt x="4838" y="5770"/>
                  <a:pt x="4929" y="5770"/>
                  <a:pt x="4984" y="5788"/>
                </a:cubicBezTo>
                <a:cubicBezTo>
                  <a:pt x="4966" y="5898"/>
                  <a:pt x="4838" y="6007"/>
                  <a:pt x="4765" y="6044"/>
                </a:cubicBezTo>
                <a:cubicBezTo>
                  <a:pt x="4619" y="6135"/>
                  <a:pt x="4564" y="6099"/>
                  <a:pt x="4382" y="6099"/>
                </a:cubicBezTo>
                <a:lnTo>
                  <a:pt x="4455" y="6226"/>
                </a:lnTo>
                <a:cubicBezTo>
                  <a:pt x="4455" y="6226"/>
                  <a:pt x="4473" y="6226"/>
                  <a:pt x="4473" y="6226"/>
                </a:cubicBezTo>
                <a:cubicBezTo>
                  <a:pt x="4583" y="6135"/>
                  <a:pt x="4583" y="6190"/>
                  <a:pt x="4729" y="6135"/>
                </a:cubicBezTo>
                <a:cubicBezTo>
                  <a:pt x="4966" y="6044"/>
                  <a:pt x="4984" y="5861"/>
                  <a:pt x="5112" y="5843"/>
                </a:cubicBezTo>
                <a:cubicBezTo>
                  <a:pt x="5185" y="5843"/>
                  <a:pt x="5349" y="5880"/>
                  <a:pt x="5404" y="5916"/>
                </a:cubicBezTo>
                <a:cubicBezTo>
                  <a:pt x="5441" y="5989"/>
                  <a:pt x="5441" y="6099"/>
                  <a:pt x="5441" y="6190"/>
                </a:cubicBezTo>
                <a:cubicBezTo>
                  <a:pt x="5422" y="6208"/>
                  <a:pt x="5167" y="6427"/>
                  <a:pt x="5003" y="6427"/>
                </a:cubicBezTo>
                <a:cubicBezTo>
                  <a:pt x="4875" y="6427"/>
                  <a:pt x="4437" y="6373"/>
                  <a:pt x="4400" y="6464"/>
                </a:cubicBezTo>
                <a:cubicBezTo>
                  <a:pt x="4455" y="6464"/>
                  <a:pt x="4473" y="6446"/>
                  <a:pt x="4510" y="6464"/>
                </a:cubicBezTo>
                <a:lnTo>
                  <a:pt x="4637" y="6500"/>
                </a:lnTo>
                <a:cubicBezTo>
                  <a:pt x="4601" y="6592"/>
                  <a:pt x="4473" y="6628"/>
                  <a:pt x="4437" y="6719"/>
                </a:cubicBezTo>
                <a:cubicBezTo>
                  <a:pt x="4546" y="6701"/>
                  <a:pt x="4637" y="6391"/>
                  <a:pt x="5039" y="6500"/>
                </a:cubicBezTo>
                <a:cubicBezTo>
                  <a:pt x="5094" y="6555"/>
                  <a:pt x="5003" y="6628"/>
                  <a:pt x="4984" y="6683"/>
                </a:cubicBezTo>
                <a:cubicBezTo>
                  <a:pt x="4948" y="6738"/>
                  <a:pt x="4929" y="6774"/>
                  <a:pt x="4893" y="6847"/>
                </a:cubicBezTo>
                <a:cubicBezTo>
                  <a:pt x="4765" y="7048"/>
                  <a:pt x="4838" y="6975"/>
                  <a:pt x="4619" y="7103"/>
                </a:cubicBezTo>
                <a:cubicBezTo>
                  <a:pt x="4710" y="7139"/>
                  <a:pt x="4765" y="7030"/>
                  <a:pt x="4875" y="7012"/>
                </a:cubicBezTo>
                <a:cubicBezTo>
                  <a:pt x="4875" y="7194"/>
                  <a:pt x="4875" y="7267"/>
                  <a:pt x="4765" y="7395"/>
                </a:cubicBezTo>
                <a:cubicBezTo>
                  <a:pt x="4729" y="7432"/>
                  <a:pt x="4710" y="7413"/>
                  <a:pt x="4692" y="7486"/>
                </a:cubicBezTo>
                <a:cubicBezTo>
                  <a:pt x="4747" y="7468"/>
                  <a:pt x="4765" y="7432"/>
                  <a:pt x="4802" y="7395"/>
                </a:cubicBezTo>
                <a:cubicBezTo>
                  <a:pt x="4838" y="7358"/>
                  <a:pt x="4820" y="7358"/>
                  <a:pt x="4875" y="7340"/>
                </a:cubicBezTo>
                <a:lnTo>
                  <a:pt x="4948" y="7304"/>
                </a:lnTo>
                <a:cubicBezTo>
                  <a:pt x="4856" y="7030"/>
                  <a:pt x="5130" y="6281"/>
                  <a:pt x="5459" y="6299"/>
                </a:cubicBezTo>
                <a:cubicBezTo>
                  <a:pt x="5477" y="6373"/>
                  <a:pt x="5477" y="6482"/>
                  <a:pt x="5495" y="6573"/>
                </a:cubicBezTo>
                <a:lnTo>
                  <a:pt x="5532" y="6756"/>
                </a:lnTo>
                <a:cubicBezTo>
                  <a:pt x="5532" y="6756"/>
                  <a:pt x="5532" y="6774"/>
                  <a:pt x="5532" y="6774"/>
                </a:cubicBezTo>
                <a:lnTo>
                  <a:pt x="5532" y="6811"/>
                </a:lnTo>
                <a:cubicBezTo>
                  <a:pt x="5532" y="6811"/>
                  <a:pt x="5532" y="6829"/>
                  <a:pt x="5532" y="6829"/>
                </a:cubicBezTo>
                <a:lnTo>
                  <a:pt x="5313" y="6847"/>
                </a:lnTo>
                <a:cubicBezTo>
                  <a:pt x="5404" y="6957"/>
                  <a:pt x="5495" y="6811"/>
                  <a:pt x="5696" y="7066"/>
                </a:cubicBezTo>
                <a:cubicBezTo>
                  <a:pt x="5861" y="7285"/>
                  <a:pt x="5441" y="7194"/>
                  <a:pt x="5258" y="7304"/>
                </a:cubicBezTo>
                <a:cubicBezTo>
                  <a:pt x="5313" y="7340"/>
                  <a:pt x="5441" y="7212"/>
                  <a:pt x="5605" y="7285"/>
                </a:cubicBezTo>
                <a:cubicBezTo>
                  <a:pt x="5605" y="7322"/>
                  <a:pt x="5587" y="7358"/>
                  <a:pt x="5569" y="7395"/>
                </a:cubicBezTo>
                <a:cubicBezTo>
                  <a:pt x="5532" y="7432"/>
                  <a:pt x="5495" y="7468"/>
                  <a:pt x="5459" y="7486"/>
                </a:cubicBezTo>
                <a:cubicBezTo>
                  <a:pt x="5386" y="7541"/>
                  <a:pt x="5276" y="7559"/>
                  <a:pt x="5240" y="7632"/>
                </a:cubicBezTo>
                <a:lnTo>
                  <a:pt x="5404" y="7578"/>
                </a:lnTo>
                <a:cubicBezTo>
                  <a:pt x="5386" y="7742"/>
                  <a:pt x="5295" y="7870"/>
                  <a:pt x="5258" y="8016"/>
                </a:cubicBezTo>
                <a:cubicBezTo>
                  <a:pt x="5349" y="7979"/>
                  <a:pt x="5368" y="7742"/>
                  <a:pt x="5495" y="7578"/>
                </a:cubicBezTo>
                <a:cubicBezTo>
                  <a:pt x="5569" y="7486"/>
                  <a:pt x="5660" y="7231"/>
                  <a:pt x="5788" y="7176"/>
                </a:cubicBezTo>
                <a:cubicBezTo>
                  <a:pt x="5915" y="7176"/>
                  <a:pt x="5970" y="7267"/>
                  <a:pt x="6080" y="7304"/>
                </a:cubicBezTo>
                <a:cubicBezTo>
                  <a:pt x="6080" y="7395"/>
                  <a:pt x="6043" y="7285"/>
                  <a:pt x="6062" y="7413"/>
                </a:cubicBezTo>
                <a:cubicBezTo>
                  <a:pt x="6226" y="7395"/>
                  <a:pt x="6153" y="7304"/>
                  <a:pt x="6354" y="7413"/>
                </a:cubicBezTo>
                <a:cubicBezTo>
                  <a:pt x="6427" y="7450"/>
                  <a:pt x="6390" y="7413"/>
                  <a:pt x="6445" y="7468"/>
                </a:cubicBezTo>
                <a:cubicBezTo>
                  <a:pt x="6408" y="7559"/>
                  <a:pt x="6372" y="7559"/>
                  <a:pt x="6299" y="7632"/>
                </a:cubicBezTo>
                <a:cubicBezTo>
                  <a:pt x="6226" y="7669"/>
                  <a:pt x="6153" y="7705"/>
                  <a:pt x="6080" y="7724"/>
                </a:cubicBezTo>
                <a:cubicBezTo>
                  <a:pt x="6098" y="7724"/>
                  <a:pt x="6098" y="7742"/>
                  <a:pt x="6098" y="7742"/>
                </a:cubicBezTo>
                <a:cubicBezTo>
                  <a:pt x="6116" y="7797"/>
                  <a:pt x="6116" y="7742"/>
                  <a:pt x="6116" y="7797"/>
                </a:cubicBezTo>
                <a:lnTo>
                  <a:pt x="6135" y="7888"/>
                </a:lnTo>
                <a:cubicBezTo>
                  <a:pt x="6244" y="7797"/>
                  <a:pt x="6208" y="7705"/>
                  <a:pt x="6372" y="7687"/>
                </a:cubicBezTo>
                <a:cubicBezTo>
                  <a:pt x="6372" y="7760"/>
                  <a:pt x="6354" y="7815"/>
                  <a:pt x="6390" y="7870"/>
                </a:cubicBezTo>
                <a:cubicBezTo>
                  <a:pt x="6463" y="7705"/>
                  <a:pt x="6372" y="7596"/>
                  <a:pt x="6536" y="7505"/>
                </a:cubicBezTo>
                <a:cubicBezTo>
                  <a:pt x="6719" y="7523"/>
                  <a:pt x="6828" y="7724"/>
                  <a:pt x="6828" y="7924"/>
                </a:cubicBezTo>
                <a:cubicBezTo>
                  <a:pt x="6719" y="7906"/>
                  <a:pt x="6591" y="7797"/>
                  <a:pt x="6518" y="7833"/>
                </a:cubicBezTo>
                <a:cubicBezTo>
                  <a:pt x="6628" y="7870"/>
                  <a:pt x="6755" y="7924"/>
                  <a:pt x="6847" y="8016"/>
                </a:cubicBezTo>
                <a:cubicBezTo>
                  <a:pt x="6828" y="8107"/>
                  <a:pt x="6792" y="8180"/>
                  <a:pt x="6755" y="8235"/>
                </a:cubicBezTo>
                <a:cubicBezTo>
                  <a:pt x="6682" y="8344"/>
                  <a:pt x="6719" y="8344"/>
                  <a:pt x="6554" y="8363"/>
                </a:cubicBezTo>
                <a:cubicBezTo>
                  <a:pt x="6573" y="8417"/>
                  <a:pt x="6609" y="8436"/>
                  <a:pt x="6554" y="8491"/>
                </a:cubicBezTo>
                <a:cubicBezTo>
                  <a:pt x="6372" y="8746"/>
                  <a:pt x="6408" y="8710"/>
                  <a:pt x="6390" y="9020"/>
                </a:cubicBezTo>
                <a:cubicBezTo>
                  <a:pt x="6317" y="9020"/>
                  <a:pt x="6043" y="8947"/>
                  <a:pt x="5915" y="8929"/>
                </a:cubicBezTo>
                <a:cubicBezTo>
                  <a:pt x="5623" y="8910"/>
                  <a:pt x="5605" y="8783"/>
                  <a:pt x="5532" y="8764"/>
                </a:cubicBezTo>
                <a:cubicBezTo>
                  <a:pt x="5550" y="8856"/>
                  <a:pt x="5623" y="8856"/>
                  <a:pt x="5642" y="8947"/>
                </a:cubicBezTo>
                <a:cubicBezTo>
                  <a:pt x="5094" y="9038"/>
                  <a:pt x="5386" y="8637"/>
                  <a:pt x="5185" y="8527"/>
                </a:cubicBezTo>
                <a:lnTo>
                  <a:pt x="5222" y="8892"/>
                </a:lnTo>
                <a:cubicBezTo>
                  <a:pt x="5130" y="8874"/>
                  <a:pt x="5112" y="8837"/>
                  <a:pt x="5039" y="8819"/>
                </a:cubicBezTo>
                <a:cubicBezTo>
                  <a:pt x="5057" y="8910"/>
                  <a:pt x="5167" y="8910"/>
                  <a:pt x="5240" y="9002"/>
                </a:cubicBezTo>
                <a:cubicBezTo>
                  <a:pt x="5222" y="9075"/>
                  <a:pt x="5149" y="9130"/>
                  <a:pt x="5149" y="9203"/>
                </a:cubicBezTo>
                <a:cubicBezTo>
                  <a:pt x="5295" y="9130"/>
                  <a:pt x="5167" y="9020"/>
                  <a:pt x="5477" y="9020"/>
                </a:cubicBezTo>
                <a:cubicBezTo>
                  <a:pt x="5623" y="9002"/>
                  <a:pt x="5842" y="8947"/>
                  <a:pt x="5952" y="9002"/>
                </a:cubicBezTo>
                <a:cubicBezTo>
                  <a:pt x="5934" y="9111"/>
                  <a:pt x="5806" y="9166"/>
                  <a:pt x="5733" y="9221"/>
                </a:cubicBezTo>
                <a:cubicBezTo>
                  <a:pt x="5660" y="9257"/>
                  <a:pt x="5642" y="9276"/>
                  <a:pt x="5587" y="9312"/>
                </a:cubicBezTo>
                <a:cubicBezTo>
                  <a:pt x="5495" y="9349"/>
                  <a:pt x="5477" y="9330"/>
                  <a:pt x="5404" y="9367"/>
                </a:cubicBezTo>
                <a:cubicBezTo>
                  <a:pt x="5495" y="9403"/>
                  <a:pt x="5824" y="9221"/>
                  <a:pt x="5915" y="9166"/>
                </a:cubicBezTo>
                <a:cubicBezTo>
                  <a:pt x="5952" y="9130"/>
                  <a:pt x="6007" y="9057"/>
                  <a:pt x="6062" y="9038"/>
                </a:cubicBezTo>
                <a:cubicBezTo>
                  <a:pt x="6171" y="9002"/>
                  <a:pt x="6372" y="9075"/>
                  <a:pt x="6408" y="9166"/>
                </a:cubicBezTo>
                <a:lnTo>
                  <a:pt x="6518" y="9458"/>
                </a:lnTo>
                <a:cubicBezTo>
                  <a:pt x="6554" y="9623"/>
                  <a:pt x="6354" y="9550"/>
                  <a:pt x="6226" y="9568"/>
                </a:cubicBezTo>
                <a:cubicBezTo>
                  <a:pt x="6043" y="9586"/>
                  <a:pt x="5915" y="9677"/>
                  <a:pt x="5751" y="9732"/>
                </a:cubicBezTo>
                <a:cubicBezTo>
                  <a:pt x="5660" y="9769"/>
                  <a:pt x="5569" y="9769"/>
                  <a:pt x="5477" y="9787"/>
                </a:cubicBezTo>
                <a:lnTo>
                  <a:pt x="5514" y="9805"/>
                </a:lnTo>
                <a:cubicBezTo>
                  <a:pt x="5514" y="9805"/>
                  <a:pt x="5532" y="9805"/>
                  <a:pt x="5532" y="9805"/>
                </a:cubicBezTo>
                <a:cubicBezTo>
                  <a:pt x="5532" y="9805"/>
                  <a:pt x="5550" y="9805"/>
                  <a:pt x="5550" y="9805"/>
                </a:cubicBezTo>
                <a:lnTo>
                  <a:pt x="5788" y="9787"/>
                </a:lnTo>
                <a:cubicBezTo>
                  <a:pt x="5806" y="9915"/>
                  <a:pt x="5733" y="9951"/>
                  <a:pt x="5660" y="10006"/>
                </a:cubicBezTo>
                <a:cubicBezTo>
                  <a:pt x="5733" y="9988"/>
                  <a:pt x="5806" y="9933"/>
                  <a:pt x="5842" y="9878"/>
                </a:cubicBezTo>
                <a:cubicBezTo>
                  <a:pt x="5897" y="9750"/>
                  <a:pt x="5824" y="9750"/>
                  <a:pt x="5970" y="9696"/>
                </a:cubicBezTo>
                <a:cubicBezTo>
                  <a:pt x="6153" y="9604"/>
                  <a:pt x="6335" y="9604"/>
                  <a:pt x="6554" y="9623"/>
                </a:cubicBezTo>
                <a:lnTo>
                  <a:pt x="6682" y="10043"/>
                </a:lnTo>
                <a:lnTo>
                  <a:pt x="6554" y="10079"/>
                </a:lnTo>
                <a:lnTo>
                  <a:pt x="6701" y="10134"/>
                </a:lnTo>
                <a:cubicBezTo>
                  <a:pt x="6755" y="10316"/>
                  <a:pt x="6737" y="10627"/>
                  <a:pt x="6737" y="10828"/>
                </a:cubicBezTo>
                <a:cubicBezTo>
                  <a:pt x="6500" y="10828"/>
                  <a:pt x="6153" y="10554"/>
                  <a:pt x="6025" y="10371"/>
                </a:cubicBezTo>
                <a:cubicBezTo>
                  <a:pt x="5970" y="10298"/>
                  <a:pt x="5915" y="10207"/>
                  <a:pt x="5824" y="10170"/>
                </a:cubicBezTo>
                <a:cubicBezTo>
                  <a:pt x="5861" y="10262"/>
                  <a:pt x="6025" y="10371"/>
                  <a:pt x="5988" y="10462"/>
                </a:cubicBezTo>
                <a:lnTo>
                  <a:pt x="5806" y="10499"/>
                </a:lnTo>
                <a:cubicBezTo>
                  <a:pt x="5970" y="10572"/>
                  <a:pt x="6153" y="10444"/>
                  <a:pt x="6262" y="10718"/>
                </a:cubicBezTo>
                <a:cubicBezTo>
                  <a:pt x="6007" y="10955"/>
                  <a:pt x="5769" y="10828"/>
                  <a:pt x="5660" y="10882"/>
                </a:cubicBezTo>
                <a:cubicBezTo>
                  <a:pt x="5988" y="11065"/>
                  <a:pt x="6171" y="10682"/>
                  <a:pt x="6536" y="10828"/>
                </a:cubicBezTo>
                <a:cubicBezTo>
                  <a:pt x="6518" y="10955"/>
                  <a:pt x="6481" y="10901"/>
                  <a:pt x="6427" y="10992"/>
                </a:cubicBezTo>
                <a:cubicBezTo>
                  <a:pt x="6609" y="10937"/>
                  <a:pt x="6719" y="10755"/>
                  <a:pt x="6847" y="11083"/>
                </a:cubicBezTo>
                <a:cubicBezTo>
                  <a:pt x="6883" y="11156"/>
                  <a:pt x="6847" y="11229"/>
                  <a:pt x="6792" y="11248"/>
                </a:cubicBezTo>
                <a:cubicBezTo>
                  <a:pt x="6701" y="11284"/>
                  <a:pt x="6701" y="11229"/>
                  <a:pt x="6591" y="11229"/>
                </a:cubicBezTo>
                <a:cubicBezTo>
                  <a:pt x="6500" y="11229"/>
                  <a:pt x="6463" y="11284"/>
                  <a:pt x="6390" y="11302"/>
                </a:cubicBezTo>
                <a:cubicBezTo>
                  <a:pt x="6262" y="11339"/>
                  <a:pt x="6171" y="11156"/>
                  <a:pt x="6043" y="11229"/>
                </a:cubicBezTo>
                <a:cubicBezTo>
                  <a:pt x="6135" y="11284"/>
                  <a:pt x="6208" y="11266"/>
                  <a:pt x="6244" y="11357"/>
                </a:cubicBezTo>
                <a:cubicBezTo>
                  <a:pt x="6189" y="11430"/>
                  <a:pt x="6171" y="11412"/>
                  <a:pt x="6098" y="11448"/>
                </a:cubicBezTo>
                <a:cubicBezTo>
                  <a:pt x="6153" y="11485"/>
                  <a:pt x="6317" y="11412"/>
                  <a:pt x="6372" y="11394"/>
                </a:cubicBezTo>
                <a:cubicBezTo>
                  <a:pt x="6500" y="11339"/>
                  <a:pt x="6500" y="11284"/>
                  <a:pt x="6682" y="11302"/>
                </a:cubicBezTo>
                <a:cubicBezTo>
                  <a:pt x="6664" y="11467"/>
                  <a:pt x="6536" y="11540"/>
                  <a:pt x="6481" y="11649"/>
                </a:cubicBezTo>
                <a:cubicBezTo>
                  <a:pt x="6573" y="11631"/>
                  <a:pt x="6628" y="11503"/>
                  <a:pt x="6701" y="11430"/>
                </a:cubicBezTo>
                <a:cubicBezTo>
                  <a:pt x="6737" y="11375"/>
                  <a:pt x="6755" y="11375"/>
                  <a:pt x="6828" y="11321"/>
                </a:cubicBezTo>
                <a:cubicBezTo>
                  <a:pt x="6865" y="11284"/>
                  <a:pt x="6883" y="11248"/>
                  <a:pt x="6938" y="11193"/>
                </a:cubicBezTo>
                <a:cubicBezTo>
                  <a:pt x="7047" y="11229"/>
                  <a:pt x="7066" y="11284"/>
                  <a:pt x="7157" y="11357"/>
                </a:cubicBezTo>
                <a:cubicBezTo>
                  <a:pt x="7157" y="11448"/>
                  <a:pt x="7139" y="11576"/>
                  <a:pt x="7121" y="11668"/>
                </a:cubicBezTo>
                <a:cubicBezTo>
                  <a:pt x="6993" y="11777"/>
                  <a:pt x="6719" y="11777"/>
                  <a:pt x="6518" y="11814"/>
                </a:cubicBezTo>
                <a:cubicBezTo>
                  <a:pt x="6335" y="11832"/>
                  <a:pt x="6135" y="11850"/>
                  <a:pt x="5970" y="11795"/>
                </a:cubicBezTo>
                <a:cubicBezTo>
                  <a:pt x="5915" y="11777"/>
                  <a:pt x="5915" y="11741"/>
                  <a:pt x="5879" y="11795"/>
                </a:cubicBezTo>
                <a:lnTo>
                  <a:pt x="6244" y="11868"/>
                </a:lnTo>
                <a:cubicBezTo>
                  <a:pt x="6226" y="11960"/>
                  <a:pt x="6189" y="11960"/>
                  <a:pt x="6226" y="12033"/>
                </a:cubicBezTo>
                <a:cubicBezTo>
                  <a:pt x="6281" y="11978"/>
                  <a:pt x="6281" y="11941"/>
                  <a:pt x="6335" y="11887"/>
                </a:cubicBezTo>
                <a:cubicBezTo>
                  <a:pt x="6390" y="11850"/>
                  <a:pt x="6481" y="11850"/>
                  <a:pt x="6554" y="11868"/>
                </a:cubicBezTo>
                <a:cubicBezTo>
                  <a:pt x="6536" y="11923"/>
                  <a:pt x="6536" y="11923"/>
                  <a:pt x="6481" y="11978"/>
                </a:cubicBezTo>
                <a:cubicBezTo>
                  <a:pt x="6372" y="12124"/>
                  <a:pt x="6445" y="12124"/>
                  <a:pt x="6463" y="12124"/>
                </a:cubicBezTo>
                <a:cubicBezTo>
                  <a:pt x="6518" y="11996"/>
                  <a:pt x="6609" y="11887"/>
                  <a:pt x="6755" y="11832"/>
                </a:cubicBezTo>
                <a:cubicBezTo>
                  <a:pt x="6828" y="11814"/>
                  <a:pt x="7175" y="11722"/>
                  <a:pt x="7248" y="11741"/>
                </a:cubicBezTo>
                <a:cubicBezTo>
                  <a:pt x="7595" y="11777"/>
                  <a:pt x="7467" y="11704"/>
                  <a:pt x="7723" y="11631"/>
                </a:cubicBezTo>
                <a:cubicBezTo>
                  <a:pt x="7906" y="11595"/>
                  <a:pt x="8052" y="11777"/>
                  <a:pt x="7979" y="11905"/>
                </a:cubicBezTo>
                <a:cubicBezTo>
                  <a:pt x="7906" y="12014"/>
                  <a:pt x="7741" y="11960"/>
                  <a:pt x="7613" y="11978"/>
                </a:cubicBezTo>
                <a:cubicBezTo>
                  <a:pt x="7467" y="12014"/>
                  <a:pt x="7467" y="12106"/>
                  <a:pt x="7321" y="12142"/>
                </a:cubicBezTo>
                <a:cubicBezTo>
                  <a:pt x="7321" y="12161"/>
                  <a:pt x="7321" y="12161"/>
                  <a:pt x="7321" y="12161"/>
                </a:cubicBezTo>
                <a:cubicBezTo>
                  <a:pt x="7321" y="12288"/>
                  <a:pt x="7358" y="12252"/>
                  <a:pt x="7230" y="12343"/>
                </a:cubicBezTo>
                <a:cubicBezTo>
                  <a:pt x="7157" y="12380"/>
                  <a:pt x="7194" y="12343"/>
                  <a:pt x="7157" y="12398"/>
                </a:cubicBezTo>
                <a:cubicBezTo>
                  <a:pt x="7340" y="12380"/>
                  <a:pt x="7413" y="12234"/>
                  <a:pt x="7504" y="12142"/>
                </a:cubicBezTo>
                <a:cubicBezTo>
                  <a:pt x="7595" y="12033"/>
                  <a:pt x="7869" y="11996"/>
                  <a:pt x="7997" y="12014"/>
                </a:cubicBezTo>
                <a:cubicBezTo>
                  <a:pt x="8052" y="12580"/>
                  <a:pt x="7887" y="12380"/>
                  <a:pt x="7741" y="12507"/>
                </a:cubicBezTo>
                <a:cubicBezTo>
                  <a:pt x="7705" y="12544"/>
                  <a:pt x="7650" y="12635"/>
                  <a:pt x="7613" y="12672"/>
                </a:cubicBezTo>
                <a:cubicBezTo>
                  <a:pt x="7376" y="12672"/>
                  <a:pt x="7157" y="12635"/>
                  <a:pt x="6901" y="12654"/>
                </a:cubicBezTo>
                <a:cubicBezTo>
                  <a:pt x="6865" y="12635"/>
                  <a:pt x="6810" y="12580"/>
                  <a:pt x="6792" y="12526"/>
                </a:cubicBezTo>
                <a:cubicBezTo>
                  <a:pt x="6737" y="12416"/>
                  <a:pt x="6774" y="12361"/>
                  <a:pt x="6701" y="12343"/>
                </a:cubicBezTo>
                <a:cubicBezTo>
                  <a:pt x="6664" y="12416"/>
                  <a:pt x="6701" y="12453"/>
                  <a:pt x="6719" y="12544"/>
                </a:cubicBezTo>
                <a:cubicBezTo>
                  <a:pt x="6500" y="12507"/>
                  <a:pt x="6390" y="12252"/>
                  <a:pt x="6244" y="12234"/>
                </a:cubicBezTo>
                <a:lnTo>
                  <a:pt x="6500" y="12471"/>
                </a:lnTo>
                <a:cubicBezTo>
                  <a:pt x="6573" y="12544"/>
                  <a:pt x="6701" y="12580"/>
                  <a:pt x="6792" y="12672"/>
                </a:cubicBezTo>
                <a:cubicBezTo>
                  <a:pt x="6719" y="12781"/>
                  <a:pt x="6536" y="12763"/>
                  <a:pt x="6408" y="12763"/>
                </a:cubicBezTo>
                <a:cubicBezTo>
                  <a:pt x="6463" y="12836"/>
                  <a:pt x="6536" y="12836"/>
                  <a:pt x="6628" y="12818"/>
                </a:cubicBezTo>
                <a:cubicBezTo>
                  <a:pt x="6719" y="12800"/>
                  <a:pt x="6737" y="12800"/>
                  <a:pt x="6828" y="12763"/>
                </a:cubicBezTo>
                <a:cubicBezTo>
                  <a:pt x="6974" y="12690"/>
                  <a:pt x="7157" y="12708"/>
                  <a:pt x="7321" y="12727"/>
                </a:cubicBezTo>
                <a:cubicBezTo>
                  <a:pt x="7267" y="12909"/>
                  <a:pt x="6974" y="12891"/>
                  <a:pt x="6865" y="12982"/>
                </a:cubicBezTo>
                <a:cubicBezTo>
                  <a:pt x="7121" y="13073"/>
                  <a:pt x="7394" y="12617"/>
                  <a:pt x="7577" y="12745"/>
                </a:cubicBezTo>
                <a:cubicBezTo>
                  <a:pt x="7668" y="12800"/>
                  <a:pt x="7760" y="13128"/>
                  <a:pt x="7613" y="13420"/>
                </a:cubicBezTo>
                <a:cubicBezTo>
                  <a:pt x="7559" y="13512"/>
                  <a:pt x="7540" y="13566"/>
                  <a:pt x="7522" y="13621"/>
                </a:cubicBezTo>
                <a:cubicBezTo>
                  <a:pt x="7376" y="13621"/>
                  <a:pt x="7321" y="13621"/>
                  <a:pt x="7267" y="13493"/>
                </a:cubicBezTo>
                <a:cubicBezTo>
                  <a:pt x="7102" y="13530"/>
                  <a:pt x="6865" y="13475"/>
                  <a:pt x="6737" y="13420"/>
                </a:cubicBezTo>
                <a:cubicBezTo>
                  <a:pt x="6536" y="13329"/>
                  <a:pt x="6628" y="13092"/>
                  <a:pt x="6500" y="13037"/>
                </a:cubicBezTo>
                <a:cubicBezTo>
                  <a:pt x="6500" y="13128"/>
                  <a:pt x="6518" y="13201"/>
                  <a:pt x="6536" y="13274"/>
                </a:cubicBezTo>
                <a:cubicBezTo>
                  <a:pt x="6208" y="13256"/>
                  <a:pt x="6354" y="13037"/>
                  <a:pt x="5879" y="12672"/>
                </a:cubicBezTo>
                <a:cubicBezTo>
                  <a:pt x="5806" y="12599"/>
                  <a:pt x="5751" y="12526"/>
                  <a:pt x="5642" y="12507"/>
                </a:cubicBezTo>
                <a:cubicBezTo>
                  <a:pt x="5715" y="12672"/>
                  <a:pt x="6135" y="12800"/>
                  <a:pt x="6153" y="13092"/>
                </a:cubicBezTo>
                <a:cubicBezTo>
                  <a:pt x="6025" y="13110"/>
                  <a:pt x="5842" y="13110"/>
                  <a:pt x="5696" y="13110"/>
                </a:cubicBezTo>
                <a:cubicBezTo>
                  <a:pt x="5550" y="13110"/>
                  <a:pt x="5441" y="13019"/>
                  <a:pt x="5349" y="13055"/>
                </a:cubicBezTo>
                <a:cubicBezTo>
                  <a:pt x="5788" y="13274"/>
                  <a:pt x="6043" y="12982"/>
                  <a:pt x="6390" y="13293"/>
                </a:cubicBezTo>
                <a:cubicBezTo>
                  <a:pt x="6390" y="13293"/>
                  <a:pt x="6518" y="13402"/>
                  <a:pt x="6518" y="13420"/>
                </a:cubicBezTo>
                <a:cubicBezTo>
                  <a:pt x="6573" y="13439"/>
                  <a:pt x="6810" y="13493"/>
                  <a:pt x="6901" y="13548"/>
                </a:cubicBezTo>
                <a:lnTo>
                  <a:pt x="6536" y="13731"/>
                </a:lnTo>
                <a:cubicBezTo>
                  <a:pt x="6901" y="13694"/>
                  <a:pt x="6974" y="13457"/>
                  <a:pt x="7413" y="13676"/>
                </a:cubicBezTo>
                <a:cubicBezTo>
                  <a:pt x="7504" y="13731"/>
                  <a:pt x="7522" y="13840"/>
                  <a:pt x="7522" y="13950"/>
                </a:cubicBezTo>
                <a:cubicBezTo>
                  <a:pt x="7413" y="14005"/>
                  <a:pt x="7321" y="14005"/>
                  <a:pt x="7175" y="14023"/>
                </a:cubicBezTo>
                <a:cubicBezTo>
                  <a:pt x="6956" y="14041"/>
                  <a:pt x="7029" y="13986"/>
                  <a:pt x="6883" y="13895"/>
                </a:cubicBezTo>
                <a:lnTo>
                  <a:pt x="6865" y="13932"/>
                </a:lnTo>
                <a:cubicBezTo>
                  <a:pt x="6865" y="13932"/>
                  <a:pt x="6865" y="13932"/>
                  <a:pt x="6865" y="13950"/>
                </a:cubicBezTo>
                <a:cubicBezTo>
                  <a:pt x="6865" y="13968"/>
                  <a:pt x="6901" y="13932"/>
                  <a:pt x="6865" y="13986"/>
                </a:cubicBezTo>
                <a:cubicBezTo>
                  <a:pt x="6755" y="14005"/>
                  <a:pt x="6481" y="13968"/>
                  <a:pt x="6372" y="13950"/>
                </a:cubicBezTo>
                <a:cubicBezTo>
                  <a:pt x="6208" y="13932"/>
                  <a:pt x="6135" y="13749"/>
                  <a:pt x="6062" y="13786"/>
                </a:cubicBezTo>
                <a:cubicBezTo>
                  <a:pt x="6080" y="13859"/>
                  <a:pt x="6098" y="13786"/>
                  <a:pt x="6153" y="13913"/>
                </a:cubicBezTo>
                <a:cubicBezTo>
                  <a:pt x="6135" y="13932"/>
                  <a:pt x="6153" y="13913"/>
                  <a:pt x="6116" y="13932"/>
                </a:cubicBezTo>
                <a:cubicBezTo>
                  <a:pt x="6116" y="13932"/>
                  <a:pt x="6062" y="13950"/>
                  <a:pt x="6062" y="13950"/>
                </a:cubicBezTo>
                <a:cubicBezTo>
                  <a:pt x="6043" y="13968"/>
                  <a:pt x="5988" y="13968"/>
                  <a:pt x="5952" y="13968"/>
                </a:cubicBezTo>
                <a:lnTo>
                  <a:pt x="5952" y="14041"/>
                </a:lnTo>
                <a:cubicBezTo>
                  <a:pt x="6116" y="13968"/>
                  <a:pt x="6500" y="14023"/>
                  <a:pt x="6518" y="14023"/>
                </a:cubicBezTo>
                <a:lnTo>
                  <a:pt x="6554" y="14041"/>
                </a:lnTo>
                <a:cubicBezTo>
                  <a:pt x="6500" y="14114"/>
                  <a:pt x="6408" y="14132"/>
                  <a:pt x="6354" y="14187"/>
                </a:cubicBezTo>
                <a:cubicBezTo>
                  <a:pt x="6536" y="14187"/>
                  <a:pt x="6591" y="14041"/>
                  <a:pt x="6774" y="14059"/>
                </a:cubicBezTo>
                <a:cubicBezTo>
                  <a:pt x="6865" y="14059"/>
                  <a:pt x="6938" y="14078"/>
                  <a:pt x="7029" y="14078"/>
                </a:cubicBezTo>
                <a:cubicBezTo>
                  <a:pt x="7139" y="14078"/>
                  <a:pt x="7248" y="14078"/>
                  <a:pt x="7358" y="14078"/>
                </a:cubicBezTo>
                <a:cubicBezTo>
                  <a:pt x="7321" y="14224"/>
                  <a:pt x="7285" y="14206"/>
                  <a:pt x="7248" y="14279"/>
                </a:cubicBezTo>
                <a:cubicBezTo>
                  <a:pt x="7340" y="14279"/>
                  <a:pt x="7394" y="14151"/>
                  <a:pt x="7449" y="14096"/>
                </a:cubicBezTo>
                <a:cubicBezTo>
                  <a:pt x="7577" y="13950"/>
                  <a:pt x="7613" y="14023"/>
                  <a:pt x="7760" y="14096"/>
                </a:cubicBezTo>
                <a:cubicBezTo>
                  <a:pt x="7960" y="14169"/>
                  <a:pt x="8271" y="14260"/>
                  <a:pt x="8234" y="14516"/>
                </a:cubicBezTo>
                <a:cubicBezTo>
                  <a:pt x="8143" y="14589"/>
                  <a:pt x="8015" y="14625"/>
                  <a:pt x="7887" y="14571"/>
                </a:cubicBezTo>
                <a:cubicBezTo>
                  <a:pt x="7760" y="14516"/>
                  <a:pt x="7705" y="14388"/>
                  <a:pt x="7559" y="14516"/>
                </a:cubicBezTo>
                <a:cubicBezTo>
                  <a:pt x="7595" y="14534"/>
                  <a:pt x="7705" y="14534"/>
                  <a:pt x="7814" y="14589"/>
                </a:cubicBezTo>
                <a:cubicBezTo>
                  <a:pt x="7942" y="14662"/>
                  <a:pt x="7979" y="14644"/>
                  <a:pt x="8143" y="14644"/>
                </a:cubicBezTo>
                <a:cubicBezTo>
                  <a:pt x="8088" y="14845"/>
                  <a:pt x="7851" y="14863"/>
                  <a:pt x="7814" y="14918"/>
                </a:cubicBezTo>
                <a:cubicBezTo>
                  <a:pt x="7979" y="15009"/>
                  <a:pt x="8198" y="14498"/>
                  <a:pt x="8362" y="14845"/>
                </a:cubicBezTo>
                <a:cubicBezTo>
                  <a:pt x="8380" y="14899"/>
                  <a:pt x="8435" y="15009"/>
                  <a:pt x="8453" y="15064"/>
                </a:cubicBezTo>
                <a:cubicBezTo>
                  <a:pt x="8453" y="15265"/>
                  <a:pt x="8198" y="15191"/>
                  <a:pt x="8070" y="15155"/>
                </a:cubicBezTo>
                <a:lnTo>
                  <a:pt x="8088" y="15246"/>
                </a:lnTo>
                <a:cubicBezTo>
                  <a:pt x="7887" y="15265"/>
                  <a:pt x="7796" y="15319"/>
                  <a:pt x="7668" y="15191"/>
                </a:cubicBezTo>
                <a:cubicBezTo>
                  <a:pt x="7577" y="15082"/>
                  <a:pt x="7559" y="14954"/>
                  <a:pt x="7467" y="14863"/>
                </a:cubicBezTo>
                <a:cubicBezTo>
                  <a:pt x="7413" y="14972"/>
                  <a:pt x="7613" y="15155"/>
                  <a:pt x="7632" y="15246"/>
                </a:cubicBezTo>
                <a:cubicBezTo>
                  <a:pt x="7285" y="15265"/>
                  <a:pt x="6993" y="14991"/>
                  <a:pt x="6993" y="14680"/>
                </a:cubicBezTo>
                <a:cubicBezTo>
                  <a:pt x="6993" y="14571"/>
                  <a:pt x="6974" y="14425"/>
                  <a:pt x="6956" y="14315"/>
                </a:cubicBezTo>
                <a:lnTo>
                  <a:pt x="6883" y="14315"/>
                </a:lnTo>
                <a:cubicBezTo>
                  <a:pt x="6920" y="14425"/>
                  <a:pt x="6938" y="14589"/>
                  <a:pt x="6901" y="14680"/>
                </a:cubicBezTo>
                <a:cubicBezTo>
                  <a:pt x="6810" y="14699"/>
                  <a:pt x="6646" y="14625"/>
                  <a:pt x="6536" y="14607"/>
                </a:cubicBezTo>
                <a:cubicBezTo>
                  <a:pt x="6007" y="14534"/>
                  <a:pt x="5769" y="14717"/>
                  <a:pt x="5550" y="14187"/>
                </a:cubicBezTo>
                <a:cubicBezTo>
                  <a:pt x="5550" y="14187"/>
                  <a:pt x="5550" y="14187"/>
                  <a:pt x="5550" y="14187"/>
                </a:cubicBezTo>
                <a:lnTo>
                  <a:pt x="5441" y="14059"/>
                </a:lnTo>
                <a:lnTo>
                  <a:pt x="5404" y="14132"/>
                </a:lnTo>
                <a:cubicBezTo>
                  <a:pt x="5295" y="14114"/>
                  <a:pt x="5240" y="14096"/>
                  <a:pt x="5149" y="14078"/>
                </a:cubicBezTo>
                <a:cubicBezTo>
                  <a:pt x="4893" y="14078"/>
                  <a:pt x="4692" y="14114"/>
                  <a:pt x="4528" y="13932"/>
                </a:cubicBezTo>
                <a:cubicBezTo>
                  <a:pt x="4473" y="13877"/>
                  <a:pt x="4528" y="13877"/>
                  <a:pt x="4437" y="13913"/>
                </a:cubicBezTo>
                <a:cubicBezTo>
                  <a:pt x="4437" y="13932"/>
                  <a:pt x="4437" y="13913"/>
                  <a:pt x="4455" y="13968"/>
                </a:cubicBezTo>
                <a:cubicBezTo>
                  <a:pt x="4510" y="14023"/>
                  <a:pt x="4564" y="14041"/>
                  <a:pt x="4619" y="14078"/>
                </a:cubicBezTo>
                <a:cubicBezTo>
                  <a:pt x="4656" y="14096"/>
                  <a:pt x="4619" y="14078"/>
                  <a:pt x="4656" y="14096"/>
                </a:cubicBezTo>
                <a:cubicBezTo>
                  <a:pt x="4564" y="14187"/>
                  <a:pt x="4473" y="14169"/>
                  <a:pt x="4382" y="14242"/>
                </a:cubicBezTo>
                <a:cubicBezTo>
                  <a:pt x="4455" y="14260"/>
                  <a:pt x="4619" y="14169"/>
                  <a:pt x="4729" y="14151"/>
                </a:cubicBezTo>
                <a:cubicBezTo>
                  <a:pt x="4911" y="14114"/>
                  <a:pt x="5349" y="14132"/>
                  <a:pt x="5495" y="14297"/>
                </a:cubicBezTo>
                <a:cubicBezTo>
                  <a:pt x="5532" y="14333"/>
                  <a:pt x="5642" y="14479"/>
                  <a:pt x="5642" y="14534"/>
                </a:cubicBezTo>
                <a:cubicBezTo>
                  <a:pt x="5642" y="14589"/>
                  <a:pt x="5660" y="14552"/>
                  <a:pt x="5642" y="14589"/>
                </a:cubicBezTo>
                <a:cubicBezTo>
                  <a:pt x="5495" y="14625"/>
                  <a:pt x="5222" y="14607"/>
                  <a:pt x="5112" y="14498"/>
                </a:cubicBezTo>
                <a:cubicBezTo>
                  <a:pt x="5057" y="14443"/>
                  <a:pt x="5076" y="14406"/>
                  <a:pt x="5003" y="14443"/>
                </a:cubicBezTo>
                <a:cubicBezTo>
                  <a:pt x="5039" y="14516"/>
                  <a:pt x="5149" y="14552"/>
                  <a:pt x="5203" y="14644"/>
                </a:cubicBezTo>
                <a:cubicBezTo>
                  <a:pt x="5130" y="14680"/>
                  <a:pt x="4656" y="14772"/>
                  <a:pt x="4528" y="14772"/>
                </a:cubicBezTo>
                <a:cubicBezTo>
                  <a:pt x="4491" y="14735"/>
                  <a:pt x="4382" y="14552"/>
                  <a:pt x="4309" y="14571"/>
                </a:cubicBezTo>
                <a:cubicBezTo>
                  <a:pt x="4345" y="14662"/>
                  <a:pt x="4437" y="14607"/>
                  <a:pt x="4437" y="14772"/>
                </a:cubicBezTo>
                <a:cubicBezTo>
                  <a:pt x="4217" y="14790"/>
                  <a:pt x="3944" y="14607"/>
                  <a:pt x="3797" y="14644"/>
                </a:cubicBezTo>
                <a:lnTo>
                  <a:pt x="4181" y="14753"/>
                </a:lnTo>
                <a:cubicBezTo>
                  <a:pt x="4400" y="14845"/>
                  <a:pt x="4382" y="14826"/>
                  <a:pt x="4637" y="14845"/>
                </a:cubicBezTo>
                <a:cubicBezTo>
                  <a:pt x="4619" y="14972"/>
                  <a:pt x="4546" y="14972"/>
                  <a:pt x="4528" y="15064"/>
                </a:cubicBezTo>
                <a:cubicBezTo>
                  <a:pt x="4674" y="15027"/>
                  <a:pt x="4601" y="14790"/>
                  <a:pt x="5076" y="14753"/>
                </a:cubicBezTo>
                <a:cubicBezTo>
                  <a:pt x="5057" y="14826"/>
                  <a:pt x="5057" y="14790"/>
                  <a:pt x="5021" y="14863"/>
                </a:cubicBezTo>
                <a:cubicBezTo>
                  <a:pt x="5149" y="14845"/>
                  <a:pt x="5203" y="14717"/>
                  <a:pt x="5331" y="14680"/>
                </a:cubicBezTo>
                <a:cubicBezTo>
                  <a:pt x="5422" y="14662"/>
                  <a:pt x="5660" y="14625"/>
                  <a:pt x="5751" y="14662"/>
                </a:cubicBezTo>
                <a:cubicBezTo>
                  <a:pt x="5715" y="14772"/>
                  <a:pt x="5623" y="14735"/>
                  <a:pt x="5477" y="14826"/>
                </a:cubicBezTo>
                <a:cubicBezTo>
                  <a:pt x="5386" y="14899"/>
                  <a:pt x="5295" y="14918"/>
                  <a:pt x="5203" y="14991"/>
                </a:cubicBezTo>
                <a:cubicBezTo>
                  <a:pt x="5258" y="15009"/>
                  <a:pt x="5477" y="14881"/>
                  <a:pt x="5550" y="14863"/>
                </a:cubicBezTo>
                <a:cubicBezTo>
                  <a:pt x="5550" y="14954"/>
                  <a:pt x="5514" y="14972"/>
                  <a:pt x="5477" y="15082"/>
                </a:cubicBezTo>
                <a:cubicBezTo>
                  <a:pt x="5550" y="15045"/>
                  <a:pt x="5587" y="14972"/>
                  <a:pt x="5623" y="14881"/>
                </a:cubicBezTo>
                <a:cubicBezTo>
                  <a:pt x="5678" y="14753"/>
                  <a:pt x="5678" y="14772"/>
                  <a:pt x="5788" y="14717"/>
                </a:cubicBezTo>
                <a:cubicBezTo>
                  <a:pt x="5897" y="14662"/>
                  <a:pt x="6299" y="14662"/>
                  <a:pt x="6408" y="14717"/>
                </a:cubicBezTo>
                <a:cubicBezTo>
                  <a:pt x="6408" y="14808"/>
                  <a:pt x="6335" y="14845"/>
                  <a:pt x="6226" y="14899"/>
                </a:cubicBezTo>
                <a:cubicBezTo>
                  <a:pt x="6135" y="14936"/>
                  <a:pt x="6062" y="14936"/>
                  <a:pt x="6007" y="15027"/>
                </a:cubicBezTo>
                <a:cubicBezTo>
                  <a:pt x="6062" y="15027"/>
                  <a:pt x="6135" y="14972"/>
                  <a:pt x="6262" y="14918"/>
                </a:cubicBezTo>
                <a:cubicBezTo>
                  <a:pt x="6445" y="14826"/>
                  <a:pt x="6481" y="14625"/>
                  <a:pt x="6792" y="14753"/>
                </a:cubicBezTo>
                <a:cubicBezTo>
                  <a:pt x="6883" y="14790"/>
                  <a:pt x="6938" y="14863"/>
                  <a:pt x="6938" y="14991"/>
                </a:cubicBezTo>
                <a:cubicBezTo>
                  <a:pt x="6828" y="15027"/>
                  <a:pt x="6628" y="15064"/>
                  <a:pt x="6554" y="15137"/>
                </a:cubicBezTo>
                <a:cubicBezTo>
                  <a:pt x="6719" y="15118"/>
                  <a:pt x="6865" y="14991"/>
                  <a:pt x="7066" y="15082"/>
                </a:cubicBezTo>
                <a:cubicBezTo>
                  <a:pt x="7139" y="15118"/>
                  <a:pt x="7175" y="15173"/>
                  <a:pt x="7230" y="15210"/>
                </a:cubicBezTo>
                <a:cubicBezTo>
                  <a:pt x="7303" y="15283"/>
                  <a:pt x="7358" y="15265"/>
                  <a:pt x="7431" y="15319"/>
                </a:cubicBezTo>
                <a:cubicBezTo>
                  <a:pt x="7467" y="15392"/>
                  <a:pt x="7467" y="15356"/>
                  <a:pt x="7540" y="15356"/>
                </a:cubicBezTo>
                <a:cubicBezTo>
                  <a:pt x="7723" y="15392"/>
                  <a:pt x="7723" y="15374"/>
                  <a:pt x="7814" y="15484"/>
                </a:cubicBezTo>
                <a:cubicBezTo>
                  <a:pt x="7814" y="15484"/>
                  <a:pt x="7814" y="15484"/>
                  <a:pt x="7833" y="15502"/>
                </a:cubicBezTo>
                <a:cubicBezTo>
                  <a:pt x="7906" y="15392"/>
                  <a:pt x="7906" y="15411"/>
                  <a:pt x="8052" y="15392"/>
                </a:cubicBezTo>
                <a:cubicBezTo>
                  <a:pt x="8161" y="15374"/>
                  <a:pt x="8289" y="15338"/>
                  <a:pt x="8399" y="15356"/>
                </a:cubicBezTo>
                <a:cubicBezTo>
                  <a:pt x="8380" y="15447"/>
                  <a:pt x="8344" y="15502"/>
                  <a:pt x="8307" y="15575"/>
                </a:cubicBezTo>
                <a:cubicBezTo>
                  <a:pt x="8253" y="15666"/>
                  <a:pt x="8198" y="15666"/>
                  <a:pt x="8161" y="15739"/>
                </a:cubicBezTo>
                <a:cubicBezTo>
                  <a:pt x="8362" y="15721"/>
                  <a:pt x="8399" y="15447"/>
                  <a:pt x="8508" y="15356"/>
                </a:cubicBezTo>
                <a:cubicBezTo>
                  <a:pt x="8672" y="15338"/>
                  <a:pt x="8746" y="15411"/>
                  <a:pt x="8837" y="15502"/>
                </a:cubicBezTo>
                <a:cubicBezTo>
                  <a:pt x="8819" y="15593"/>
                  <a:pt x="8800" y="15593"/>
                  <a:pt x="8764" y="15666"/>
                </a:cubicBezTo>
                <a:cubicBezTo>
                  <a:pt x="8873" y="15648"/>
                  <a:pt x="8855" y="15630"/>
                  <a:pt x="8928" y="15648"/>
                </a:cubicBezTo>
                <a:cubicBezTo>
                  <a:pt x="8965" y="15739"/>
                  <a:pt x="9019" y="15867"/>
                  <a:pt x="9001" y="15977"/>
                </a:cubicBezTo>
                <a:cubicBezTo>
                  <a:pt x="8965" y="16013"/>
                  <a:pt x="8709" y="16123"/>
                  <a:pt x="8618" y="16123"/>
                </a:cubicBezTo>
                <a:cubicBezTo>
                  <a:pt x="8472" y="16141"/>
                  <a:pt x="8472" y="15995"/>
                  <a:pt x="8289" y="15940"/>
                </a:cubicBezTo>
                <a:cubicBezTo>
                  <a:pt x="8326" y="16031"/>
                  <a:pt x="8399" y="15995"/>
                  <a:pt x="8472" y="16159"/>
                </a:cubicBezTo>
                <a:cubicBezTo>
                  <a:pt x="8453" y="16177"/>
                  <a:pt x="8453" y="16159"/>
                  <a:pt x="8417" y="16177"/>
                </a:cubicBezTo>
                <a:cubicBezTo>
                  <a:pt x="8417" y="16177"/>
                  <a:pt x="8362" y="16196"/>
                  <a:pt x="8344" y="16196"/>
                </a:cubicBezTo>
                <a:cubicBezTo>
                  <a:pt x="8289" y="16214"/>
                  <a:pt x="8253" y="16214"/>
                  <a:pt x="8198" y="16214"/>
                </a:cubicBezTo>
                <a:cubicBezTo>
                  <a:pt x="8088" y="16196"/>
                  <a:pt x="8070" y="16177"/>
                  <a:pt x="7979" y="16104"/>
                </a:cubicBezTo>
                <a:cubicBezTo>
                  <a:pt x="7851" y="15995"/>
                  <a:pt x="7632" y="16013"/>
                  <a:pt x="7486" y="16068"/>
                </a:cubicBezTo>
                <a:cubicBezTo>
                  <a:pt x="7540" y="16086"/>
                  <a:pt x="7814" y="16086"/>
                  <a:pt x="7906" y="16123"/>
                </a:cubicBezTo>
                <a:cubicBezTo>
                  <a:pt x="7887" y="16232"/>
                  <a:pt x="7778" y="16305"/>
                  <a:pt x="7650" y="16324"/>
                </a:cubicBezTo>
                <a:cubicBezTo>
                  <a:pt x="7577" y="16342"/>
                  <a:pt x="7540" y="16305"/>
                  <a:pt x="7467" y="16305"/>
                </a:cubicBezTo>
                <a:cubicBezTo>
                  <a:pt x="7449" y="16287"/>
                  <a:pt x="7413" y="16287"/>
                  <a:pt x="7376" y="16287"/>
                </a:cubicBezTo>
                <a:cubicBezTo>
                  <a:pt x="7321" y="16287"/>
                  <a:pt x="7321" y="16305"/>
                  <a:pt x="7285" y="16324"/>
                </a:cubicBezTo>
                <a:cubicBezTo>
                  <a:pt x="7413" y="16324"/>
                  <a:pt x="7431" y="16324"/>
                  <a:pt x="7522" y="16360"/>
                </a:cubicBezTo>
                <a:cubicBezTo>
                  <a:pt x="7504" y="16433"/>
                  <a:pt x="7431" y="16524"/>
                  <a:pt x="7394" y="16597"/>
                </a:cubicBezTo>
                <a:cubicBezTo>
                  <a:pt x="7340" y="16707"/>
                  <a:pt x="7303" y="16689"/>
                  <a:pt x="7212" y="16762"/>
                </a:cubicBezTo>
                <a:cubicBezTo>
                  <a:pt x="7248" y="16780"/>
                  <a:pt x="7303" y="16743"/>
                  <a:pt x="7340" y="16725"/>
                </a:cubicBezTo>
                <a:cubicBezTo>
                  <a:pt x="7394" y="16689"/>
                  <a:pt x="7431" y="16652"/>
                  <a:pt x="7449" y="16616"/>
                </a:cubicBezTo>
                <a:cubicBezTo>
                  <a:pt x="7540" y="16470"/>
                  <a:pt x="7467" y="16433"/>
                  <a:pt x="7668" y="16378"/>
                </a:cubicBezTo>
                <a:cubicBezTo>
                  <a:pt x="7723" y="16360"/>
                  <a:pt x="7796" y="16342"/>
                  <a:pt x="7833" y="16305"/>
                </a:cubicBezTo>
                <a:cubicBezTo>
                  <a:pt x="7887" y="16269"/>
                  <a:pt x="7887" y="16232"/>
                  <a:pt x="7960" y="16214"/>
                </a:cubicBezTo>
                <a:cubicBezTo>
                  <a:pt x="8015" y="16196"/>
                  <a:pt x="8253" y="16251"/>
                  <a:pt x="8380" y="16269"/>
                </a:cubicBezTo>
                <a:cubicBezTo>
                  <a:pt x="8344" y="16397"/>
                  <a:pt x="7997" y="16725"/>
                  <a:pt x="7887" y="16798"/>
                </a:cubicBezTo>
                <a:cubicBezTo>
                  <a:pt x="7796" y="16871"/>
                  <a:pt x="7705" y="16999"/>
                  <a:pt x="7540" y="16963"/>
                </a:cubicBezTo>
                <a:cubicBezTo>
                  <a:pt x="7449" y="16926"/>
                  <a:pt x="7467" y="16890"/>
                  <a:pt x="7321" y="16890"/>
                </a:cubicBezTo>
                <a:cubicBezTo>
                  <a:pt x="7248" y="16890"/>
                  <a:pt x="7139" y="16926"/>
                  <a:pt x="7084" y="16944"/>
                </a:cubicBezTo>
                <a:cubicBezTo>
                  <a:pt x="7139" y="16981"/>
                  <a:pt x="7047" y="16999"/>
                  <a:pt x="7285" y="16963"/>
                </a:cubicBezTo>
                <a:cubicBezTo>
                  <a:pt x="7358" y="16944"/>
                  <a:pt x="7394" y="16963"/>
                  <a:pt x="7449" y="16999"/>
                </a:cubicBezTo>
                <a:cubicBezTo>
                  <a:pt x="7449" y="17109"/>
                  <a:pt x="7394" y="17036"/>
                  <a:pt x="7157" y="17200"/>
                </a:cubicBezTo>
                <a:cubicBezTo>
                  <a:pt x="7029" y="17291"/>
                  <a:pt x="6974" y="17364"/>
                  <a:pt x="6774" y="17328"/>
                </a:cubicBezTo>
                <a:cubicBezTo>
                  <a:pt x="6573" y="17291"/>
                  <a:pt x="6481" y="17364"/>
                  <a:pt x="6354" y="17437"/>
                </a:cubicBezTo>
                <a:cubicBezTo>
                  <a:pt x="6226" y="17492"/>
                  <a:pt x="6062" y="17474"/>
                  <a:pt x="5915" y="17529"/>
                </a:cubicBezTo>
                <a:lnTo>
                  <a:pt x="6098" y="17529"/>
                </a:lnTo>
                <a:cubicBezTo>
                  <a:pt x="6171" y="17529"/>
                  <a:pt x="6226" y="17547"/>
                  <a:pt x="6299" y="17529"/>
                </a:cubicBezTo>
                <a:cubicBezTo>
                  <a:pt x="6573" y="17456"/>
                  <a:pt x="6317" y="17401"/>
                  <a:pt x="6774" y="17401"/>
                </a:cubicBezTo>
                <a:cubicBezTo>
                  <a:pt x="7121" y="17419"/>
                  <a:pt x="7102" y="17273"/>
                  <a:pt x="7285" y="17236"/>
                </a:cubicBezTo>
                <a:cubicBezTo>
                  <a:pt x="7248" y="17419"/>
                  <a:pt x="7175" y="17383"/>
                  <a:pt x="7029" y="17456"/>
                </a:cubicBezTo>
                <a:cubicBezTo>
                  <a:pt x="6974" y="17492"/>
                  <a:pt x="6883" y="17675"/>
                  <a:pt x="6901" y="17729"/>
                </a:cubicBezTo>
                <a:cubicBezTo>
                  <a:pt x="7047" y="17693"/>
                  <a:pt x="6956" y="17456"/>
                  <a:pt x="7248" y="17492"/>
                </a:cubicBezTo>
                <a:cubicBezTo>
                  <a:pt x="7267" y="17583"/>
                  <a:pt x="7248" y="17675"/>
                  <a:pt x="7321" y="17729"/>
                </a:cubicBezTo>
                <a:cubicBezTo>
                  <a:pt x="7358" y="17638"/>
                  <a:pt x="7212" y="17236"/>
                  <a:pt x="7486" y="17109"/>
                </a:cubicBezTo>
                <a:cubicBezTo>
                  <a:pt x="7577" y="17072"/>
                  <a:pt x="7705" y="17017"/>
                  <a:pt x="7778" y="16981"/>
                </a:cubicBezTo>
                <a:cubicBezTo>
                  <a:pt x="7869" y="16926"/>
                  <a:pt x="7924" y="16853"/>
                  <a:pt x="8052" y="16817"/>
                </a:cubicBezTo>
                <a:cubicBezTo>
                  <a:pt x="8070" y="17054"/>
                  <a:pt x="7467" y="17529"/>
                  <a:pt x="7668" y="17803"/>
                </a:cubicBezTo>
                <a:cubicBezTo>
                  <a:pt x="7687" y="17766"/>
                  <a:pt x="7687" y="17638"/>
                  <a:pt x="7760" y="17456"/>
                </a:cubicBezTo>
                <a:cubicBezTo>
                  <a:pt x="7833" y="17273"/>
                  <a:pt x="8033" y="17109"/>
                  <a:pt x="8106" y="16890"/>
                </a:cubicBezTo>
                <a:cubicBezTo>
                  <a:pt x="8161" y="16725"/>
                  <a:pt x="8143" y="16670"/>
                  <a:pt x="8307" y="16597"/>
                </a:cubicBezTo>
                <a:cubicBezTo>
                  <a:pt x="8326" y="16652"/>
                  <a:pt x="8326" y="16835"/>
                  <a:pt x="8344" y="16871"/>
                </a:cubicBezTo>
                <a:cubicBezTo>
                  <a:pt x="8508" y="16743"/>
                  <a:pt x="8161" y="16524"/>
                  <a:pt x="8599" y="16269"/>
                </a:cubicBezTo>
                <a:cubicBezTo>
                  <a:pt x="8800" y="16177"/>
                  <a:pt x="8709" y="16269"/>
                  <a:pt x="8800" y="16287"/>
                </a:cubicBezTo>
                <a:cubicBezTo>
                  <a:pt x="8965" y="15995"/>
                  <a:pt x="9312" y="16159"/>
                  <a:pt x="9330" y="16488"/>
                </a:cubicBezTo>
                <a:cubicBezTo>
                  <a:pt x="9056" y="16616"/>
                  <a:pt x="9019" y="16488"/>
                  <a:pt x="8819" y="16561"/>
                </a:cubicBezTo>
                <a:lnTo>
                  <a:pt x="8946" y="16597"/>
                </a:lnTo>
                <a:cubicBezTo>
                  <a:pt x="9293" y="16652"/>
                  <a:pt x="9147" y="16561"/>
                  <a:pt x="9366" y="16579"/>
                </a:cubicBezTo>
                <a:cubicBezTo>
                  <a:pt x="9403" y="16634"/>
                  <a:pt x="9476" y="16707"/>
                  <a:pt x="9476" y="16798"/>
                </a:cubicBezTo>
                <a:cubicBezTo>
                  <a:pt x="9165" y="17127"/>
                  <a:pt x="8819" y="16817"/>
                  <a:pt x="8654" y="16871"/>
                </a:cubicBezTo>
                <a:cubicBezTo>
                  <a:pt x="8691" y="16926"/>
                  <a:pt x="8873" y="16926"/>
                  <a:pt x="8983" y="16999"/>
                </a:cubicBezTo>
                <a:cubicBezTo>
                  <a:pt x="8965" y="17090"/>
                  <a:pt x="9001" y="17017"/>
                  <a:pt x="8873" y="17145"/>
                </a:cubicBezTo>
                <a:cubicBezTo>
                  <a:pt x="8819" y="17182"/>
                  <a:pt x="8782" y="17218"/>
                  <a:pt x="8727" y="17255"/>
                </a:cubicBezTo>
                <a:cubicBezTo>
                  <a:pt x="8654" y="17291"/>
                  <a:pt x="8618" y="17291"/>
                  <a:pt x="8563" y="17346"/>
                </a:cubicBezTo>
                <a:cubicBezTo>
                  <a:pt x="8417" y="17456"/>
                  <a:pt x="8618" y="17364"/>
                  <a:pt x="8143" y="17711"/>
                </a:cubicBezTo>
                <a:cubicBezTo>
                  <a:pt x="8033" y="17784"/>
                  <a:pt x="7942" y="17876"/>
                  <a:pt x="7869" y="17949"/>
                </a:cubicBezTo>
                <a:lnTo>
                  <a:pt x="8307" y="17656"/>
                </a:lnTo>
                <a:cubicBezTo>
                  <a:pt x="8399" y="17602"/>
                  <a:pt x="8399" y="17583"/>
                  <a:pt x="8490" y="17547"/>
                </a:cubicBezTo>
                <a:cubicBezTo>
                  <a:pt x="8472" y="17656"/>
                  <a:pt x="8380" y="17839"/>
                  <a:pt x="8326" y="17912"/>
                </a:cubicBezTo>
                <a:cubicBezTo>
                  <a:pt x="8344" y="17967"/>
                  <a:pt x="8326" y="17930"/>
                  <a:pt x="8380" y="17967"/>
                </a:cubicBezTo>
                <a:cubicBezTo>
                  <a:pt x="8417" y="17876"/>
                  <a:pt x="8472" y="17784"/>
                  <a:pt x="8508" y="17693"/>
                </a:cubicBezTo>
                <a:cubicBezTo>
                  <a:pt x="8709" y="17236"/>
                  <a:pt x="8746" y="17346"/>
                  <a:pt x="8873" y="17218"/>
                </a:cubicBezTo>
                <a:cubicBezTo>
                  <a:pt x="8910" y="17182"/>
                  <a:pt x="9019" y="17072"/>
                  <a:pt x="9129" y="17072"/>
                </a:cubicBezTo>
                <a:cubicBezTo>
                  <a:pt x="9129" y="17182"/>
                  <a:pt x="8983" y="17419"/>
                  <a:pt x="8928" y="17529"/>
                </a:cubicBezTo>
                <a:cubicBezTo>
                  <a:pt x="8892" y="17602"/>
                  <a:pt x="8855" y="17638"/>
                  <a:pt x="8873" y="17675"/>
                </a:cubicBezTo>
                <a:cubicBezTo>
                  <a:pt x="8928" y="17656"/>
                  <a:pt x="8873" y="17675"/>
                  <a:pt x="8910" y="17638"/>
                </a:cubicBezTo>
                <a:lnTo>
                  <a:pt x="9019" y="17437"/>
                </a:lnTo>
                <a:cubicBezTo>
                  <a:pt x="9239" y="17054"/>
                  <a:pt x="9129" y="17072"/>
                  <a:pt x="9421" y="16999"/>
                </a:cubicBezTo>
                <a:cubicBezTo>
                  <a:pt x="9549" y="16963"/>
                  <a:pt x="9622" y="16926"/>
                  <a:pt x="9713" y="17036"/>
                </a:cubicBezTo>
                <a:cubicBezTo>
                  <a:pt x="9786" y="17109"/>
                  <a:pt x="9786" y="17218"/>
                  <a:pt x="9713" y="17310"/>
                </a:cubicBezTo>
                <a:cubicBezTo>
                  <a:pt x="9622" y="17419"/>
                  <a:pt x="9512" y="17383"/>
                  <a:pt x="9421" y="17456"/>
                </a:cubicBezTo>
                <a:lnTo>
                  <a:pt x="9092" y="17967"/>
                </a:lnTo>
                <a:cubicBezTo>
                  <a:pt x="9184" y="17930"/>
                  <a:pt x="9257" y="17821"/>
                  <a:pt x="9312" y="17729"/>
                </a:cubicBezTo>
                <a:cubicBezTo>
                  <a:pt x="9366" y="17638"/>
                  <a:pt x="9403" y="17492"/>
                  <a:pt x="9512" y="17492"/>
                </a:cubicBezTo>
                <a:cubicBezTo>
                  <a:pt x="9549" y="17529"/>
                  <a:pt x="9567" y="17656"/>
                  <a:pt x="9585" y="17711"/>
                </a:cubicBezTo>
                <a:cubicBezTo>
                  <a:pt x="9604" y="17876"/>
                  <a:pt x="9549" y="17839"/>
                  <a:pt x="9549" y="17949"/>
                </a:cubicBezTo>
                <a:cubicBezTo>
                  <a:pt x="9695" y="17894"/>
                  <a:pt x="9604" y="17675"/>
                  <a:pt x="9604" y="17547"/>
                </a:cubicBezTo>
                <a:cubicBezTo>
                  <a:pt x="9604" y="17456"/>
                  <a:pt x="9658" y="17437"/>
                  <a:pt x="9695" y="17401"/>
                </a:cubicBezTo>
                <a:cubicBezTo>
                  <a:pt x="9768" y="17328"/>
                  <a:pt x="9768" y="17310"/>
                  <a:pt x="9823" y="17255"/>
                </a:cubicBezTo>
                <a:cubicBezTo>
                  <a:pt x="9878" y="17291"/>
                  <a:pt x="10042" y="17602"/>
                  <a:pt x="10060" y="17675"/>
                </a:cubicBezTo>
                <a:cubicBezTo>
                  <a:pt x="9987" y="17748"/>
                  <a:pt x="9969" y="17748"/>
                  <a:pt x="9932" y="17803"/>
                </a:cubicBezTo>
                <a:cubicBezTo>
                  <a:pt x="9859" y="17876"/>
                  <a:pt x="9878" y="17894"/>
                  <a:pt x="9805" y="17949"/>
                </a:cubicBezTo>
                <a:cubicBezTo>
                  <a:pt x="9987" y="17967"/>
                  <a:pt x="9859" y="17784"/>
                  <a:pt x="10115" y="17766"/>
                </a:cubicBezTo>
                <a:cubicBezTo>
                  <a:pt x="10170" y="17821"/>
                  <a:pt x="10188" y="17876"/>
                  <a:pt x="10224" y="17949"/>
                </a:cubicBezTo>
                <a:cubicBezTo>
                  <a:pt x="10407" y="17949"/>
                  <a:pt x="10845" y="17949"/>
                  <a:pt x="11046" y="17949"/>
                </a:cubicBezTo>
                <a:cubicBezTo>
                  <a:pt x="11210" y="17949"/>
                  <a:pt x="11229" y="17876"/>
                  <a:pt x="11375" y="17876"/>
                </a:cubicBezTo>
                <a:cubicBezTo>
                  <a:pt x="11539" y="17876"/>
                  <a:pt x="11484" y="17949"/>
                  <a:pt x="11685" y="17949"/>
                </a:cubicBezTo>
                <a:cubicBezTo>
                  <a:pt x="11630" y="17967"/>
                  <a:pt x="11503" y="17894"/>
                  <a:pt x="11503" y="17803"/>
                </a:cubicBezTo>
                <a:lnTo>
                  <a:pt x="11740" y="17729"/>
                </a:lnTo>
                <a:cubicBezTo>
                  <a:pt x="11302" y="17803"/>
                  <a:pt x="11101" y="17949"/>
                  <a:pt x="10937" y="17930"/>
                </a:cubicBezTo>
                <a:cubicBezTo>
                  <a:pt x="10918" y="17912"/>
                  <a:pt x="10845" y="17839"/>
                  <a:pt x="10845" y="17839"/>
                </a:cubicBezTo>
                <a:cubicBezTo>
                  <a:pt x="10809" y="17784"/>
                  <a:pt x="10845" y="17821"/>
                  <a:pt x="10809" y="17766"/>
                </a:cubicBezTo>
                <a:cubicBezTo>
                  <a:pt x="10809" y="17766"/>
                  <a:pt x="10809" y="17766"/>
                  <a:pt x="10809" y="17748"/>
                </a:cubicBezTo>
                <a:cubicBezTo>
                  <a:pt x="10772" y="17693"/>
                  <a:pt x="10626" y="17620"/>
                  <a:pt x="10590" y="17492"/>
                </a:cubicBezTo>
                <a:cubicBezTo>
                  <a:pt x="10626" y="17437"/>
                  <a:pt x="10626" y="17456"/>
                  <a:pt x="10681" y="17419"/>
                </a:cubicBezTo>
                <a:cubicBezTo>
                  <a:pt x="10717" y="17383"/>
                  <a:pt x="10754" y="17328"/>
                  <a:pt x="10772" y="17291"/>
                </a:cubicBezTo>
                <a:cubicBezTo>
                  <a:pt x="10864" y="17163"/>
                  <a:pt x="10864" y="17145"/>
                  <a:pt x="11046" y="17127"/>
                </a:cubicBezTo>
                <a:cubicBezTo>
                  <a:pt x="11028" y="17072"/>
                  <a:pt x="10991" y="17072"/>
                  <a:pt x="11010" y="17036"/>
                </a:cubicBezTo>
                <a:cubicBezTo>
                  <a:pt x="11119" y="16963"/>
                  <a:pt x="11247" y="16944"/>
                  <a:pt x="11393" y="16926"/>
                </a:cubicBezTo>
                <a:cubicBezTo>
                  <a:pt x="11576" y="16890"/>
                  <a:pt x="11612" y="16835"/>
                  <a:pt x="11740" y="16780"/>
                </a:cubicBezTo>
                <a:lnTo>
                  <a:pt x="11740" y="16689"/>
                </a:lnTo>
                <a:cubicBezTo>
                  <a:pt x="11484" y="16817"/>
                  <a:pt x="11703" y="16798"/>
                  <a:pt x="11229" y="16890"/>
                </a:cubicBezTo>
                <a:cubicBezTo>
                  <a:pt x="11119" y="16908"/>
                  <a:pt x="11119" y="16890"/>
                  <a:pt x="11083" y="16817"/>
                </a:cubicBezTo>
                <a:lnTo>
                  <a:pt x="10955" y="16963"/>
                </a:lnTo>
                <a:cubicBezTo>
                  <a:pt x="10736" y="17145"/>
                  <a:pt x="10608" y="17547"/>
                  <a:pt x="10425" y="17346"/>
                </a:cubicBezTo>
                <a:cubicBezTo>
                  <a:pt x="10425" y="17328"/>
                  <a:pt x="10352" y="17200"/>
                  <a:pt x="10352" y="17182"/>
                </a:cubicBezTo>
                <a:cubicBezTo>
                  <a:pt x="10316" y="17036"/>
                  <a:pt x="10480" y="17017"/>
                  <a:pt x="10498" y="16817"/>
                </a:cubicBezTo>
                <a:cubicBezTo>
                  <a:pt x="10407" y="16853"/>
                  <a:pt x="10444" y="16853"/>
                  <a:pt x="10389" y="16944"/>
                </a:cubicBezTo>
                <a:cubicBezTo>
                  <a:pt x="10352" y="16981"/>
                  <a:pt x="10316" y="17017"/>
                  <a:pt x="10243" y="17036"/>
                </a:cubicBezTo>
                <a:cubicBezTo>
                  <a:pt x="10206" y="16944"/>
                  <a:pt x="10115" y="16725"/>
                  <a:pt x="10115" y="16597"/>
                </a:cubicBezTo>
                <a:cubicBezTo>
                  <a:pt x="10224" y="16543"/>
                  <a:pt x="10279" y="16561"/>
                  <a:pt x="10389" y="16470"/>
                </a:cubicBezTo>
                <a:cubicBezTo>
                  <a:pt x="10535" y="16342"/>
                  <a:pt x="10553" y="16196"/>
                  <a:pt x="10864" y="16068"/>
                </a:cubicBezTo>
                <a:cubicBezTo>
                  <a:pt x="10991" y="16013"/>
                  <a:pt x="11064" y="16086"/>
                  <a:pt x="11229" y="16086"/>
                </a:cubicBezTo>
                <a:cubicBezTo>
                  <a:pt x="11174" y="16050"/>
                  <a:pt x="11101" y="16031"/>
                  <a:pt x="11046" y="15995"/>
                </a:cubicBezTo>
                <a:cubicBezTo>
                  <a:pt x="11302" y="15794"/>
                  <a:pt x="11430" y="15977"/>
                  <a:pt x="11539" y="15977"/>
                </a:cubicBezTo>
                <a:cubicBezTo>
                  <a:pt x="11503" y="15885"/>
                  <a:pt x="11503" y="15958"/>
                  <a:pt x="11503" y="15849"/>
                </a:cubicBezTo>
                <a:cubicBezTo>
                  <a:pt x="11576" y="15794"/>
                  <a:pt x="11630" y="15758"/>
                  <a:pt x="11740" y="15758"/>
                </a:cubicBezTo>
                <a:lnTo>
                  <a:pt x="11740" y="15630"/>
                </a:lnTo>
                <a:cubicBezTo>
                  <a:pt x="11576" y="15703"/>
                  <a:pt x="11557" y="15812"/>
                  <a:pt x="11302" y="15812"/>
                </a:cubicBezTo>
                <a:cubicBezTo>
                  <a:pt x="11302" y="15648"/>
                  <a:pt x="11356" y="15648"/>
                  <a:pt x="11375" y="15575"/>
                </a:cubicBezTo>
                <a:cubicBezTo>
                  <a:pt x="11393" y="15465"/>
                  <a:pt x="11393" y="15538"/>
                  <a:pt x="11375" y="15520"/>
                </a:cubicBezTo>
                <a:cubicBezTo>
                  <a:pt x="11320" y="15575"/>
                  <a:pt x="11210" y="15849"/>
                  <a:pt x="11156" y="15885"/>
                </a:cubicBezTo>
                <a:cubicBezTo>
                  <a:pt x="11010" y="15995"/>
                  <a:pt x="10736" y="15995"/>
                  <a:pt x="10444" y="16324"/>
                </a:cubicBezTo>
                <a:cubicBezTo>
                  <a:pt x="10334" y="16451"/>
                  <a:pt x="10279" y="16524"/>
                  <a:pt x="10060" y="16543"/>
                </a:cubicBezTo>
                <a:cubicBezTo>
                  <a:pt x="10024" y="16506"/>
                  <a:pt x="9932" y="16397"/>
                  <a:pt x="9914" y="16360"/>
                </a:cubicBezTo>
                <a:cubicBezTo>
                  <a:pt x="9896" y="16287"/>
                  <a:pt x="10042" y="16068"/>
                  <a:pt x="10224" y="16031"/>
                </a:cubicBezTo>
                <a:cubicBezTo>
                  <a:pt x="10407" y="15995"/>
                  <a:pt x="10352" y="16086"/>
                  <a:pt x="10480" y="16086"/>
                </a:cubicBezTo>
                <a:cubicBezTo>
                  <a:pt x="10462" y="16031"/>
                  <a:pt x="10425" y="16050"/>
                  <a:pt x="10407" y="15977"/>
                </a:cubicBezTo>
                <a:cubicBezTo>
                  <a:pt x="10498" y="15904"/>
                  <a:pt x="10626" y="15904"/>
                  <a:pt x="10644" y="15849"/>
                </a:cubicBezTo>
                <a:cubicBezTo>
                  <a:pt x="10498" y="15867"/>
                  <a:pt x="10352" y="15958"/>
                  <a:pt x="10206" y="15995"/>
                </a:cubicBezTo>
                <a:cubicBezTo>
                  <a:pt x="9914" y="16050"/>
                  <a:pt x="9987" y="16232"/>
                  <a:pt x="9805" y="16214"/>
                </a:cubicBezTo>
                <a:cubicBezTo>
                  <a:pt x="9713" y="16159"/>
                  <a:pt x="9604" y="15940"/>
                  <a:pt x="9585" y="15849"/>
                </a:cubicBezTo>
                <a:cubicBezTo>
                  <a:pt x="9823" y="15666"/>
                  <a:pt x="10042" y="15867"/>
                  <a:pt x="10243" y="15721"/>
                </a:cubicBezTo>
                <a:cubicBezTo>
                  <a:pt x="10170" y="15684"/>
                  <a:pt x="10151" y="15758"/>
                  <a:pt x="10005" y="15721"/>
                </a:cubicBezTo>
                <a:cubicBezTo>
                  <a:pt x="10042" y="15611"/>
                  <a:pt x="10097" y="15648"/>
                  <a:pt x="10133" y="15557"/>
                </a:cubicBezTo>
                <a:cubicBezTo>
                  <a:pt x="10042" y="15557"/>
                  <a:pt x="10005" y="15666"/>
                  <a:pt x="9878" y="15703"/>
                </a:cubicBezTo>
                <a:cubicBezTo>
                  <a:pt x="9859" y="15703"/>
                  <a:pt x="9549" y="15758"/>
                  <a:pt x="9512" y="15758"/>
                </a:cubicBezTo>
                <a:cubicBezTo>
                  <a:pt x="9585" y="15557"/>
                  <a:pt x="9878" y="15520"/>
                  <a:pt x="9805" y="15411"/>
                </a:cubicBezTo>
                <a:cubicBezTo>
                  <a:pt x="9731" y="15484"/>
                  <a:pt x="9549" y="15684"/>
                  <a:pt x="9421" y="15684"/>
                </a:cubicBezTo>
                <a:cubicBezTo>
                  <a:pt x="9293" y="15484"/>
                  <a:pt x="9421" y="15520"/>
                  <a:pt x="9531" y="15301"/>
                </a:cubicBezTo>
                <a:cubicBezTo>
                  <a:pt x="9604" y="15191"/>
                  <a:pt x="9859" y="15173"/>
                  <a:pt x="9969" y="15265"/>
                </a:cubicBezTo>
                <a:cubicBezTo>
                  <a:pt x="10151" y="15429"/>
                  <a:pt x="10206" y="15374"/>
                  <a:pt x="10425" y="15301"/>
                </a:cubicBezTo>
                <a:cubicBezTo>
                  <a:pt x="10699" y="15210"/>
                  <a:pt x="10754" y="15392"/>
                  <a:pt x="10900" y="15411"/>
                </a:cubicBezTo>
                <a:cubicBezTo>
                  <a:pt x="10790" y="15283"/>
                  <a:pt x="10754" y="15356"/>
                  <a:pt x="10717" y="15210"/>
                </a:cubicBezTo>
                <a:lnTo>
                  <a:pt x="11083" y="15118"/>
                </a:lnTo>
                <a:cubicBezTo>
                  <a:pt x="11064" y="15045"/>
                  <a:pt x="11010" y="15082"/>
                  <a:pt x="10790" y="15137"/>
                </a:cubicBezTo>
                <a:cubicBezTo>
                  <a:pt x="10663" y="15173"/>
                  <a:pt x="10590" y="15210"/>
                  <a:pt x="10444" y="15228"/>
                </a:cubicBezTo>
                <a:cubicBezTo>
                  <a:pt x="10444" y="15082"/>
                  <a:pt x="10590" y="15045"/>
                  <a:pt x="10608" y="14936"/>
                </a:cubicBezTo>
                <a:cubicBezTo>
                  <a:pt x="10553" y="14954"/>
                  <a:pt x="10316" y="15283"/>
                  <a:pt x="10297" y="15283"/>
                </a:cubicBezTo>
                <a:cubicBezTo>
                  <a:pt x="10206" y="15301"/>
                  <a:pt x="10097" y="15301"/>
                  <a:pt x="10042" y="15246"/>
                </a:cubicBezTo>
                <a:cubicBezTo>
                  <a:pt x="9969" y="15173"/>
                  <a:pt x="10042" y="15118"/>
                  <a:pt x="10060" y="15027"/>
                </a:cubicBezTo>
                <a:cubicBezTo>
                  <a:pt x="9969" y="15082"/>
                  <a:pt x="9951" y="15191"/>
                  <a:pt x="9567" y="15137"/>
                </a:cubicBezTo>
                <a:cubicBezTo>
                  <a:pt x="9512" y="15045"/>
                  <a:pt x="9512" y="14808"/>
                  <a:pt x="9585" y="14735"/>
                </a:cubicBezTo>
                <a:cubicBezTo>
                  <a:pt x="9713" y="14607"/>
                  <a:pt x="9841" y="14753"/>
                  <a:pt x="9951" y="14717"/>
                </a:cubicBezTo>
                <a:cubicBezTo>
                  <a:pt x="9914" y="14699"/>
                  <a:pt x="9896" y="14699"/>
                  <a:pt x="9878" y="14680"/>
                </a:cubicBezTo>
                <a:lnTo>
                  <a:pt x="9805" y="14625"/>
                </a:lnTo>
                <a:cubicBezTo>
                  <a:pt x="9859" y="14589"/>
                  <a:pt x="9951" y="14571"/>
                  <a:pt x="10024" y="14534"/>
                </a:cubicBezTo>
                <a:cubicBezTo>
                  <a:pt x="10188" y="14479"/>
                  <a:pt x="10188" y="14516"/>
                  <a:pt x="10334" y="14534"/>
                </a:cubicBezTo>
                <a:cubicBezTo>
                  <a:pt x="10644" y="14571"/>
                  <a:pt x="10736" y="14443"/>
                  <a:pt x="10918" y="14461"/>
                </a:cubicBezTo>
                <a:cubicBezTo>
                  <a:pt x="10991" y="14552"/>
                  <a:pt x="11010" y="14662"/>
                  <a:pt x="11156" y="14680"/>
                </a:cubicBezTo>
                <a:cubicBezTo>
                  <a:pt x="11119" y="14589"/>
                  <a:pt x="10991" y="14571"/>
                  <a:pt x="11010" y="14425"/>
                </a:cubicBezTo>
                <a:cubicBezTo>
                  <a:pt x="11302" y="14352"/>
                  <a:pt x="11539" y="14699"/>
                  <a:pt x="11576" y="14808"/>
                </a:cubicBezTo>
                <a:cubicBezTo>
                  <a:pt x="11612" y="14918"/>
                  <a:pt x="11630" y="14936"/>
                  <a:pt x="11740" y="14991"/>
                </a:cubicBezTo>
                <a:cubicBezTo>
                  <a:pt x="11685" y="14808"/>
                  <a:pt x="11667" y="14863"/>
                  <a:pt x="11740" y="14662"/>
                </a:cubicBezTo>
                <a:lnTo>
                  <a:pt x="11649" y="14735"/>
                </a:lnTo>
                <a:cubicBezTo>
                  <a:pt x="11594" y="14717"/>
                  <a:pt x="11594" y="14699"/>
                  <a:pt x="11557" y="14644"/>
                </a:cubicBezTo>
                <a:cubicBezTo>
                  <a:pt x="11521" y="14607"/>
                  <a:pt x="11503" y="14571"/>
                  <a:pt x="11466" y="14534"/>
                </a:cubicBezTo>
                <a:cubicBezTo>
                  <a:pt x="11484" y="14479"/>
                  <a:pt x="11484" y="14516"/>
                  <a:pt x="11484" y="14479"/>
                </a:cubicBezTo>
                <a:lnTo>
                  <a:pt x="11539" y="14425"/>
                </a:lnTo>
                <a:cubicBezTo>
                  <a:pt x="11283" y="14461"/>
                  <a:pt x="11411" y="14425"/>
                  <a:pt x="11229" y="14370"/>
                </a:cubicBezTo>
                <a:cubicBezTo>
                  <a:pt x="11064" y="14315"/>
                  <a:pt x="10991" y="14352"/>
                  <a:pt x="10864" y="14388"/>
                </a:cubicBezTo>
                <a:cubicBezTo>
                  <a:pt x="10754" y="14425"/>
                  <a:pt x="10626" y="14461"/>
                  <a:pt x="10535" y="14443"/>
                </a:cubicBezTo>
                <a:cubicBezTo>
                  <a:pt x="10389" y="14406"/>
                  <a:pt x="10407" y="14498"/>
                  <a:pt x="10170" y="14425"/>
                </a:cubicBezTo>
                <a:cubicBezTo>
                  <a:pt x="10151" y="14315"/>
                  <a:pt x="10170" y="14005"/>
                  <a:pt x="10243" y="13932"/>
                </a:cubicBezTo>
                <a:cubicBezTo>
                  <a:pt x="10334" y="13822"/>
                  <a:pt x="10498" y="13804"/>
                  <a:pt x="10663" y="13767"/>
                </a:cubicBezTo>
                <a:cubicBezTo>
                  <a:pt x="10882" y="13713"/>
                  <a:pt x="10937" y="13493"/>
                  <a:pt x="11302" y="13694"/>
                </a:cubicBezTo>
                <a:cubicBezTo>
                  <a:pt x="11430" y="13749"/>
                  <a:pt x="11320" y="13804"/>
                  <a:pt x="11411" y="13877"/>
                </a:cubicBezTo>
                <a:lnTo>
                  <a:pt x="11430" y="13840"/>
                </a:lnTo>
                <a:cubicBezTo>
                  <a:pt x="11466" y="13731"/>
                  <a:pt x="11411" y="13822"/>
                  <a:pt x="11448" y="13749"/>
                </a:cubicBezTo>
                <a:cubicBezTo>
                  <a:pt x="11685" y="13767"/>
                  <a:pt x="11594" y="13932"/>
                  <a:pt x="11740" y="14041"/>
                </a:cubicBezTo>
                <a:cubicBezTo>
                  <a:pt x="11703" y="13950"/>
                  <a:pt x="11722" y="13877"/>
                  <a:pt x="11722" y="13767"/>
                </a:cubicBezTo>
                <a:cubicBezTo>
                  <a:pt x="11612" y="13731"/>
                  <a:pt x="11156" y="13603"/>
                  <a:pt x="11101" y="13530"/>
                </a:cubicBezTo>
                <a:cubicBezTo>
                  <a:pt x="11283" y="13384"/>
                  <a:pt x="11521" y="13366"/>
                  <a:pt x="11722" y="13420"/>
                </a:cubicBezTo>
                <a:cubicBezTo>
                  <a:pt x="11703" y="13347"/>
                  <a:pt x="11703" y="13384"/>
                  <a:pt x="11667" y="13329"/>
                </a:cubicBezTo>
                <a:cubicBezTo>
                  <a:pt x="11703" y="13220"/>
                  <a:pt x="11685" y="13347"/>
                  <a:pt x="11722" y="13238"/>
                </a:cubicBezTo>
                <a:cubicBezTo>
                  <a:pt x="11685" y="13238"/>
                  <a:pt x="11649" y="13256"/>
                  <a:pt x="11612" y="13220"/>
                </a:cubicBezTo>
                <a:cubicBezTo>
                  <a:pt x="11685" y="13165"/>
                  <a:pt x="11685" y="13183"/>
                  <a:pt x="11740" y="13092"/>
                </a:cubicBezTo>
                <a:cubicBezTo>
                  <a:pt x="11667" y="13110"/>
                  <a:pt x="11630" y="13147"/>
                  <a:pt x="11576" y="13183"/>
                </a:cubicBezTo>
                <a:cubicBezTo>
                  <a:pt x="11320" y="13347"/>
                  <a:pt x="11612" y="13274"/>
                  <a:pt x="11101" y="13439"/>
                </a:cubicBezTo>
                <a:cubicBezTo>
                  <a:pt x="10937" y="13493"/>
                  <a:pt x="10918" y="13566"/>
                  <a:pt x="10809" y="13640"/>
                </a:cubicBezTo>
                <a:cubicBezTo>
                  <a:pt x="10626" y="13767"/>
                  <a:pt x="10224" y="13713"/>
                  <a:pt x="10133" y="13968"/>
                </a:cubicBezTo>
                <a:cubicBezTo>
                  <a:pt x="10078" y="14114"/>
                  <a:pt x="10133" y="14260"/>
                  <a:pt x="10060" y="14388"/>
                </a:cubicBezTo>
                <a:cubicBezTo>
                  <a:pt x="10005" y="14516"/>
                  <a:pt x="9859" y="14498"/>
                  <a:pt x="9731" y="14552"/>
                </a:cubicBezTo>
                <a:lnTo>
                  <a:pt x="9421" y="14753"/>
                </a:lnTo>
                <a:cubicBezTo>
                  <a:pt x="9476" y="14991"/>
                  <a:pt x="9549" y="15356"/>
                  <a:pt x="9293" y="15447"/>
                </a:cubicBezTo>
                <a:cubicBezTo>
                  <a:pt x="9184" y="15392"/>
                  <a:pt x="9111" y="15210"/>
                  <a:pt x="9038" y="15100"/>
                </a:cubicBezTo>
                <a:cubicBezTo>
                  <a:pt x="8946" y="14972"/>
                  <a:pt x="8837" y="14845"/>
                  <a:pt x="8873" y="14662"/>
                </a:cubicBezTo>
                <a:cubicBezTo>
                  <a:pt x="8782" y="14680"/>
                  <a:pt x="8764" y="14680"/>
                  <a:pt x="8709" y="14625"/>
                </a:cubicBezTo>
                <a:cubicBezTo>
                  <a:pt x="8654" y="14552"/>
                  <a:pt x="8545" y="14388"/>
                  <a:pt x="8618" y="14297"/>
                </a:cubicBezTo>
                <a:cubicBezTo>
                  <a:pt x="8709" y="14169"/>
                  <a:pt x="8928" y="14114"/>
                  <a:pt x="9111" y="14151"/>
                </a:cubicBezTo>
                <a:lnTo>
                  <a:pt x="9129" y="14078"/>
                </a:lnTo>
                <a:cubicBezTo>
                  <a:pt x="9165" y="14005"/>
                  <a:pt x="9312" y="13986"/>
                  <a:pt x="9385" y="13986"/>
                </a:cubicBezTo>
                <a:cubicBezTo>
                  <a:pt x="9421" y="13986"/>
                  <a:pt x="9549" y="14023"/>
                  <a:pt x="9585" y="14023"/>
                </a:cubicBezTo>
                <a:cubicBezTo>
                  <a:pt x="9677" y="14041"/>
                  <a:pt x="9695" y="14078"/>
                  <a:pt x="9750" y="14041"/>
                </a:cubicBezTo>
                <a:cubicBezTo>
                  <a:pt x="9677" y="14005"/>
                  <a:pt x="9567" y="13986"/>
                  <a:pt x="9494" y="13950"/>
                </a:cubicBezTo>
                <a:cubicBezTo>
                  <a:pt x="9512" y="13877"/>
                  <a:pt x="9458" y="13932"/>
                  <a:pt x="9549" y="13877"/>
                </a:cubicBezTo>
                <a:cubicBezTo>
                  <a:pt x="9622" y="13840"/>
                  <a:pt x="9713" y="13822"/>
                  <a:pt x="9786" y="13786"/>
                </a:cubicBezTo>
                <a:cubicBezTo>
                  <a:pt x="9695" y="13731"/>
                  <a:pt x="8800" y="14187"/>
                  <a:pt x="8508" y="14187"/>
                </a:cubicBezTo>
                <a:cubicBezTo>
                  <a:pt x="8417" y="14151"/>
                  <a:pt x="8143" y="13767"/>
                  <a:pt x="8691" y="13731"/>
                </a:cubicBezTo>
                <a:lnTo>
                  <a:pt x="8800" y="13713"/>
                </a:lnTo>
                <a:lnTo>
                  <a:pt x="8672" y="13676"/>
                </a:lnTo>
                <a:cubicBezTo>
                  <a:pt x="8672" y="13676"/>
                  <a:pt x="8654" y="13676"/>
                  <a:pt x="8654" y="13676"/>
                </a:cubicBezTo>
                <a:cubicBezTo>
                  <a:pt x="8691" y="13603"/>
                  <a:pt x="8800" y="13530"/>
                  <a:pt x="8910" y="13493"/>
                </a:cubicBezTo>
                <a:cubicBezTo>
                  <a:pt x="9074" y="13439"/>
                  <a:pt x="9111" y="13493"/>
                  <a:pt x="9239" y="13548"/>
                </a:cubicBezTo>
                <a:cubicBezTo>
                  <a:pt x="9604" y="13694"/>
                  <a:pt x="9677" y="13585"/>
                  <a:pt x="9932" y="13530"/>
                </a:cubicBezTo>
                <a:cubicBezTo>
                  <a:pt x="9932" y="13530"/>
                  <a:pt x="9932" y="13530"/>
                  <a:pt x="9932" y="13512"/>
                </a:cubicBezTo>
                <a:lnTo>
                  <a:pt x="9951" y="13457"/>
                </a:lnTo>
                <a:cubicBezTo>
                  <a:pt x="9951" y="13457"/>
                  <a:pt x="9951" y="13457"/>
                  <a:pt x="9969" y="13457"/>
                </a:cubicBezTo>
                <a:cubicBezTo>
                  <a:pt x="10115" y="13201"/>
                  <a:pt x="10334" y="13329"/>
                  <a:pt x="10498" y="13238"/>
                </a:cubicBezTo>
                <a:lnTo>
                  <a:pt x="10224" y="13238"/>
                </a:lnTo>
                <a:cubicBezTo>
                  <a:pt x="10224" y="13128"/>
                  <a:pt x="10224" y="13201"/>
                  <a:pt x="10297" y="13110"/>
                </a:cubicBezTo>
                <a:cubicBezTo>
                  <a:pt x="10188" y="13128"/>
                  <a:pt x="10151" y="13220"/>
                  <a:pt x="10097" y="13274"/>
                </a:cubicBezTo>
                <a:cubicBezTo>
                  <a:pt x="9859" y="13493"/>
                  <a:pt x="9750" y="13621"/>
                  <a:pt x="9385" y="13530"/>
                </a:cubicBezTo>
                <a:cubicBezTo>
                  <a:pt x="9403" y="13384"/>
                  <a:pt x="9512" y="13420"/>
                  <a:pt x="9585" y="13311"/>
                </a:cubicBezTo>
                <a:cubicBezTo>
                  <a:pt x="9421" y="13366"/>
                  <a:pt x="9439" y="13402"/>
                  <a:pt x="9330" y="13457"/>
                </a:cubicBezTo>
                <a:cubicBezTo>
                  <a:pt x="9239" y="13512"/>
                  <a:pt x="9184" y="13420"/>
                  <a:pt x="9056" y="13420"/>
                </a:cubicBezTo>
                <a:cubicBezTo>
                  <a:pt x="8782" y="13402"/>
                  <a:pt x="8672" y="13603"/>
                  <a:pt x="8508" y="13640"/>
                </a:cubicBezTo>
                <a:cubicBezTo>
                  <a:pt x="8545" y="13457"/>
                  <a:pt x="8727" y="13311"/>
                  <a:pt x="8691" y="13256"/>
                </a:cubicBezTo>
                <a:cubicBezTo>
                  <a:pt x="8636" y="13274"/>
                  <a:pt x="8691" y="13256"/>
                  <a:pt x="8654" y="13311"/>
                </a:cubicBezTo>
                <a:cubicBezTo>
                  <a:pt x="8636" y="13347"/>
                  <a:pt x="8618" y="13366"/>
                  <a:pt x="8599" y="13402"/>
                </a:cubicBezTo>
                <a:cubicBezTo>
                  <a:pt x="8362" y="13694"/>
                  <a:pt x="8472" y="13786"/>
                  <a:pt x="8289" y="13804"/>
                </a:cubicBezTo>
                <a:cubicBezTo>
                  <a:pt x="8161" y="13822"/>
                  <a:pt x="7960" y="13749"/>
                  <a:pt x="7924" y="13694"/>
                </a:cubicBezTo>
                <a:cubicBezTo>
                  <a:pt x="7887" y="13621"/>
                  <a:pt x="7869" y="13420"/>
                  <a:pt x="7924" y="13347"/>
                </a:cubicBezTo>
                <a:cubicBezTo>
                  <a:pt x="7942" y="13347"/>
                  <a:pt x="7942" y="13347"/>
                  <a:pt x="7960" y="13311"/>
                </a:cubicBezTo>
                <a:lnTo>
                  <a:pt x="7997" y="13293"/>
                </a:lnTo>
                <a:cubicBezTo>
                  <a:pt x="7869" y="13238"/>
                  <a:pt x="7960" y="13110"/>
                  <a:pt x="7942" y="12946"/>
                </a:cubicBezTo>
                <a:cubicBezTo>
                  <a:pt x="7924" y="12800"/>
                  <a:pt x="7869" y="12745"/>
                  <a:pt x="7960" y="12635"/>
                </a:cubicBezTo>
                <a:cubicBezTo>
                  <a:pt x="8180" y="12580"/>
                  <a:pt x="8307" y="12800"/>
                  <a:pt x="8435" y="12909"/>
                </a:cubicBezTo>
                <a:cubicBezTo>
                  <a:pt x="8508" y="12982"/>
                  <a:pt x="8654" y="13183"/>
                  <a:pt x="8782" y="13183"/>
                </a:cubicBezTo>
                <a:cubicBezTo>
                  <a:pt x="8873" y="13201"/>
                  <a:pt x="8819" y="13201"/>
                  <a:pt x="8837" y="13183"/>
                </a:cubicBezTo>
                <a:cubicBezTo>
                  <a:pt x="8727" y="13128"/>
                  <a:pt x="8709" y="13147"/>
                  <a:pt x="8672" y="13037"/>
                </a:cubicBezTo>
                <a:cubicBezTo>
                  <a:pt x="8800" y="13019"/>
                  <a:pt x="8946" y="12946"/>
                  <a:pt x="9092" y="13000"/>
                </a:cubicBezTo>
                <a:cubicBezTo>
                  <a:pt x="9111" y="13000"/>
                  <a:pt x="9385" y="13165"/>
                  <a:pt x="9421" y="13110"/>
                </a:cubicBezTo>
                <a:cubicBezTo>
                  <a:pt x="9421" y="13110"/>
                  <a:pt x="9421" y="13110"/>
                  <a:pt x="9421" y="13110"/>
                </a:cubicBezTo>
                <a:cubicBezTo>
                  <a:pt x="9312" y="13055"/>
                  <a:pt x="9147" y="13037"/>
                  <a:pt x="9092" y="12946"/>
                </a:cubicBezTo>
                <a:cubicBezTo>
                  <a:pt x="9129" y="12873"/>
                  <a:pt x="9165" y="12854"/>
                  <a:pt x="9257" y="12818"/>
                </a:cubicBezTo>
                <a:cubicBezTo>
                  <a:pt x="9330" y="12800"/>
                  <a:pt x="9385" y="12781"/>
                  <a:pt x="9458" y="12836"/>
                </a:cubicBezTo>
                <a:cubicBezTo>
                  <a:pt x="9549" y="12927"/>
                  <a:pt x="9567" y="13055"/>
                  <a:pt x="9731" y="13092"/>
                </a:cubicBezTo>
                <a:cubicBezTo>
                  <a:pt x="9677" y="12982"/>
                  <a:pt x="9567" y="12982"/>
                  <a:pt x="9531" y="12818"/>
                </a:cubicBezTo>
                <a:cubicBezTo>
                  <a:pt x="9622" y="12818"/>
                  <a:pt x="9786" y="12854"/>
                  <a:pt x="9841" y="12818"/>
                </a:cubicBezTo>
                <a:cubicBezTo>
                  <a:pt x="9768" y="12781"/>
                  <a:pt x="9330" y="12745"/>
                  <a:pt x="9257" y="12763"/>
                </a:cubicBezTo>
                <a:cubicBezTo>
                  <a:pt x="9111" y="12818"/>
                  <a:pt x="8965" y="12927"/>
                  <a:pt x="8782" y="12964"/>
                </a:cubicBezTo>
                <a:cubicBezTo>
                  <a:pt x="8545" y="13000"/>
                  <a:pt x="8472" y="12836"/>
                  <a:pt x="8362" y="12727"/>
                </a:cubicBezTo>
                <a:cubicBezTo>
                  <a:pt x="8234" y="12617"/>
                  <a:pt x="8106" y="12562"/>
                  <a:pt x="8198" y="12325"/>
                </a:cubicBezTo>
                <a:cubicBezTo>
                  <a:pt x="8380" y="12343"/>
                  <a:pt x="8234" y="12416"/>
                  <a:pt x="8453" y="12416"/>
                </a:cubicBezTo>
                <a:cubicBezTo>
                  <a:pt x="8417" y="12325"/>
                  <a:pt x="8453" y="12398"/>
                  <a:pt x="8417" y="12343"/>
                </a:cubicBezTo>
                <a:cubicBezTo>
                  <a:pt x="8307" y="12234"/>
                  <a:pt x="8216" y="12270"/>
                  <a:pt x="8271" y="12033"/>
                </a:cubicBezTo>
                <a:cubicBezTo>
                  <a:pt x="8289" y="12033"/>
                  <a:pt x="8691" y="11996"/>
                  <a:pt x="8709" y="11996"/>
                </a:cubicBezTo>
                <a:cubicBezTo>
                  <a:pt x="8819" y="12033"/>
                  <a:pt x="8855" y="12179"/>
                  <a:pt x="8965" y="12197"/>
                </a:cubicBezTo>
                <a:cubicBezTo>
                  <a:pt x="8928" y="12106"/>
                  <a:pt x="8837" y="12106"/>
                  <a:pt x="8819" y="11960"/>
                </a:cubicBezTo>
                <a:cubicBezTo>
                  <a:pt x="9184" y="11814"/>
                  <a:pt x="9275" y="11905"/>
                  <a:pt x="9585" y="12252"/>
                </a:cubicBezTo>
                <a:cubicBezTo>
                  <a:pt x="9731" y="12416"/>
                  <a:pt x="9695" y="12361"/>
                  <a:pt x="9859" y="12471"/>
                </a:cubicBezTo>
                <a:cubicBezTo>
                  <a:pt x="9951" y="12526"/>
                  <a:pt x="9951" y="12599"/>
                  <a:pt x="10005" y="12672"/>
                </a:cubicBezTo>
                <a:cubicBezTo>
                  <a:pt x="10060" y="12745"/>
                  <a:pt x="10352" y="12891"/>
                  <a:pt x="10444" y="12854"/>
                </a:cubicBezTo>
                <a:cubicBezTo>
                  <a:pt x="10261" y="12763"/>
                  <a:pt x="9987" y="12727"/>
                  <a:pt x="10005" y="12489"/>
                </a:cubicBezTo>
                <a:cubicBezTo>
                  <a:pt x="10553" y="12398"/>
                  <a:pt x="10535" y="12690"/>
                  <a:pt x="10754" y="12690"/>
                </a:cubicBezTo>
                <a:cubicBezTo>
                  <a:pt x="10663" y="12617"/>
                  <a:pt x="10517" y="12544"/>
                  <a:pt x="10444" y="12453"/>
                </a:cubicBezTo>
                <a:cubicBezTo>
                  <a:pt x="10608" y="12307"/>
                  <a:pt x="10973" y="12526"/>
                  <a:pt x="11028" y="12617"/>
                </a:cubicBezTo>
                <a:cubicBezTo>
                  <a:pt x="11192" y="12818"/>
                  <a:pt x="11484" y="12964"/>
                  <a:pt x="11503" y="12909"/>
                </a:cubicBezTo>
                <a:cubicBezTo>
                  <a:pt x="11503" y="12891"/>
                  <a:pt x="11521" y="12891"/>
                  <a:pt x="11521" y="12891"/>
                </a:cubicBezTo>
                <a:cubicBezTo>
                  <a:pt x="11466" y="12873"/>
                  <a:pt x="11411" y="12873"/>
                  <a:pt x="11356" y="12836"/>
                </a:cubicBezTo>
                <a:cubicBezTo>
                  <a:pt x="11283" y="12800"/>
                  <a:pt x="11283" y="12800"/>
                  <a:pt x="11265" y="12708"/>
                </a:cubicBezTo>
                <a:cubicBezTo>
                  <a:pt x="11356" y="12654"/>
                  <a:pt x="11430" y="12672"/>
                  <a:pt x="11539" y="12635"/>
                </a:cubicBezTo>
                <a:lnTo>
                  <a:pt x="11156" y="12672"/>
                </a:lnTo>
                <a:cubicBezTo>
                  <a:pt x="11101" y="12617"/>
                  <a:pt x="11064" y="12544"/>
                  <a:pt x="11010" y="12507"/>
                </a:cubicBezTo>
                <a:cubicBezTo>
                  <a:pt x="11028" y="12471"/>
                  <a:pt x="11010" y="12489"/>
                  <a:pt x="11046" y="12453"/>
                </a:cubicBezTo>
                <a:cubicBezTo>
                  <a:pt x="11046" y="12453"/>
                  <a:pt x="11064" y="12453"/>
                  <a:pt x="11064" y="12434"/>
                </a:cubicBezTo>
                <a:cubicBezTo>
                  <a:pt x="11064" y="12416"/>
                  <a:pt x="11083" y="12416"/>
                  <a:pt x="11083" y="12416"/>
                </a:cubicBezTo>
                <a:cubicBezTo>
                  <a:pt x="10827" y="12416"/>
                  <a:pt x="10845" y="12380"/>
                  <a:pt x="10644" y="12343"/>
                </a:cubicBezTo>
                <a:cubicBezTo>
                  <a:pt x="10371" y="12307"/>
                  <a:pt x="10078" y="12507"/>
                  <a:pt x="9805" y="12380"/>
                </a:cubicBezTo>
                <a:cubicBezTo>
                  <a:pt x="9658" y="12307"/>
                  <a:pt x="9622" y="12234"/>
                  <a:pt x="9658" y="12106"/>
                </a:cubicBezTo>
                <a:cubicBezTo>
                  <a:pt x="9458" y="12088"/>
                  <a:pt x="9512" y="12033"/>
                  <a:pt x="9385" y="11941"/>
                </a:cubicBezTo>
                <a:cubicBezTo>
                  <a:pt x="9275" y="11868"/>
                  <a:pt x="9220" y="11868"/>
                  <a:pt x="9111" y="11814"/>
                </a:cubicBezTo>
                <a:cubicBezTo>
                  <a:pt x="9147" y="11704"/>
                  <a:pt x="9312" y="11576"/>
                  <a:pt x="9458" y="11503"/>
                </a:cubicBezTo>
                <a:cubicBezTo>
                  <a:pt x="9731" y="11357"/>
                  <a:pt x="9896" y="11631"/>
                  <a:pt x="10115" y="11741"/>
                </a:cubicBezTo>
                <a:cubicBezTo>
                  <a:pt x="10352" y="11832"/>
                  <a:pt x="10517" y="12179"/>
                  <a:pt x="10644" y="12124"/>
                </a:cubicBezTo>
                <a:cubicBezTo>
                  <a:pt x="10553" y="12051"/>
                  <a:pt x="10389" y="11923"/>
                  <a:pt x="10352" y="11814"/>
                </a:cubicBezTo>
                <a:cubicBezTo>
                  <a:pt x="10444" y="11777"/>
                  <a:pt x="10663" y="11777"/>
                  <a:pt x="10790" y="11759"/>
                </a:cubicBezTo>
                <a:cubicBezTo>
                  <a:pt x="11192" y="11704"/>
                  <a:pt x="11119" y="11905"/>
                  <a:pt x="11393" y="12014"/>
                </a:cubicBezTo>
                <a:cubicBezTo>
                  <a:pt x="11448" y="12051"/>
                  <a:pt x="11539" y="12051"/>
                  <a:pt x="11594" y="12069"/>
                </a:cubicBezTo>
                <a:cubicBezTo>
                  <a:pt x="11685" y="12106"/>
                  <a:pt x="11667" y="12124"/>
                  <a:pt x="11740" y="12161"/>
                </a:cubicBezTo>
                <a:cubicBezTo>
                  <a:pt x="11667" y="11996"/>
                  <a:pt x="11539" y="12051"/>
                  <a:pt x="11411" y="11960"/>
                </a:cubicBezTo>
                <a:lnTo>
                  <a:pt x="11083" y="11704"/>
                </a:lnTo>
                <a:lnTo>
                  <a:pt x="11156" y="11686"/>
                </a:lnTo>
                <a:cubicBezTo>
                  <a:pt x="11302" y="11631"/>
                  <a:pt x="11557" y="11595"/>
                  <a:pt x="11722" y="11576"/>
                </a:cubicBezTo>
                <a:lnTo>
                  <a:pt x="11740" y="11412"/>
                </a:lnTo>
                <a:cubicBezTo>
                  <a:pt x="11612" y="11503"/>
                  <a:pt x="11758" y="11503"/>
                  <a:pt x="11466" y="11558"/>
                </a:cubicBezTo>
                <a:cubicBezTo>
                  <a:pt x="11375" y="11576"/>
                  <a:pt x="11192" y="11631"/>
                  <a:pt x="11156" y="11576"/>
                </a:cubicBezTo>
                <a:cubicBezTo>
                  <a:pt x="11046" y="11430"/>
                  <a:pt x="11283" y="11339"/>
                  <a:pt x="11320" y="11266"/>
                </a:cubicBezTo>
                <a:cubicBezTo>
                  <a:pt x="11265" y="11284"/>
                  <a:pt x="11174" y="11357"/>
                  <a:pt x="11137" y="11394"/>
                </a:cubicBezTo>
                <a:cubicBezTo>
                  <a:pt x="11028" y="11521"/>
                  <a:pt x="11119" y="11613"/>
                  <a:pt x="11010" y="11649"/>
                </a:cubicBezTo>
                <a:cubicBezTo>
                  <a:pt x="10973" y="11668"/>
                  <a:pt x="10991" y="11668"/>
                  <a:pt x="10955" y="11668"/>
                </a:cubicBezTo>
                <a:lnTo>
                  <a:pt x="10681" y="11722"/>
                </a:lnTo>
                <a:cubicBezTo>
                  <a:pt x="10535" y="11741"/>
                  <a:pt x="10407" y="11759"/>
                  <a:pt x="10261" y="11722"/>
                </a:cubicBezTo>
                <a:cubicBezTo>
                  <a:pt x="10133" y="11686"/>
                  <a:pt x="10042" y="11631"/>
                  <a:pt x="9951" y="11558"/>
                </a:cubicBezTo>
                <a:cubicBezTo>
                  <a:pt x="9786" y="11412"/>
                  <a:pt x="9713" y="11448"/>
                  <a:pt x="9658" y="11357"/>
                </a:cubicBezTo>
                <a:cubicBezTo>
                  <a:pt x="9713" y="11321"/>
                  <a:pt x="10151" y="11211"/>
                  <a:pt x="10206" y="11211"/>
                </a:cubicBezTo>
                <a:cubicBezTo>
                  <a:pt x="10389" y="11193"/>
                  <a:pt x="10553" y="11412"/>
                  <a:pt x="10681" y="11357"/>
                </a:cubicBezTo>
                <a:cubicBezTo>
                  <a:pt x="10608" y="11321"/>
                  <a:pt x="10425" y="11284"/>
                  <a:pt x="10371" y="11175"/>
                </a:cubicBezTo>
                <a:cubicBezTo>
                  <a:pt x="10553" y="10937"/>
                  <a:pt x="10736" y="11138"/>
                  <a:pt x="10809" y="11156"/>
                </a:cubicBezTo>
                <a:cubicBezTo>
                  <a:pt x="10772" y="11065"/>
                  <a:pt x="10736" y="11083"/>
                  <a:pt x="10699" y="10992"/>
                </a:cubicBezTo>
                <a:cubicBezTo>
                  <a:pt x="10809" y="10901"/>
                  <a:pt x="10864" y="10955"/>
                  <a:pt x="10973" y="10919"/>
                </a:cubicBezTo>
                <a:cubicBezTo>
                  <a:pt x="10937" y="10809"/>
                  <a:pt x="10699" y="10919"/>
                  <a:pt x="10663" y="10955"/>
                </a:cubicBezTo>
                <a:cubicBezTo>
                  <a:pt x="10407" y="11120"/>
                  <a:pt x="9951" y="11211"/>
                  <a:pt x="9640" y="11284"/>
                </a:cubicBezTo>
                <a:lnTo>
                  <a:pt x="9640" y="11266"/>
                </a:lnTo>
                <a:cubicBezTo>
                  <a:pt x="9640" y="11248"/>
                  <a:pt x="9640" y="11248"/>
                  <a:pt x="9640" y="11248"/>
                </a:cubicBezTo>
                <a:cubicBezTo>
                  <a:pt x="9640" y="11175"/>
                  <a:pt x="9677" y="11266"/>
                  <a:pt x="9640" y="11193"/>
                </a:cubicBezTo>
                <a:cubicBezTo>
                  <a:pt x="9585" y="11229"/>
                  <a:pt x="9549" y="11284"/>
                  <a:pt x="9494" y="11321"/>
                </a:cubicBezTo>
                <a:cubicBezTo>
                  <a:pt x="9330" y="11503"/>
                  <a:pt x="9293" y="11485"/>
                  <a:pt x="9074" y="11722"/>
                </a:cubicBezTo>
                <a:cubicBezTo>
                  <a:pt x="8873" y="11960"/>
                  <a:pt x="8526" y="12033"/>
                  <a:pt x="8271" y="11923"/>
                </a:cubicBezTo>
                <a:cubicBezTo>
                  <a:pt x="8253" y="11850"/>
                  <a:pt x="8180" y="11558"/>
                  <a:pt x="8180" y="11485"/>
                </a:cubicBezTo>
                <a:cubicBezTo>
                  <a:pt x="8216" y="11467"/>
                  <a:pt x="8253" y="11448"/>
                  <a:pt x="8289" y="11430"/>
                </a:cubicBezTo>
                <a:cubicBezTo>
                  <a:pt x="8344" y="11394"/>
                  <a:pt x="8344" y="11394"/>
                  <a:pt x="8399" y="11357"/>
                </a:cubicBezTo>
                <a:cubicBezTo>
                  <a:pt x="8563" y="11394"/>
                  <a:pt x="8654" y="11631"/>
                  <a:pt x="8800" y="11558"/>
                </a:cubicBezTo>
                <a:cubicBezTo>
                  <a:pt x="8654" y="11503"/>
                  <a:pt x="8563" y="11448"/>
                  <a:pt x="8508" y="11302"/>
                </a:cubicBezTo>
                <a:cubicBezTo>
                  <a:pt x="8563" y="11248"/>
                  <a:pt x="8800" y="11047"/>
                  <a:pt x="8873" y="10992"/>
                </a:cubicBezTo>
                <a:cubicBezTo>
                  <a:pt x="8928" y="10974"/>
                  <a:pt x="9184" y="11065"/>
                  <a:pt x="9275" y="11047"/>
                </a:cubicBezTo>
                <a:cubicBezTo>
                  <a:pt x="9330" y="11047"/>
                  <a:pt x="9293" y="11047"/>
                  <a:pt x="9312" y="11047"/>
                </a:cubicBezTo>
                <a:cubicBezTo>
                  <a:pt x="9275" y="11010"/>
                  <a:pt x="9202" y="11010"/>
                  <a:pt x="9129" y="10992"/>
                </a:cubicBezTo>
                <a:cubicBezTo>
                  <a:pt x="9056" y="10974"/>
                  <a:pt x="9019" y="10955"/>
                  <a:pt x="8983" y="10919"/>
                </a:cubicBezTo>
                <a:cubicBezTo>
                  <a:pt x="9019" y="10828"/>
                  <a:pt x="9202" y="10718"/>
                  <a:pt x="9293" y="10700"/>
                </a:cubicBezTo>
                <a:cubicBezTo>
                  <a:pt x="9531" y="10609"/>
                  <a:pt x="9768" y="10609"/>
                  <a:pt x="10005" y="10645"/>
                </a:cubicBezTo>
                <a:cubicBezTo>
                  <a:pt x="10133" y="10645"/>
                  <a:pt x="10389" y="10882"/>
                  <a:pt x="10517" y="10846"/>
                </a:cubicBezTo>
                <a:cubicBezTo>
                  <a:pt x="10444" y="10755"/>
                  <a:pt x="10224" y="10791"/>
                  <a:pt x="10188" y="10609"/>
                </a:cubicBezTo>
                <a:cubicBezTo>
                  <a:pt x="10279" y="10609"/>
                  <a:pt x="10316" y="10627"/>
                  <a:pt x="10389" y="10627"/>
                </a:cubicBezTo>
                <a:cubicBezTo>
                  <a:pt x="10498" y="10645"/>
                  <a:pt x="10480" y="10609"/>
                  <a:pt x="10553" y="10609"/>
                </a:cubicBezTo>
                <a:cubicBezTo>
                  <a:pt x="10644" y="10590"/>
                  <a:pt x="10663" y="10627"/>
                  <a:pt x="10736" y="10609"/>
                </a:cubicBezTo>
                <a:cubicBezTo>
                  <a:pt x="10809" y="10609"/>
                  <a:pt x="10827" y="10572"/>
                  <a:pt x="10918" y="10572"/>
                </a:cubicBezTo>
                <a:cubicBezTo>
                  <a:pt x="10973" y="10645"/>
                  <a:pt x="11064" y="10791"/>
                  <a:pt x="11174" y="10791"/>
                </a:cubicBezTo>
                <a:cubicBezTo>
                  <a:pt x="11119" y="10700"/>
                  <a:pt x="10900" y="10645"/>
                  <a:pt x="11064" y="10481"/>
                </a:cubicBezTo>
                <a:cubicBezTo>
                  <a:pt x="10900" y="10481"/>
                  <a:pt x="10736" y="10645"/>
                  <a:pt x="10553" y="10499"/>
                </a:cubicBezTo>
                <a:cubicBezTo>
                  <a:pt x="10608" y="10353"/>
                  <a:pt x="10699" y="10389"/>
                  <a:pt x="10754" y="10280"/>
                </a:cubicBezTo>
                <a:cubicBezTo>
                  <a:pt x="10608" y="10316"/>
                  <a:pt x="10517" y="10444"/>
                  <a:pt x="10425" y="10554"/>
                </a:cubicBezTo>
                <a:cubicBezTo>
                  <a:pt x="10297" y="10572"/>
                  <a:pt x="10261" y="10517"/>
                  <a:pt x="10078" y="10554"/>
                </a:cubicBezTo>
                <a:cubicBezTo>
                  <a:pt x="9914" y="10590"/>
                  <a:pt x="9878" y="10590"/>
                  <a:pt x="9768" y="10499"/>
                </a:cubicBezTo>
                <a:lnTo>
                  <a:pt x="9421" y="10554"/>
                </a:lnTo>
                <a:cubicBezTo>
                  <a:pt x="9403" y="10408"/>
                  <a:pt x="9439" y="10536"/>
                  <a:pt x="9385" y="10462"/>
                </a:cubicBezTo>
                <a:cubicBezTo>
                  <a:pt x="9330" y="10663"/>
                  <a:pt x="9129" y="10682"/>
                  <a:pt x="9001" y="10773"/>
                </a:cubicBezTo>
                <a:cubicBezTo>
                  <a:pt x="8892" y="10846"/>
                  <a:pt x="8746" y="11047"/>
                  <a:pt x="8636" y="11083"/>
                </a:cubicBezTo>
                <a:cubicBezTo>
                  <a:pt x="8599" y="10791"/>
                  <a:pt x="8946" y="10609"/>
                  <a:pt x="8983" y="10481"/>
                </a:cubicBezTo>
                <a:cubicBezTo>
                  <a:pt x="8892" y="10499"/>
                  <a:pt x="8873" y="10572"/>
                  <a:pt x="8837" y="10609"/>
                </a:cubicBezTo>
                <a:cubicBezTo>
                  <a:pt x="8727" y="10791"/>
                  <a:pt x="8654" y="10736"/>
                  <a:pt x="8545" y="11102"/>
                </a:cubicBezTo>
                <a:cubicBezTo>
                  <a:pt x="8508" y="11193"/>
                  <a:pt x="8344" y="11302"/>
                  <a:pt x="8271" y="11357"/>
                </a:cubicBezTo>
                <a:cubicBezTo>
                  <a:pt x="8125" y="11448"/>
                  <a:pt x="8015" y="11394"/>
                  <a:pt x="7869" y="11339"/>
                </a:cubicBezTo>
                <a:cubicBezTo>
                  <a:pt x="7924" y="11138"/>
                  <a:pt x="8216" y="11065"/>
                  <a:pt x="8289" y="10882"/>
                </a:cubicBezTo>
                <a:cubicBezTo>
                  <a:pt x="8161" y="10937"/>
                  <a:pt x="8143" y="11065"/>
                  <a:pt x="7924" y="11120"/>
                </a:cubicBezTo>
                <a:cubicBezTo>
                  <a:pt x="7942" y="10937"/>
                  <a:pt x="7997" y="10901"/>
                  <a:pt x="8070" y="10791"/>
                </a:cubicBezTo>
                <a:cubicBezTo>
                  <a:pt x="8125" y="10718"/>
                  <a:pt x="8234" y="10572"/>
                  <a:pt x="8253" y="10499"/>
                </a:cubicBezTo>
                <a:cubicBezTo>
                  <a:pt x="8125" y="10572"/>
                  <a:pt x="8052" y="10828"/>
                  <a:pt x="7924" y="10901"/>
                </a:cubicBezTo>
                <a:cubicBezTo>
                  <a:pt x="7833" y="10809"/>
                  <a:pt x="7887" y="10755"/>
                  <a:pt x="7833" y="10682"/>
                </a:cubicBezTo>
                <a:cubicBezTo>
                  <a:pt x="7796" y="10736"/>
                  <a:pt x="7814" y="10864"/>
                  <a:pt x="7851" y="10937"/>
                </a:cubicBezTo>
                <a:cubicBezTo>
                  <a:pt x="7906" y="11083"/>
                  <a:pt x="7887" y="11065"/>
                  <a:pt x="7833" y="11193"/>
                </a:cubicBezTo>
                <a:cubicBezTo>
                  <a:pt x="7796" y="11302"/>
                  <a:pt x="7778" y="11321"/>
                  <a:pt x="7687" y="11357"/>
                </a:cubicBezTo>
                <a:cubicBezTo>
                  <a:pt x="7595" y="11394"/>
                  <a:pt x="7540" y="11448"/>
                  <a:pt x="7467" y="11467"/>
                </a:cubicBezTo>
                <a:cubicBezTo>
                  <a:pt x="7449" y="11430"/>
                  <a:pt x="7303" y="11083"/>
                  <a:pt x="7285" y="11028"/>
                </a:cubicBezTo>
                <a:cubicBezTo>
                  <a:pt x="7449" y="10828"/>
                  <a:pt x="7540" y="11028"/>
                  <a:pt x="7687" y="10955"/>
                </a:cubicBezTo>
                <a:cubicBezTo>
                  <a:pt x="7613" y="10919"/>
                  <a:pt x="7577" y="10974"/>
                  <a:pt x="7504" y="10882"/>
                </a:cubicBezTo>
                <a:cubicBezTo>
                  <a:pt x="7577" y="10846"/>
                  <a:pt x="7613" y="10846"/>
                  <a:pt x="7650" y="10791"/>
                </a:cubicBezTo>
                <a:cubicBezTo>
                  <a:pt x="7467" y="10791"/>
                  <a:pt x="7340" y="10937"/>
                  <a:pt x="7230" y="10974"/>
                </a:cubicBezTo>
                <a:cubicBezTo>
                  <a:pt x="7084" y="10937"/>
                  <a:pt x="6974" y="10791"/>
                  <a:pt x="7011" y="10590"/>
                </a:cubicBezTo>
                <a:cubicBezTo>
                  <a:pt x="7194" y="10462"/>
                  <a:pt x="7887" y="10389"/>
                  <a:pt x="7979" y="10298"/>
                </a:cubicBezTo>
                <a:lnTo>
                  <a:pt x="7504" y="10389"/>
                </a:lnTo>
                <a:cubicBezTo>
                  <a:pt x="7522" y="10316"/>
                  <a:pt x="7577" y="10262"/>
                  <a:pt x="7650" y="10243"/>
                </a:cubicBezTo>
                <a:cubicBezTo>
                  <a:pt x="7467" y="10262"/>
                  <a:pt x="7303" y="10590"/>
                  <a:pt x="6993" y="10499"/>
                </a:cubicBezTo>
                <a:cubicBezTo>
                  <a:pt x="6974" y="10426"/>
                  <a:pt x="6956" y="10189"/>
                  <a:pt x="6956" y="10134"/>
                </a:cubicBezTo>
                <a:cubicBezTo>
                  <a:pt x="6993" y="10116"/>
                  <a:pt x="7047" y="10134"/>
                  <a:pt x="7066" y="10116"/>
                </a:cubicBezTo>
                <a:lnTo>
                  <a:pt x="7121" y="10079"/>
                </a:lnTo>
                <a:cubicBezTo>
                  <a:pt x="7084" y="10024"/>
                  <a:pt x="7121" y="10061"/>
                  <a:pt x="7066" y="10043"/>
                </a:cubicBezTo>
                <a:cubicBezTo>
                  <a:pt x="7047" y="10043"/>
                  <a:pt x="7011" y="10043"/>
                  <a:pt x="6993" y="10043"/>
                </a:cubicBezTo>
                <a:cubicBezTo>
                  <a:pt x="6865" y="10006"/>
                  <a:pt x="6792" y="9714"/>
                  <a:pt x="7084" y="9696"/>
                </a:cubicBezTo>
                <a:cubicBezTo>
                  <a:pt x="7194" y="9696"/>
                  <a:pt x="7194" y="9750"/>
                  <a:pt x="7248" y="9787"/>
                </a:cubicBezTo>
                <a:cubicBezTo>
                  <a:pt x="7285" y="9714"/>
                  <a:pt x="7248" y="9787"/>
                  <a:pt x="7248" y="9696"/>
                </a:cubicBezTo>
                <a:cubicBezTo>
                  <a:pt x="7248" y="9696"/>
                  <a:pt x="7248" y="9677"/>
                  <a:pt x="7248" y="9677"/>
                </a:cubicBezTo>
                <a:cubicBezTo>
                  <a:pt x="7376" y="9677"/>
                  <a:pt x="7833" y="9769"/>
                  <a:pt x="7942" y="9823"/>
                </a:cubicBezTo>
                <a:cubicBezTo>
                  <a:pt x="8015" y="9860"/>
                  <a:pt x="8161" y="10116"/>
                  <a:pt x="8380" y="10170"/>
                </a:cubicBezTo>
                <a:cubicBezTo>
                  <a:pt x="8344" y="10043"/>
                  <a:pt x="8106" y="10097"/>
                  <a:pt x="8070" y="9842"/>
                </a:cubicBezTo>
                <a:lnTo>
                  <a:pt x="8216" y="9750"/>
                </a:lnTo>
                <a:cubicBezTo>
                  <a:pt x="8362" y="9677"/>
                  <a:pt x="8362" y="9641"/>
                  <a:pt x="8618" y="9878"/>
                </a:cubicBezTo>
                <a:cubicBezTo>
                  <a:pt x="8618" y="9988"/>
                  <a:pt x="8545" y="10243"/>
                  <a:pt x="8581" y="10298"/>
                </a:cubicBezTo>
                <a:cubicBezTo>
                  <a:pt x="8654" y="10225"/>
                  <a:pt x="8599" y="10061"/>
                  <a:pt x="8672" y="9969"/>
                </a:cubicBezTo>
                <a:cubicBezTo>
                  <a:pt x="8837" y="9988"/>
                  <a:pt x="8855" y="10371"/>
                  <a:pt x="9111" y="10353"/>
                </a:cubicBezTo>
                <a:cubicBezTo>
                  <a:pt x="9019" y="10243"/>
                  <a:pt x="8855" y="10207"/>
                  <a:pt x="8855" y="10006"/>
                </a:cubicBezTo>
                <a:cubicBezTo>
                  <a:pt x="8983" y="9988"/>
                  <a:pt x="9129" y="9969"/>
                  <a:pt x="9220" y="10061"/>
                </a:cubicBezTo>
                <a:cubicBezTo>
                  <a:pt x="9275" y="10134"/>
                  <a:pt x="9275" y="10243"/>
                  <a:pt x="9421" y="10262"/>
                </a:cubicBezTo>
                <a:cubicBezTo>
                  <a:pt x="9385" y="10189"/>
                  <a:pt x="9275" y="10170"/>
                  <a:pt x="9275" y="9988"/>
                </a:cubicBezTo>
                <a:cubicBezTo>
                  <a:pt x="9330" y="9951"/>
                  <a:pt x="9366" y="9951"/>
                  <a:pt x="9421" y="9915"/>
                </a:cubicBezTo>
                <a:cubicBezTo>
                  <a:pt x="9713" y="9732"/>
                  <a:pt x="9622" y="9860"/>
                  <a:pt x="9841" y="9896"/>
                </a:cubicBezTo>
                <a:cubicBezTo>
                  <a:pt x="9768" y="9823"/>
                  <a:pt x="9750" y="9860"/>
                  <a:pt x="9731" y="9750"/>
                </a:cubicBezTo>
                <a:cubicBezTo>
                  <a:pt x="9859" y="9696"/>
                  <a:pt x="10188" y="9659"/>
                  <a:pt x="10316" y="9696"/>
                </a:cubicBezTo>
                <a:cubicBezTo>
                  <a:pt x="10498" y="9732"/>
                  <a:pt x="10626" y="9951"/>
                  <a:pt x="10699" y="9951"/>
                </a:cubicBezTo>
                <a:cubicBezTo>
                  <a:pt x="10644" y="9787"/>
                  <a:pt x="10480" y="9842"/>
                  <a:pt x="10444" y="9659"/>
                </a:cubicBezTo>
                <a:cubicBezTo>
                  <a:pt x="10827" y="9677"/>
                  <a:pt x="10918" y="9823"/>
                  <a:pt x="11010" y="9805"/>
                </a:cubicBezTo>
                <a:cubicBezTo>
                  <a:pt x="10882" y="9714"/>
                  <a:pt x="10681" y="9677"/>
                  <a:pt x="10663" y="9604"/>
                </a:cubicBezTo>
                <a:cubicBezTo>
                  <a:pt x="10754" y="9531"/>
                  <a:pt x="11083" y="9476"/>
                  <a:pt x="11210" y="9476"/>
                </a:cubicBezTo>
                <a:cubicBezTo>
                  <a:pt x="11411" y="9458"/>
                  <a:pt x="11430" y="9641"/>
                  <a:pt x="11594" y="9696"/>
                </a:cubicBezTo>
                <a:cubicBezTo>
                  <a:pt x="11576" y="9641"/>
                  <a:pt x="11430" y="9568"/>
                  <a:pt x="11411" y="9440"/>
                </a:cubicBezTo>
                <a:lnTo>
                  <a:pt x="11740" y="9385"/>
                </a:lnTo>
                <a:lnTo>
                  <a:pt x="11740" y="9349"/>
                </a:lnTo>
                <a:cubicBezTo>
                  <a:pt x="11521" y="9367"/>
                  <a:pt x="11229" y="9422"/>
                  <a:pt x="11010" y="9458"/>
                </a:cubicBezTo>
                <a:cubicBezTo>
                  <a:pt x="10900" y="9476"/>
                  <a:pt x="10790" y="9495"/>
                  <a:pt x="10663" y="9531"/>
                </a:cubicBezTo>
                <a:cubicBezTo>
                  <a:pt x="10553" y="9550"/>
                  <a:pt x="10462" y="9604"/>
                  <a:pt x="10334" y="9604"/>
                </a:cubicBezTo>
                <a:cubicBezTo>
                  <a:pt x="10371" y="9513"/>
                  <a:pt x="10407" y="9531"/>
                  <a:pt x="10498" y="9458"/>
                </a:cubicBezTo>
                <a:cubicBezTo>
                  <a:pt x="10608" y="9385"/>
                  <a:pt x="10626" y="9385"/>
                  <a:pt x="10644" y="9294"/>
                </a:cubicBezTo>
                <a:cubicBezTo>
                  <a:pt x="10316" y="9385"/>
                  <a:pt x="10371" y="9641"/>
                  <a:pt x="9750" y="9677"/>
                </a:cubicBezTo>
                <a:cubicBezTo>
                  <a:pt x="9786" y="9513"/>
                  <a:pt x="9932" y="9476"/>
                  <a:pt x="9969" y="9367"/>
                </a:cubicBezTo>
                <a:cubicBezTo>
                  <a:pt x="9914" y="9385"/>
                  <a:pt x="9512" y="9805"/>
                  <a:pt x="9293" y="9915"/>
                </a:cubicBezTo>
                <a:cubicBezTo>
                  <a:pt x="9056" y="10024"/>
                  <a:pt x="8508" y="9878"/>
                  <a:pt x="8453" y="9604"/>
                </a:cubicBezTo>
                <a:cubicBezTo>
                  <a:pt x="8508" y="9531"/>
                  <a:pt x="8545" y="9531"/>
                  <a:pt x="8581" y="9495"/>
                </a:cubicBezTo>
                <a:cubicBezTo>
                  <a:pt x="8727" y="9367"/>
                  <a:pt x="8800" y="9239"/>
                  <a:pt x="9001" y="9239"/>
                </a:cubicBezTo>
                <a:cubicBezTo>
                  <a:pt x="9056" y="9349"/>
                  <a:pt x="9165" y="9568"/>
                  <a:pt x="9312" y="9513"/>
                </a:cubicBezTo>
                <a:cubicBezTo>
                  <a:pt x="9275" y="9422"/>
                  <a:pt x="9348" y="9495"/>
                  <a:pt x="9220" y="9440"/>
                </a:cubicBezTo>
                <a:cubicBezTo>
                  <a:pt x="9056" y="9349"/>
                  <a:pt x="8946" y="9130"/>
                  <a:pt x="9275" y="9130"/>
                </a:cubicBezTo>
                <a:cubicBezTo>
                  <a:pt x="9348" y="9203"/>
                  <a:pt x="9421" y="9330"/>
                  <a:pt x="9531" y="9276"/>
                </a:cubicBezTo>
                <a:cubicBezTo>
                  <a:pt x="9494" y="9221"/>
                  <a:pt x="9403" y="9239"/>
                  <a:pt x="9385" y="9166"/>
                </a:cubicBezTo>
                <a:cubicBezTo>
                  <a:pt x="9385" y="9093"/>
                  <a:pt x="9366" y="9075"/>
                  <a:pt x="9677" y="9057"/>
                </a:cubicBezTo>
                <a:cubicBezTo>
                  <a:pt x="9805" y="9057"/>
                  <a:pt x="9969" y="9184"/>
                  <a:pt x="10078" y="9257"/>
                </a:cubicBezTo>
                <a:cubicBezTo>
                  <a:pt x="10115" y="9257"/>
                  <a:pt x="10151" y="9294"/>
                  <a:pt x="10188" y="9294"/>
                </a:cubicBezTo>
                <a:cubicBezTo>
                  <a:pt x="10224" y="9312"/>
                  <a:pt x="10261" y="9312"/>
                  <a:pt x="10297" y="9294"/>
                </a:cubicBezTo>
                <a:cubicBezTo>
                  <a:pt x="10151" y="9239"/>
                  <a:pt x="9896" y="9130"/>
                  <a:pt x="9841" y="9020"/>
                </a:cubicBezTo>
                <a:cubicBezTo>
                  <a:pt x="10024" y="8819"/>
                  <a:pt x="10389" y="9057"/>
                  <a:pt x="10425" y="8947"/>
                </a:cubicBezTo>
                <a:cubicBezTo>
                  <a:pt x="10297" y="8929"/>
                  <a:pt x="10297" y="8929"/>
                  <a:pt x="10170" y="8892"/>
                </a:cubicBezTo>
                <a:cubicBezTo>
                  <a:pt x="10206" y="8819"/>
                  <a:pt x="10224" y="8819"/>
                  <a:pt x="10297" y="8764"/>
                </a:cubicBezTo>
                <a:cubicBezTo>
                  <a:pt x="10498" y="8637"/>
                  <a:pt x="10517" y="8618"/>
                  <a:pt x="10754" y="8746"/>
                </a:cubicBezTo>
                <a:cubicBezTo>
                  <a:pt x="10772" y="8783"/>
                  <a:pt x="11192" y="9093"/>
                  <a:pt x="11283" y="9057"/>
                </a:cubicBezTo>
                <a:cubicBezTo>
                  <a:pt x="11229" y="9020"/>
                  <a:pt x="11192" y="9020"/>
                  <a:pt x="11137" y="8984"/>
                </a:cubicBezTo>
                <a:cubicBezTo>
                  <a:pt x="11083" y="8947"/>
                  <a:pt x="11083" y="8929"/>
                  <a:pt x="11010" y="8910"/>
                </a:cubicBezTo>
                <a:lnTo>
                  <a:pt x="11028" y="8874"/>
                </a:lnTo>
                <a:cubicBezTo>
                  <a:pt x="11064" y="8819"/>
                  <a:pt x="11046" y="8892"/>
                  <a:pt x="11046" y="8837"/>
                </a:cubicBezTo>
                <a:cubicBezTo>
                  <a:pt x="11046" y="8837"/>
                  <a:pt x="11028" y="8837"/>
                  <a:pt x="10991" y="8819"/>
                </a:cubicBezTo>
                <a:cubicBezTo>
                  <a:pt x="10918" y="8783"/>
                  <a:pt x="10900" y="8783"/>
                  <a:pt x="10882" y="8728"/>
                </a:cubicBezTo>
                <a:cubicBezTo>
                  <a:pt x="11010" y="8655"/>
                  <a:pt x="11064" y="8691"/>
                  <a:pt x="11320" y="8564"/>
                </a:cubicBezTo>
                <a:cubicBezTo>
                  <a:pt x="11247" y="8545"/>
                  <a:pt x="11101" y="8637"/>
                  <a:pt x="10937" y="8655"/>
                </a:cubicBezTo>
                <a:cubicBezTo>
                  <a:pt x="10681" y="8673"/>
                  <a:pt x="10845" y="8746"/>
                  <a:pt x="10590" y="8600"/>
                </a:cubicBezTo>
                <a:cubicBezTo>
                  <a:pt x="10608" y="8527"/>
                  <a:pt x="10754" y="8491"/>
                  <a:pt x="10827" y="8454"/>
                </a:cubicBezTo>
                <a:cubicBezTo>
                  <a:pt x="10937" y="8399"/>
                  <a:pt x="11028" y="8399"/>
                  <a:pt x="11083" y="8290"/>
                </a:cubicBezTo>
                <a:cubicBezTo>
                  <a:pt x="10991" y="8326"/>
                  <a:pt x="10937" y="8363"/>
                  <a:pt x="10845" y="8363"/>
                </a:cubicBezTo>
                <a:cubicBezTo>
                  <a:pt x="10882" y="8162"/>
                  <a:pt x="10973" y="8144"/>
                  <a:pt x="11010" y="8034"/>
                </a:cubicBezTo>
                <a:cubicBezTo>
                  <a:pt x="10973" y="8052"/>
                  <a:pt x="10918" y="8144"/>
                  <a:pt x="10882" y="8180"/>
                </a:cubicBezTo>
                <a:cubicBezTo>
                  <a:pt x="10790" y="8308"/>
                  <a:pt x="10754" y="8417"/>
                  <a:pt x="10626" y="8491"/>
                </a:cubicBezTo>
                <a:cubicBezTo>
                  <a:pt x="10535" y="8527"/>
                  <a:pt x="10535" y="8564"/>
                  <a:pt x="10425" y="8564"/>
                </a:cubicBezTo>
                <a:cubicBezTo>
                  <a:pt x="10425" y="8399"/>
                  <a:pt x="10498" y="8308"/>
                  <a:pt x="10553" y="8180"/>
                </a:cubicBezTo>
                <a:cubicBezTo>
                  <a:pt x="10480" y="8198"/>
                  <a:pt x="10480" y="8235"/>
                  <a:pt x="10462" y="8290"/>
                </a:cubicBezTo>
                <a:cubicBezTo>
                  <a:pt x="10352" y="8564"/>
                  <a:pt x="10389" y="8637"/>
                  <a:pt x="10279" y="8728"/>
                </a:cubicBezTo>
                <a:cubicBezTo>
                  <a:pt x="10170" y="8819"/>
                  <a:pt x="9878" y="8947"/>
                  <a:pt x="9695" y="8965"/>
                </a:cubicBezTo>
                <a:cubicBezTo>
                  <a:pt x="9750" y="8691"/>
                  <a:pt x="9932" y="8637"/>
                  <a:pt x="9987" y="8527"/>
                </a:cubicBezTo>
                <a:cubicBezTo>
                  <a:pt x="9896" y="8527"/>
                  <a:pt x="9859" y="8637"/>
                  <a:pt x="9805" y="8691"/>
                </a:cubicBezTo>
                <a:cubicBezTo>
                  <a:pt x="9695" y="8801"/>
                  <a:pt x="9658" y="8947"/>
                  <a:pt x="9494" y="9020"/>
                </a:cubicBezTo>
                <a:cubicBezTo>
                  <a:pt x="9421" y="9057"/>
                  <a:pt x="9293" y="9075"/>
                  <a:pt x="9202" y="9075"/>
                </a:cubicBezTo>
                <a:cubicBezTo>
                  <a:pt x="9220" y="8984"/>
                  <a:pt x="9239" y="8947"/>
                  <a:pt x="9275" y="8910"/>
                </a:cubicBezTo>
                <a:cubicBezTo>
                  <a:pt x="9293" y="8874"/>
                  <a:pt x="9330" y="8837"/>
                  <a:pt x="9348" y="8819"/>
                </a:cubicBezTo>
                <a:cubicBezTo>
                  <a:pt x="9312" y="8819"/>
                  <a:pt x="9147" y="9038"/>
                  <a:pt x="9092" y="9093"/>
                </a:cubicBezTo>
                <a:cubicBezTo>
                  <a:pt x="9038" y="9148"/>
                  <a:pt x="8983" y="9166"/>
                  <a:pt x="8910" y="9184"/>
                </a:cubicBezTo>
                <a:cubicBezTo>
                  <a:pt x="8819" y="9221"/>
                  <a:pt x="8855" y="9221"/>
                  <a:pt x="8800" y="9184"/>
                </a:cubicBezTo>
                <a:cubicBezTo>
                  <a:pt x="8800" y="9184"/>
                  <a:pt x="8800" y="9166"/>
                  <a:pt x="8764" y="9166"/>
                </a:cubicBezTo>
                <a:cubicBezTo>
                  <a:pt x="8691" y="9276"/>
                  <a:pt x="8490" y="9513"/>
                  <a:pt x="8380" y="9586"/>
                </a:cubicBezTo>
                <a:cubicBezTo>
                  <a:pt x="8253" y="9659"/>
                  <a:pt x="7924" y="9823"/>
                  <a:pt x="7778" y="9659"/>
                </a:cubicBezTo>
                <a:cubicBezTo>
                  <a:pt x="7833" y="9586"/>
                  <a:pt x="7906" y="9568"/>
                  <a:pt x="7942" y="9513"/>
                </a:cubicBezTo>
                <a:cubicBezTo>
                  <a:pt x="7632" y="9604"/>
                  <a:pt x="7851" y="9696"/>
                  <a:pt x="7413" y="9550"/>
                </a:cubicBezTo>
                <a:cubicBezTo>
                  <a:pt x="7449" y="9440"/>
                  <a:pt x="7449" y="9531"/>
                  <a:pt x="7486" y="9440"/>
                </a:cubicBezTo>
                <a:cubicBezTo>
                  <a:pt x="7413" y="9458"/>
                  <a:pt x="7413" y="9476"/>
                  <a:pt x="7340" y="9513"/>
                </a:cubicBezTo>
                <a:lnTo>
                  <a:pt x="6828" y="9641"/>
                </a:lnTo>
                <a:cubicBezTo>
                  <a:pt x="6774" y="9586"/>
                  <a:pt x="6755" y="9495"/>
                  <a:pt x="6755" y="9403"/>
                </a:cubicBezTo>
                <a:cubicBezTo>
                  <a:pt x="6828" y="9349"/>
                  <a:pt x="6883" y="9349"/>
                  <a:pt x="6956" y="9276"/>
                </a:cubicBezTo>
                <a:cubicBezTo>
                  <a:pt x="7522" y="8801"/>
                  <a:pt x="7413" y="9440"/>
                  <a:pt x="8125" y="9184"/>
                </a:cubicBezTo>
                <a:lnTo>
                  <a:pt x="8581" y="9020"/>
                </a:lnTo>
                <a:cubicBezTo>
                  <a:pt x="8362" y="9038"/>
                  <a:pt x="8198" y="9148"/>
                  <a:pt x="7997" y="9166"/>
                </a:cubicBezTo>
                <a:cubicBezTo>
                  <a:pt x="8033" y="8984"/>
                  <a:pt x="8161" y="8892"/>
                  <a:pt x="8180" y="8837"/>
                </a:cubicBezTo>
                <a:cubicBezTo>
                  <a:pt x="8070" y="8819"/>
                  <a:pt x="8015" y="9221"/>
                  <a:pt x="7741" y="9184"/>
                </a:cubicBezTo>
                <a:cubicBezTo>
                  <a:pt x="7559" y="9148"/>
                  <a:pt x="7577" y="9148"/>
                  <a:pt x="7559" y="9075"/>
                </a:cubicBezTo>
                <a:cubicBezTo>
                  <a:pt x="7632" y="9002"/>
                  <a:pt x="7741" y="9038"/>
                  <a:pt x="7851" y="9002"/>
                </a:cubicBezTo>
                <a:cubicBezTo>
                  <a:pt x="7796" y="8947"/>
                  <a:pt x="7650" y="9002"/>
                  <a:pt x="7559" y="9020"/>
                </a:cubicBezTo>
                <a:cubicBezTo>
                  <a:pt x="7449" y="9038"/>
                  <a:pt x="7376" y="9020"/>
                  <a:pt x="7285" y="9002"/>
                </a:cubicBezTo>
                <a:cubicBezTo>
                  <a:pt x="7230" y="8984"/>
                  <a:pt x="7340" y="8984"/>
                  <a:pt x="7212" y="8984"/>
                </a:cubicBezTo>
                <a:cubicBezTo>
                  <a:pt x="7139" y="9038"/>
                  <a:pt x="7139" y="9038"/>
                  <a:pt x="7084" y="9093"/>
                </a:cubicBezTo>
                <a:cubicBezTo>
                  <a:pt x="6920" y="9239"/>
                  <a:pt x="6719" y="9458"/>
                  <a:pt x="6682" y="9075"/>
                </a:cubicBezTo>
                <a:cubicBezTo>
                  <a:pt x="6664" y="8965"/>
                  <a:pt x="6664" y="8929"/>
                  <a:pt x="6774" y="8929"/>
                </a:cubicBezTo>
                <a:lnTo>
                  <a:pt x="6737" y="8874"/>
                </a:lnTo>
                <a:cubicBezTo>
                  <a:pt x="6737" y="8856"/>
                  <a:pt x="6737" y="8856"/>
                  <a:pt x="6737" y="8856"/>
                </a:cubicBezTo>
                <a:lnTo>
                  <a:pt x="6737" y="8783"/>
                </a:lnTo>
                <a:cubicBezTo>
                  <a:pt x="6737" y="8764"/>
                  <a:pt x="6792" y="8655"/>
                  <a:pt x="6792" y="8637"/>
                </a:cubicBezTo>
                <a:cubicBezTo>
                  <a:pt x="6828" y="8600"/>
                  <a:pt x="6901" y="8436"/>
                  <a:pt x="6920" y="8417"/>
                </a:cubicBezTo>
                <a:cubicBezTo>
                  <a:pt x="7011" y="8326"/>
                  <a:pt x="7139" y="8381"/>
                  <a:pt x="7194" y="8454"/>
                </a:cubicBezTo>
                <a:cubicBezTo>
                  <a:pt x="7248" y="8545"/>
                  <a:pt x="7230" y="8655"/>
                  <a:pt x="7321" y="8655"/>
                </a:cubicBezTo>
                <a:cubicBezTo>
                  <a:pt x="7321" y="8564"/>
                  <a:pt x="7267" y="8637"/>
                  <a:pt x="7267" y="8472"/>
                </a:cubicBezTo>
                <a:cubicBezTo>
                  <a:pt x="7358" y="8491"/>
                  <a:pt x="7394" y="8509"/>
                  <a:pt x="7486" y="8491"/>
                </a:cubicBezTo>
                <a:cubicBezTo>
                  <a:pt x="7851" y="8472"/>
                  <a:pt x="7741" y="8637"/>
                  <a:pt x="7942" y="8691"/>
                </a:cubicBezTo>
                <a:cubicBezTo>
                  <a:pt x="7906" y="8582"/>
                  <a:pt x="7796" y="8637"/>
                  <a:pt x="7760" y="8417"/>
                </a:cubicBezTo>
                <a:cubicBezTo>
                  <a:pt x="7833" y="8399"/>
                  <a:pt x="8070" y="8271"/>
                  <a:pt x="8143" y="8253"/>
                </a:cubicBezTo>
                <a:cubicBezTo>
                  <a:pt x="8216" y="8253"/>
                  <a:pt x="8453" y="8363"/>
                  <a:pt x="8490" y="8436"/>
                </a:cubicBezTo>
                <a:cubicBezTo>
                  <a:pt x="8526" y="8545"/>
                  <a:pt x="8435" y="8691"/>
                  <a:pt x="8526" y="8783"/>
                </a:cubicBezTo>
                <a:lnTo>
                  <a:pt x="8563" y="8509"/>
                </a:lnTo>
                <a:cubicBezTo>
                  <a:pt x="8672" y="8509"/>
                  <a:pt x="8654" y="8527"/>
                  <a:pt x="8672" y="8527"/>
                </a:cubicBezTo>
                <a:cubicBezTo>
                  <a:pt x="8691" y="8545"/>
                  <a:pt x="8691" y="8545"/>
                  <a:pt x="8727" y="8545"/>
                </a:cubicBezTo>
                <a:cubicBezTo>
                  <a:pt x="8636" y="8491"/>
                  <a:pt x="8307" y="8290"/>
                  <a:pt x="8271" y="8217"/>
                </a:cubicBezTo>
                <a:lnTo>
                  <a:pt x="8399" y="8162"/>
                </a:lnTo>
                <a:cubicBezTo>
                  <a:pt x="9038" y="7998"/>
                  <a:pt x="8709" y="8308"/>
                  <a:pt x="9038" y="8399"/>
                </a:cubicBezTo>
                <a:cubicBezTo>
                  <a:pt x="9001" y="8290"/>
                  <a:pt x="8928" y="8363"/>
                  <a:pt x="8892" y="8144"/>
                </a:cubicBezTo>
                <a:cubicBezTo>
                  <a:pt x="9019" y="8144"/>
                  <a:pt x="9092" y="8162"/>
                  <a:pt x="9184" y="8180"/>
                </a:cubicBezTo>
                <a:cubicBezTo>
                  <a:pt x="9293" y="8180"/>
                  <a:pt x="9403" y="8162"/>
                  <a:pt x="9512" y="8162"/>
                </a:cubicBezTo>
                <a:cubicBezTo>
                  <a:pt x="9531" y="8271"/>
                  <a:pt x="9512" y="8271"/>
                  <a:pt x="9585" y="8344"/>
                </a:cubicBezTo>
                <a:lnTo>
                  <a:pt x="9585" y="8235"/>
                </a:lnTo>
                <a:cubicBezTo>
                  <a:pt x="9567" y="8162"/>
                  <a:pt x="9567" y="8180"/>
                  <a:pt x="9567" y="8107"/>
                </a:cubicBezTo>
                <a:cubicBezTo>
                  <a:pt x="9951" y="7961"/>
                  <a:pt x="10024" y="8344"/>
                  <a:pt x="10371" y="8326"/>
                </a:cubicBezTo>
                <a:cubicBezTo>
                  <a:pt x="10297" y="8271"/>
                  <a:pt x="10188" y="8271"/>
                  <a:pt x="10078" y="8198"/>
                </a:cubicBezTo>
                <a:cubicBezTo>
                  <a:pt x="10024" y="8162"/>
                  <a:pt x="10024" y="8144"/>
                  <a:pt x="9951" y="8107"/>
                </a:cubicBezTo>
                <a:cubicBezTo>
                  <a:pt x="9914" y="8071"/>
                  <a:pt x="9878" y="8052"/>
                  <a:pt x="9859" y="7998"/>
                </a:cubicBezTo>
                <a:cubicBezTo>
                  <a:pt x="10060" y="7888"/>
                  <a:pt x="10170" y="7943"/>
                  <a:pt x="10407" y="7943"/>
                </a:cubicBezTo>
                <a:cubicBezTo>
                  <a:pt x="10517" y="7924"/>
                  <a:pt x="10571" y="7924"/>
                  <a:pt x="10681" y="7961"/>
                </a:cubicBezTo>
                <a:cubicBezTo>
                  <a:pt x="10736" y="7979"/>
                  <a:pt x="10809" y="8034"/>
                  <a:pt x="10864" y="7998"/>
                </a:cubicBezTo>
                <a:cubicBezTo>
                  <a:pt x="10827" y="7979"/>
                  <a:pt x="10790" y="7961"/>
                  <a:pt x="10736" y="7943"/>
                </a:cubicBezTo>
                <a:cubicBezTo>
                  <a:pt x="10681" y="7924"/>
                  <a:pt x="10644" y="7924"/>
                  <a:pt x="10608" y="7870"/>
                </a:cubicBezTo>
                <a:cubicBezTo>
                  <a:pt x="10663" y="7797"/>
                  <a:pt x="10790" y="7742"/>
                  <a:pt x="10918" y="7760"/>
                </a:cubicBezTo>
                <a:cubicBezTo>
                  <a:pt x="11010" y="7778"/>
                  <a:pt x="11010" y="7870"/>
                  <a:pt x="11101" y="7888"/>
                </a:cubicBezTo>
                <a:cubicBezTo>
                  <a:pt x="11210" y="7906"/>
                  <a:pt x="11119" y="7888"/>
                  <a:pt x="11156" y="7870"/>
                </a:cubicBezTo>
                <a:cubicBezTo>
                  <a:pt x="11083" y="7815"/>
                  <a:pt x="11064" y="7833"/>
                  <a:pt x="11046" y="7742"/>
                </a:cubicBezTo>
                <a:cubicBezTo>
                  <a:pt x="11119" y="7669"/>
                  <a:pt x="11156" y="7705"/>
                  <a:pt x="11247" y="7651"/>
                </a:cubicBezTo>
                <a:cubicBezTo>
                  <a:pt x="11210" y="7632"/>
                  <a:pt x="10736" y="7724"/>
                  <a:pt x="10681" y="7760"/>
                </a:cubicBezTo>
                <a:cubicBezTo>
                  <a:pt x="10334" y="7870"/>
                  <a:pt x="10535" y="7906"/>
                  <a:pt x="10060" y="7870"/>
                </a:cubicBezTo>
                <a:cubicBezTo>
                  <a:pt x="10060" y="7742"/>
                  <a:pt x="10170" y="7669"/>
                  <a:pt x="10224" y="7596"/>
                </a:cubicBezTo>
                <a:cubicBezTo>
                  <a:pt x="10151" y="7614"/>
                  <a:pt x="10170" y="7632"/>
                  <a:pt x="10133" y="7669"/>
                </a:cubicBezTo>
                <a:cubicBezTo>
                  <a:pt x="9786" y="8052"/>
                  <a:pt x="10005" y="7833"/>
                  <a:pt x="9677" y="8016"/>
                </a:cubicBezTo>
                <a:cubicBezTo>
                  <a:pt x="9567" y="8071"/>
                  <a:pt x="9549" y="8071"/>
                  <a:pt x="9439" y="8107"/>
                </a:cubicBezTo>
                <a:cubicBezTo>
                  <a:pt x="9458" y="7979"/>
                  <a:pt x="9531" y="7924"/>
                  <a:pt x="9585" y="7870"/>
                </a:cubicBezTo>
                <a:cubicBezTo>
                  <a:pt x="9658" y="7797"/>
                  <a:pt x="9695" y="7760"/>
                  <a:pt x="9786" y="7705"/>
                </a:cubicBezTo>
                <a:cubicBezTo>
                  <a:pt x="9677" y="7651"/>
                  <a:pt x="9403" y="7998"/>
                  <a:pt x="9330" y="8071"/>
                </a:cubicBezTo>
                <a:cubicBezTo>
                  <a:pt x="9220" y="8198"/>
                  <a:pt x="9129" y="8125"/>
                  <a:pt x="8965" y="8089"/>
                </a:cubicBezTo>
                <a:cubicBezTo>
                  <a:pt x="8910" y="8071"/>
                  <a:pt x="8855" y="8071"/>
                  <a:pt x="8782" y="8071"/>
                </a:cubicBezTo>
                <a:cubicBezTo>
                  <a:pt x="8746" y="8071"/>
                  <a:pt x="8691" y="8071"/>
                  <a:pt x="8672" y="8071"/>
                </a:cubicBezTo>
                <a:lnTo>
                  <a:pt x="8581" y="8052"/>
                </a:lnTo>
                <a:cubicBezTo>
                  <a:pt x="8636" y="7961"/>
                  <a:pt x="8746" y="7961"/>
                  <a:pt x="8855" y="7906"/>
                </a:cubicBezTo>
                <a:cubicBezTo>
                  <a:pt x="8709" y="7851"/>
                  <a:pt x="8289" y="8217"/>
                  <a:pt x="7924" y="8235"/>
                </a:cubicBezTo>
                <a:cubicBezTo>
                  <a:pt x="7906" y="8235"/>
                  <a:pt x="7906" y="8235"/>
                  <a:pt x="7906" y="8235"/>
                </a:cubicBezTo>
                <a:cubicBezTo>
                  <a:pt x="7887" y="8217"/>
                  <a:pt x="7741" y="8454"/>
                  <a:pt x="7449" y="8436"/>
                </a:cubicBezTo>
                <a:cubicBezTo>
                  <a:pt x="7303" y="8417"/>
                  <a:pt x="7175" y="8326"/>
                  <a:pt x="6974" y="8290"/>
                </a:cubicBezTo>
                <a:lnTo>
                  <a:pt x="7029" y="8052"/>
                </a:lnTo>
                <a:cubicBezTo>
                  <a:pt x="7084" y="8034"/>
                  <a:pt x="7303" y="8016"/>
                  <a:pt x="7340" y="8016"/>
                </a:cubicBezTo>
                <a:cubicBezTo>
                  <a:pt x="7413" y="8071"/>
                  <a:pt x="7504" y="8235"/>
                  <a:pt x="7613" y="8180"/>
                </a:cubicBezTo>
                <a:cubicBezTo>
                  <a:pt x="7504" y="8125"/>
                  <a:pt x="7358" y="8034"/>
                  <a:pt x="7340" y="7924"/>
                </a:cubicBezTo>
                <a:cubicBezTo>
                  <a:pt x="7449" y="7815"/>
                  <a:pt x="7522" y="7888"/>
                  <a:pt x="7650" y="7815"/>
                </a:cubicBezTo>
                <a:cubicBezTo>
                  <a:pt x="7340" y="7742"/>
                  <a:pt x="7340" y="7906"/>
                  <a:pt x="7248" y="7961"/>
                </a:cubicBezTo>
                <a:cubicBezTo>
                  <a:pt x="7102" y="8071"/>
                  <a:pt x="6938" y="7888"/>
                  <a:pt x="7121" y="7742"/>
                </a:cubicBezTo>
                <a:cubicBezTo>
                  <a:pt x="7157" y="7705"/>
                  <a:pt x="7431" y="7596"/>
                  <a:pt x="7504" y="7559"/>
                </a:cubicBezTo>
                <a:cubicBezTo>
                  <a:pt x="7705" y="7486"/>
                  <a:pt x="7760" y="7669"/>
                  <a:pt x="7906" y="7705"/>
                </a:cubicBezTo>
                <a:cubicBezTo>
                  <a:pt x="7833" y="7614"/>
                  <a:pt x="7741" y="7559"/>
                  <a:pt x="7705" y="7486"/>
                </a:cubicBezTo>
                <a:cubicBezTo>
                  <a:pt x="7760" y="7450"/>
                  <a:pt x="7906" y="7377"/>
                  <a:pt x="7960" y="7377"/>
                </a:cubicBezTo>
                <a:cubicBezTo>
                  <a:pt x="8198" y="7340"/>
                  <a:pt x="8399" y="7851"/>
                  <a:pt x="8672" y="7687"/>
                </a:cubicBezTo>
                <a:cubicBezTo>
                  <a:pt x="8618" y="7651"/>
                  <a:pt x="8526" y="7669"/>
                  <a:pt x="8453" y="7632"/>
                </a:cubicBezTo>
                <a:cubicBezTo>
                  <a:pt x="8344" y="7596"/>
                  <a:pt x="8125" y="7395"/>
                  <a:pt x="8088" y="7285"/>
                </a:cubicBezTo>
                <a:cubicBezTo>
                  <a:pt x="8253" y="7231"/>
                  <a:pt x="8198" y="7176"/>
                  <a:pt x="8380" y="7304"/>
                </a:cubicBezTo>
                <a:cubicBezTo>
                  <a:pt x="8581" y="7432"/>
                  <a:pt x="8910" y="7523"/>
                  <a:pt x="9038" y="7705"/>
                </a:cubicBezTo>
                <a:cubicBezTo>
                  <a:pt x="9074" y="7742"/>
                  <a:pt x="9074" y="7760"/>
                  <a:pt x="9147" y="7778"/>
                </a:cubicBezTo>
                <a:cubicBezTo>
                  <a:pt x="9129" y="7705"/>
                  <a:pt x="9111" y="7724"/>
                  <a:pt x="9074" y="7632"/>
                </a:cubicBezTo>
                <a:cubicBezTo>
                  <a:pt x="9147" y="7632"/>
                  <a:pt x="9220" y="7651"/>
                  <a:pt x="9275" y="7614"/>
                </a:cubicBezTo>
                <a:cubicBezTo>
                  <a:pt x="9202" y="7596"/>
                  <a:pt x="9001" y="7559"/>
                  <a:pt x="8746" y="7450"/>
                </a:cubicBezTo>
                <a:cubicBezTo>
                  <a:pt x="8581" y="7377"/>
                  <a:pt x="8399" y="7322"/>
                  <a:pt x="8307" y="7176"/>
                </a:cubicBezTo>
                <a:cubicBezTo>
                  <a:pt x="8344" y="7121"/>
                  <a:pt x="8380" y="7121"/>
                  <a:pt x="8435" y="7048"/>
                </a:cubicBezTo>
                <a:cubicBezTo>
                  <a:pt x="8472" y="6993"/>
                  <a:pt x="8490" y="6957"/>
                  <a:pt x="8526" y="6902"/>
                </a:cubicBezTo>
                <a:cubicBezTo>
                  <a:pt x="8618" y="6902"/>
                  <a:pt x="8599" y="6939"/>
                  <a:pt x="8691" y="6957"/>
                </a:cubicBezTo>
                <a:cubicBezTo>
                  <a:pt x="8654" y="6847"/>
                  <a:pt x="8654" y="6865"/>
                  <a:pt x="8727" y="6792"/>
                </a:cubicBezTo>
                <a:cubicBezTo>
                  <a:pt x="8819" y="6719"/>
                  <a:pt x="8892" y="6646"/>
                  <a:pt x="8983" y="6756"/>
                </a:cubicBezTo>
                <a:cubicBezTo>
                  <a:pt x="9074" y="6865"/>
                  <a:pt x="9129" y="6829"/>
                  <a:pt x="9111" y="6774"/>
                </a:cubicBezTo>
                <a:lnTo>
                  <a:pt x="9092" y="6756"/>
                </a:lnTo>
                <a:cubicBezTo>
                  <a:pt x="9038" y="6701"/>
                  <a:pt x="8965" y="6701"/>
                  <a:pt x="8910" y="6646"/>
                </a:cubicBezTo>
                <a:cubicBezTo>
                  <a:pt x="8946" y="6427"/>
                  <a:pt x="9220" y="6446"/>
                  <a:pt x="9403" y="6519"/>
                </a:cubicBezTo>
                <a:cubicBezTo>
                  <a:pt x="9421" y="6646"/>
                  <a:pt x="9421" y="6756"/>
                  <a:pt x="9385" y="6865"/>
                </a:cubicBezTo>
                <a:cubicBezTo>
                  <a:pt x="9476" y="6975"/>
                  <a:pt x="9494" y="6884"/>
                  <a:pt x="9494" y="7121"/>
                </a:cubicBezTo>
                <a:cubicBezTo>
                  <a:pt x="9567" y="7103"/>
                  <a:pt x="9531" y="7085"/>
                  <a:pt x="9604" y="7066"/>
                </a:cubicBezTo>
                <a:cubicBezTo>
                  <a:pt x="9658" y="7121"/>
                  <a:pt x="9768" y="7249"/>
                  <a:pt x="9823" y="7267"/>
                </a:cubicBezTo>
                <a:cubicBezTo>
                  <a:pt x="9786" y="7030"/>
                  <a:pt x="9421" y="7066"/>
                  <a:pt x="9494" y="6610"/>
                </a:cubicBezTo>
                <a:cubicBezTo>
                  <a:pt x="9567" y="6592"/>
                  <a:pt x="9713" y="6683"/>
                  <a:pt x="9768" y="6738"/>
                </a:cubicBezTo>
                <a:cubicBezTo>
                  <a:pt x="9969" y="6865"/>
                  <a:pt x="9987" y="7066"/>
                  <a:pt x="10133" y="7231"/>
                </a:cubicBezTo>
                <a:cubicBezTo>
                  <a:pt x="10170" y="7285"/>
                  <a:pt x="10279" y="7413"/>
                  <a:pt x="10334" y="7432"/>
                </a:cubicBezTo>
                <a:cubicBezTo>
                  <a:pt x="10316" y="7377"/>
                  <a:pt x="10188" y="7249"/>
                  <a:pt x="10151" y="7176"/>
                </a:cubicBezTo>
                <a:cubicBezTo>
                  <a:pt x="10097" y="7103"/>
                  <a:pt x="10005" y="6993"/>
                  <a:pt x="10024" y="6884"/>
                </a:cubicBezTo>
                <a:cubicBezTo>
                  <a:pt x="10133" y="6884"/>
                  <a:pt x="10480" y="6920"/>
                  <a:pt x="10535" y="7012"/>
                </a:cubicBezTo>
                <a:lnTo>
                  <a:pt x="10590" y="6939"/>
                </a:lnTo>
                <a:cubicBezTo>
                  <a:pt x="10663" y="6902"/>
                  <a:pt x="10717" y="6957"/>
                  <a:pt x="10772" y="6993"/>
                </a:cubicBezTo>
                <a:cubicBezTo>
                  <a:pt x="10790" y="6975"/>
                  <a:pt x="10809" y="6939"/>
                  <a:pt x="10845" y="6939"/>
                </a:cubicBezTo>
                <a:cubicBezTo>
                  <a:pt x="10882" y="6939"/>
                  <a:pt x="10937" y="6939"/>
                  <a:pt x="10973" y="6939"/>
                </a:cubicBezTo>
                <a:cubicBezTo>
                  <a:pt x="11119" y="6939"/>
                  <a:pt x="11156" y="6884"/>
                  <a:pt x="11210" y="7012"/>
                </a:cubicBezTo>
                <a:lnTo>
                  <a:pt x="11283" y="6939"/>
                </a:lnTo>
                <a:cubicBezTo>
                  <a:pt x="11356" y="6884"/>
                  <a:pt x="11448" y="6939"/>
                  <a:pt x="11503" y="7012"/>
                </a:cubicBezTo>
                <a:cubicBezTo>
                  <a:pt x="11539" y="7048"/>
                  <a:pt x="11649" y="7212"/>
                  <a:pt x="11722" y="7231"/>
                </a:cubicBezTo>
                <a:cubicBezTo>
                  <a:pt x="11667" y="7085"/>
                  <a:pt x="11557" y="7121"/>
                  <a:pt x="11557" y="6920"/>
                </a:cubicBezTo>
                <a:lnTo>
                  <a:pt x="11740" y="6920"/>
                </a:lnTo>
                <a:cubicBezTo>
                  <a:pt x="11649" y="6847"/>
                  <a:pt x="11192" y="6902"/>
                  <a:pt x="11046" y="6884"/>
                </a:cubicBezTo>
                <a:cubicBezTo>
                  <a:pt x="11083" y="6738"/>
                  <a:pt x="11430" y="6756"/>
                  <a:pt x="11667" y="6537"/>
                </a:cubicBezTo>
                <a:cubicBezTo>
                  <a:pt x="11612" y="6537"/>
                  <a:pt x="11101" y="6719"/>
                  <a:pt x="11010" y="6811"/>
                </a:cubicBezTo>
                <a:cubicBezTo>
                  <a:pt x="10827" y="6975"/>
                  <a:pt x="10772" y="6847"/>
                  <a:pt x="10498" y="6847"/>
                </a:cubicBezTo>
                <a:cubicBezTo>
                  <a:pt x="10206" y="6829"/>
                  <a:pt x="10005" y="6865"/>
                  <a:pt x="9786" y="6628"/>
                </a:cubicBezTo>
                <a:cubicBezTo>
                  <a:pt x="9859" y="6555"/>
                  <a:pt x="10115" y="6500"/>
                  <a:pt x="10261" y="6537"/>
                </a:cubicBezTo>
                <a:cubicBezTo>
                  <a:pt x="10425" y="6573"/>
                  <a:pt x="10498" y="6683"/>
                  <a:pt x="10736" y="6665"/>
                </a:cubicBezTo>
                <a:cubicBezTo>
                  <a:pt x="10590" y="6628"/>
                  <a:pt x="10425" y="6592"/>
                  <a:pt x="10334" y="6500"/>
                </a:cubicBezTo>
                <a:lnTo>
                  <a:pt x="10444" y="6409"/>
                </a:lnTo>
                <a:cubicBezTo>
                  <a:pt x="10480" y="6373"/>
                  <a:pt x="10444" y="6409"/>
                  <a:pt x="10480" y="6354"/>
                </a:cubicBezTo>
                <a:cubicBezTo>
                  <a:pt x="10535" y="6318"/>
                  <a:pt x="10608" y="6299"/>
                  <a:pt x="10663" y="6263"/>
                </a:cubicBezTo>
                <a:cubicBezTo>
                  <a:pt x="10535" y="6245"/>
                  <a:pt x="10407" y="6409"/>
                  <a:pt x="10151" y="6446"/>
                </a:cubicBezTo>
                <a:cubicBezTo>
                  <a:pt x="9823" y="6519"/>
                  <a:pt x="9841" y="6592"/>
                  <a:pt x="9531" y="6464"/>
                </a:cubicBezTo>
                <a:cubicBezTo>
                  <a:pt x="9585" y="6336"/>
                  <a:pt x="9640" y="6391"/>
                  <a:pt x="9768" y="6263"/>
                </a:cubicBezTo>
                <a:cubicBezTo>
                  <a:pt x="9695" y="6226"/>
                  <a:pt x="9622" y="6299"/>
                  <a:pt x="9585" y="6318"/>
                </a:cubicBezTo>
                <a:cubicBezTo>
                  <a:pt x="9476" y="6427"/>
                  <a:pt x="9494" y="6391"/>
                  <a:pt x="9330" y="6409"/>
                </a:cubicBezTo>
                <a:cubicBezTo>
                  <a:pt x="9293" y="6409"/>
                  <a:pt x="9056" y="6409"/>
                  <a:pt x="9019" y="6354"/>
                </a:cubicBezTo>
                <a:lnTo>
                  <a:pt x="8983" y="6299"/>
                </a:lnTo>
                <a:cubicBezTo>
                  <a:pt x="9019" y="6464"/>
                  <a:pt x="8983" y="6336"/>
                  <a:pt x="8946" y="6391"/>
                </a:cubicBezTo>
                <a:cubicBezTo>
                  <a:pt x="8746" y="6391"/>
                  <a:pt x="8819" y="6336"/>
                  <a:pt x="8764" y="6208"/>
                </a:cubicBezTo>
                <a:cubicBezTo>
                  <a:pt x="8691" y="6299"/>
                  <a:pt x="8819" y="6391"/>
                  <a:pt x="8855" y="6464"/>
                </a:cubicBezTo>
                <a:cubicBezTo>
                  <a:pt x="8746" y="6683"/>
                  <a:pt x="8672" y="6756"/>
                  <a:pt x="8490" y="6719"/>
                </a:cubicBezTo>
                <a:cubicBezTo>
                  <a:pt x="8417" y="6957"/>
                  <a:pt x="8052" y="7212"/>
                  <a:pt x="7796" y="7249"/>
                </a:cubicBezTo>
                <a:cubicBezTo>
                  <a:pt x="7833" y="7139"/>
                  <a:pt x="7851" y="7176"/>
                  <a:pt x="7887" y="7066"/>
                </a:cubicBezTo>
                <a:cubicBezTo>
                  <a:pt x="7906" y="6975"/>
                  <a:pt x="7906" y="6975"/>
                  <a:pt x="7960" y="6884"/>
                </a:cubicBezTo>
                <a:cubicBezTo>
                  <a:pt x="8015" y="6774"/>
                  <a:pt x="8125" y="6719"/>
                  <a:pt x="8161" y="6628"/>
                </a:cubicBezTo>
                <a:cubicBezTo>
                  <a:pt x="8033" y="6665"/>
                  <a:pt x="8088" y="6719"/>
                  <a:pt x="7942" y="6738"/>
                </a:cubicBezTo>
                <a:cubicBezTo>
                  <a:pt x="7942" y="6701"/>
                  <a:pt x="7942" y="6628"/>
                  <a:pt x="7924" y="6592"/>
                </a:cubicBezTo>
                <a:cubicBezTo>
                  <a:pt x="7906" y="6500"/>
                  <a:pt x="7924" y="6537"/>
                  <a:pt x="7869" y="6500"/>
                </a:cubicBezTo>
                <a:cubicBezTo>
                  <a:pt x="7833" y="6592"/>
                  <a:pt x="7942" y="6701"/>
                  <a:pt x="7906" y="6884"/>
                </a:cubicBezTo>
                <a:cubicBezTo>
                  <a:pt x="7851" y="7066"/>
                  <a:pt x="7723" y="7304"/>
                  <a:pt x="7540" y="7413"/>
                </a:cubicBezTo>
                <a:cubicBezTo>
                  <a:pt x="7431" y="7486"/>
                  <a:pt x="7029" y="7687"/>
                  <a:pt x="6920" y="7559"/>
                </a:cubicBezTo>
                <a:cubicBezTo>
                  <a:pt x="6865" y="7486"/>
                  <a:pt x="6828" y="7358"/>
                  <a:pt x="6883" y="7249"/>
                </a:cubicBezTo>
                <a:cubicBezTo>
                  <a:pt x="6993" y="7066"/>
                  <a:pt x="7285" y="7304"/>
                  <a:pt x="7540" y="7103"/>
                </a:cubicBezTo>
                <a:cubicBezTo>
                  <a:pt x="7522" y="7085"/>
                  <a:pt x="7194" y="7194"/>
                  <a:pt x="6993" y="7103"/>
                </a:cubicBezTo>
                <a:cubicBezTo>
                  <a:pt x="7011" y="6975"/>
                  <a:pt x="7047" y="6847"/>
                  <a:pt x="7157" y="6774"/>
                </a:cubicBezTo>
                <a:cubicBezTo>
                  <a:pt x="7139" y="6774"/>
                  <a:pt x="7139" y="6756"/>
                  <a:pt x="7139" y="6756"/>
                </a:cubicBezTo>
                <a:lnTo>
                  <a:pt x="7102" y="6519"/>
                </a:lnTo>
                <a:cubicBezTo>
                  <a:pt x="7121" y="6226"/>
                  <a:pt x="7285" y="6373"/>
                  <a:pt x="7705" y="6245"/>
                </a:cubicBezTo>
                <a:cubicBezTo>
                  <a:pt x="7650" y="6190"/>
                  <a:pt x="7559" y="6245"/>
                  <a:pt x="7486" y="6245"/>
                </a:cubicBezTo>
                <a:cubicBezTo>
                  <a:pt x="7413" y="6263"/>
                  <a:pt x="7303" y="6263"/>
                  <a:pt x="7230" y="6245"/>
                </a:cubicBezTo>
                <a:cubicBezTo>
                  <a:pt x="7248" y="6153"/>
                  <a:pt x="7340" y="6026"/>
                  <a:pt x="7394" y="5989"/>
                </a:cubicBezTo>
                <a:cubicBezTo>
                  <a:pt x="7486" y="5898"/>
                  <a:pt x="7559" y="5916"/>
                  <a:pt x="7705" y="5953"/>
                </a:cubicBezTo>
                <a:cubicBezTo>
                  <a:pt x="7741" y="5971"/>
                  <a:pt x="8033" y="6044"/>
                  <a:pt x="8033" y="6062"/>
                </a:cubicBezTo>
                <a:cubicBezTo>
                  <a:pt x="8125" y="6117"/>
                  <a:pt x="8088" y="6226"/>
                  <a:pt x="8234" y="6281"/>
                </a:cubicBezTo>
                <a:cubicBezTo>
                  <a:pt x="8198" y="6172"/>
                  <a:pt x="8180" y="6226"/>
                  <a:pt x="8161" y="6062"/>
                </a:cubicBezTo>
                <a:cubicBezTo>
                  <a:pt x="8289" y="6080"/>
                  <a:pt x="8508" y="6135"/>
                  <a:pt x="8581" y="6099"/>
                </a:cubicBezTo>
                <a:cubicBezTo>
                  <a:pt x="8417" y="5989"/>
                  <a:pt x="7869" y="6062"/>
                  <a:pt x="7687" y="5861"/>
                </a:cubicBezTo>
                <a:cubicBezTo>
                  <a:pt x="7814" y="5660"/>
                  <a:pt x="8344" y="5752"/>
                  <a:pt x="8435" y="5569"/>
                </a:cubicBezTo>
                <a:cubicBezTo>
                  <a:pt x="8326" y="5606"/>
                  <a:pt x="8289" y="5715"/>
                  <a:pt x="8106" y="5624"/>
                </a:cubicBezTo>
                <a:cubicBezTo>
                  <a:pt x="8088" y="5587"/>
                  <a:pt x="8125" y="5514"/>
                  <a:pt x="8161" y="5478"/>
                </a:cubicBezTo>
                <a:cubicBezTo>
                  <a:pt x="8253" y="5387"/>
                  <a:pt x="8435" y="5350"/>
                  <a:pt x="8545" y="5277"/>
                </a:cubicBezTo>
                <a:cubicBezTo>
                  <a:pt x="8490" y="5259"/>
                  <a:pt x="8362" y="5332"/>
                  <a:pt x="8289" y="5332"/>
                </a:cubicBezTo>
                <a:cubicBezTo>
                  <a:pt x="8289" y="5222"/>
                  <a:pt x="8362" y="5149"/>
                  <a:pt x="8380" y="5076"/>
                </a:cubicBezTo>
                <a:cubicBezTo>
                  <a:pt x="8307" y="5094"/>
                  <a:pt x="8198" y="5368"/>
                  <a:pt x="8143" y="5441"/>
                </a:cubicBezTo>
                <a:cubicBezTo>
                  <a:pt x="8070" y="5533"/>
                  <a:pt x="7942" y="5697"/>
                  <a:pt x="7796" y="5697"/>
                </a:cubicBezTo>
                <a:cubicBezTo>
                  <a:pt x="7778" y="5624"/>
                  <a:pt x="7814" y="5569"/>
                  <a:pt x="7741" y="5551"/>
                </a:cubicBezTo>
                <a:cubicBezTo>
                  <a:pt x="7687" y="5697"/>
                  <a:pt x="7833" y="5733"/>
                  <a:pt x="7632" y="5825"/>
                </a:cubicBezTo>
                <a:cubicBezTo>
                  <a:pt x="7540" y="5843"/>
                  <a:pt x="7449" y="5898"/>
                  <a:pt x="7358" y="5916"/>
                </a:cubicBezTo>
                <a:cubicBezTo>
                  <a:pt x="7358" y="5806"/>
                  <a:pt x="7522" y="5569"/>
                  <a:pt x="7467" y="5496"/>
                </a:cubicBezTo>
                <a:cubicBezTo>
                  <a:pt x="7358" y="5679"/>
                  <a:pt x="7303" y="5916"/>
                  <a:pt x="7175" y="6099"/>
                </a:cubicBezTo>
                <a:cubicBezTo>
                  <a:pt x="7139" y="6172"/>
                  <a:pt x="7066" y="6299"/>
                  <a:pt x="7029" y="6409"/>
                </a:cubicBezTo>
                <a:cubicBezTo>
                  <a:pt x="6993" y="6519"/>
                  <a:pt x="7011" y="6683"/>
                  <a:pt x="6993" y="6792"/>
                </a:cubicBezTo>
                <a:cubicBezTo>
                  <a:pt x="6847" y="6719"/>
                  <a:pt x="6956" y="6646"/>
                  <a:pt x="6883" y="6537"/>
                </a:cubicBezTo>
                <a:cubicBezTo>
                  <a:pt x="6865" y="6573"/>
                  <a:pt x="6865" y="6665"/>
                  <a:pt x="6865" y="6738"/>
                </a:cubicBezTo>
                <a:cubicBezTo>
                  <a:pt x="6865" y="6792"/>
                  <a:pt x="7029" y="7139"/>
                  <a:pt x="6755" y="7121"/>
                </a:cubicBezTo>
                <a:cubicBezTo>
                  <a:pt x="6810" y="7432"/>
                  <a:pt x="6536" y="7231"/>
                  <a:pt x="6208" y="7103"/>
                </a:cubicBezTo>
                <a:cubicBezTo>
                  <a:pt x="6080" y="7066"/>
                  <a:pt x="5970" y="7048"/>
                  <a:pt x="5879" y="6957"/>
                </a:cubicBezTo>
                <a:cubicBezTo>
                  <a:pt x="5806" y="6884"/>
                  <a:pt x="5733" y="6738"/>
                  <a:pt x="5733" y="6646"/>
                </a:cubicBezTo>
                <a:cubicBezTo>
                  <a:pt x="6299" y="6427"/>
                  <a:pt x="6372" y="7012"/>
                  <a:pt x="6609" y="6829"/>
                </a:cubicBezTo>
                <a:cubicBezTo>
                  <a:pt x="6591" y="6829"/>
                  <a:pt x="6591" y="6829"/>
                  <a:pt x="6591" y="6829"/>
                </a:cubicBezTo>
                <a:cubicBezTo>
                  <a:pt x="6390" y="6756"/>
                  <a:pt x="6408" y="6792"/>
                  <a:pt x="6244" y="6628"/>
                </a:cubicBezTo>
                <a:cubicBezTo>
                  <a:pt x="6189" y="6555"/>
                  <a:pt x="6189" y="6592"/>
                  <a:pt x="6171" y="6500"/>
                </a:cubicBezTo>
                <a:cubicBezTo>
                  <a:pt x="6244" y="6464"/>
                  <a:pt x="6262" y="6446"/>
                  <a:pt x="6372" y="6427"/>
                </a:cubicBezTo>
                <a:cubicBezTo>
                  <a:pt x="6427" y="6409"/>
                  <a:pt x="6481" y="6391"/>
                  <a:pt x="6554" y="6354"/>
                </a:cubicBezTo>
                <a:cubicBezTo>
                  <a:pt x="6445" y="6281"/>
                  <a:pt x="6007" y="6610"/>
                  <a:pt x="5696" y="6573"/>
                </a:cubicBezTo>
                <a:cubicBezTo>
                  <a:pt x="5642" y="6519"/>
                  <a:pt x="5587" y="6427"/>
                  <a:pt x="5605" y="6318"/>
                </a:cubicBezTo>
                <a:cubicBezTo>
                  <a:pt x="5715" y="6226"/>
                  <a:pt x="5769" y="6263"/>
                  <a:pt x="5861" y="6135"/>
                </a:cubicBezTo>
                <a:cubicBezTo>
                  <a:pt x="5934" y="6026"/>
                  <a:pt x="6007" y="6026"/>
                  <a:pt x="6080" y="5953"/>
                </a:cubicBezTo>
                <a:cubicBezTo>
                  <a:pt x="6025" y="5934"/>
                  <a:pt x="5879" y="6062"/>
                  <a:pt x="5842" y="6099"/>
                </a:cubicBezTo>
                <a:cubicBezTo>
                  <a:pt x="5587" y="6391"/>
                  <a:pt x="5550" y="6208"/>
                  <a:pt x="5569" y="5916"/>
                </a:cubicBezTo>
                <a:lnTo>
                  <a:pt x="5733" y="5898"/>
                </a:lnTo>
                <a:cubicBezTo>
                  <a:pt x="5642" y="5861"/>
                  <a:pt x="5550" y="5898"/>
                  <a:pt x="5550" y="5733"/>
                </a:cubicBezTo>
                <a:cubicBezTo>
                  <a:pt x="5642" y="5642"/>
                  <a:pt x="5806" y="5624"/>
                  <a:pt x="5934" y="5587"/>
                </a:cubicBezTo>
                <a:cubicBezTo>
                  <a:pt x="6171" y="5496"/>
                  <a:pt x="6116" y="5624"/>
                  <a:pt x="6281" y="5697"/>
                </a:cubicBezTo>
                <a:cubicBezTo>
                  <a:pt x="6536" y="5788"/>
                  <a:pt x="6372" y="5697"/>
                  <a:pt x="6573" y="5934"/>
                </a:cubicBezTo>
                <a:cubicBezTo>
                  <a:pt x="6628" y="5989"/>
                  <a:pt x="6810" y="6117"/>
                  <a:pt x="6901" y="6080"/>
                </a:cubicBezTo>
                <a:cubicBezTo>
                  <a:pt x="6847" y="6044"/>
                  <a:pt x="6719" y="6007"/>
                  <a:pt x="6646" y="5953"/>
                </a:cubicBezTo>
                <a:cubicBezTo>
                  <a:pt x="6573" y="5916"/>
                  <a:pt x="6536" y="5843"/>
                  <a:pt x="6500" y="5770"/>
                </a:cubicBezTo>
                <a:lnTo>
                  <a:pt x="6609" y="5697"/>
                </a:lnTo>
                <a:cubicBezTo>
                  <a:pt x="6664" y="5679"/>
                  <a:pt x="6664" y="5679"/>
                  <a:pt x="6701" y="5660"/>
                </a:cubicBezTo>
                <a:cubicBezTo>
                  <a:pt x="6810" y="5624"/>
                  <a:pt x="6865" y="5660"/>
                  <a:pt x="6920" y="5624"/>
                </a:cubicBezTo>
                <a:cubicBezTo>
                  <a:pt x="6828" y="5551"/>
                  <a:pt x="6536" y="5679"/>
                  <a:pt x="6262" y="5660"/>
                </a:cubicBezTo>
                <a:cubicBezTo>
                  <a:pt x="6208" y="5587"/>
                  <a:pt x="6189" y="5587"/>
                  <a:pt x="6171" y="5496"/>
                </a:cubicBezTo>
                <a:cubicBezTo>
                  <a:pt x="6226" y="5423"/>
                  <a:pt x="6299" y="5405"/>
                  <a:pt x="6390" y="5350"/>
                </a:cubicBezTo>
                <a:cubicBezTo>
                  <a:pt x="6554" y="5204"/>
                  <a:pt x="6518" y="5277"/>
                  <a:pt x="6628" y="5222"/>
                </a:cubicBezTo>
                <a:cubicBezTo>
                  <a:pt x="6481" y="5058"/>
                  <a:pt x="6573" y="4747"/>
                  <a:pt x="6792" y="4784"/>
                </a:cubicBezTo>
                <a:cubicBezTo>
                  <a:pt x="7175" y="4875"/>
                  <a:pt x="7066" y="5076"/>
                  <a:pt x="7194" y="5094"/>
                </a:cubicBezTo>
                <a:cubicBezTo>
                  <a:pt x="7157" y="5003"/>
                  <a:pt x="7139" y="5040"/>
                  <a:pt x="7121" y="4857"/>
                </a:cubicBezTo>
                <a:cubicBezTo>
                  <a:pt x="7230" y="4839"/>
                  <a:pt x="7285" y="4766"/>
                  <a:pt x="7340" y="4747"/>
                </a:cubicBezTo>
                <a:cubicBezTo>
                  <a:pt x="7613" y="4693"/>
                  <a:pt x="7650" y="5350"/>
                  <a:pt x="7869" y="5204"/>
                </a:cubicBezTo>
                <a:cubicBezTo>
                  <a:pt x="7687" y="5113"/>
                  <a:pt x="7632" y="5040"/>
                  <a:pt x="7577" y="4784"/>
                </a:cubicBezTo>
                <a:lnTo>
                  <a:pt x="7650" y="4747"/>
                </a:lnTo>
                <a:cubicBezTo>
                  <a:pt x="7687" y="4747"/>
                  <a:pt x="7668" y="4747"/>
                  <a:pt x="7705" y="4729"/>
                </a:cubicBezTo>
                <a:cubicBezTo>
                  <a:pt x="7833" y="4656"/>
                  <a:pt x="7851" y="4583"/>
                  <a:pt x="8015" y="4656"/>
                </a:cubicBezTo>
                <a:cubicBezTo>
                  <a:pt x="8070" y="4674"/>
                  <a:pt x="8380" y="4857"/>
                  <a:pt x="8399" y="4784"/>
                </a:cubicBezTo>
                <a:cubicBezTo>
                  <a:pt x="8289" y="4747"/>
                  <a:pt x="8271" y="4766"/>
                  <a:pt x="8161" y="4711"/>
                </a:cubicBezTo>
                <a:cubicBezTo>
                  <a:pt x="8125" y="4693"/>
                  <a:pt x="8088" y="4674"/>
                  <a:pt x="8070" y="4656"/>
                </a:cubicBezTo>
                <a:cubicBezTo>
                  <a:pt x="7997" y="4601"/>
                  <a:pt x="8015" y="4638"/>
                  <a:pt x="7979" y="4565"/>
                </a:cubicBezTo>
                <a:cubicBezTo>
                  <a:pt x="8052" y="4492"/>
                  <a:pt x="8490" y="4401"/>
                  <a:pt x="8563" y="4437"/>
                </a:cubicBezTo>
                <a:cubicBezTo>
                  <a:pt x="8636" y="4510"/>
                  <a:pt x="8672" y="4747"/>
                  <a:pt x="8746" y="4747"/>
                </a:cubicBezTo>
                <a:cubicBezTo>
                  <a:pt x="8709" y="4638"/>
                  <a:pt x="8636" y="4565"/>
                  <a:pt x="8672" y="4419"/>
                </a:cubicBezTo>
                <a:cubicBezTo>
                  <a:pt x="8819" y="4419"/>
                  <a:pt x="8800" y="4401"/>
                  <a:pt x="8892" y="4492"/>
                </a:cubicBezTo>
                <a:cubicBezTo>
                  <a:pt x="8928" y="4528"/>
                  <a:pt x="8983" y="4601"/>
                  <a:pt x="9019" y="4565"/>
                </a:cubicBezTo>
                <a:cubicBezTo>
                  <a:pt x="8965" y="4510"/>
                  <a:pt x="8910" y="4474"/>
                  <a:pt x="8910" y="4382"/>
                </a:cubicBezTo>
                <a:cubicBezTo>
                  <a:pt x="9056" y="4291"/>
                  <a:pt x="9220" y="4236"/>
                  <a:pt x="9385" y="4163"/>
                </a:cubicBezTo>
                <a:cubicBezTo>
                  <a:pt x="9312" y="4127"/>
                  <a:pt x="9257" y="4200"/>
                  <a:pt x="9184" y="4236"/>
                </a:cubicBezTo>
                <a:cubicBezTo>
                  <a:pt x="9001" y="4328"/>
                  <a:pt x="8727" y="4401"/>
                  <a:pt x="8508" y="4382"/>
                </a:cubicBezTo>
                <a:cubicBezTo>
                  <a:pt x="8526" y="4291"/>
                  <a:pt x="8581" y="4273"/>
                  <a:pt x="8618" y="4218"/>
                </a:cubicBezTo>
                <a:cubicBezTo>
                  <a:pt x="8672" y="4163"/>
                  <a:pt x="8691" y="4127"/>
                  <a:pt x="8746" y="4090"/>
                </a:cubicBezTo>
                <a:cubicBezTo>
                  <a:pt x="8855" y="3999"/>
                  <a:pt x="9019" y="4017"/>
                  <a:pt x="9129" y="3944"/>
                </a:cubicBezTo>
                <a:cubicBezTo>
                  <a:pt x="9038" y="3908"/>
                  <a:pt x="8983" y="3999"/>
                  <a:pt x="8910" y="3944"/>
                </a:cubicBezTo>
                <a:cubicBezTo>
                  <a:pt x="8965" y="3853"/>
                  <a:pt x="9165" y="3816"/>
                  <a:pt x="9202" y="3725"/>
                </a:cubicBezTo>
                <a:cubicBezTo>
                  <a:pt x="9147" y="3725"/>
                  <a:pt x="9165" y="3743"/>
                  <a:pt x="9092" y="3780"/>
                </a:cubicBezTo>
                <a:cubicBezTo>
                  <a:pt x="9019" y="3835"/>
                  <a:pt x="8892" y="3889"/>
                  <a:pt x="8819" y="3944"/>
                </a:cubicBezTo>
                <a:cubicBezTo>
                  <a:pt x="8654" y="4108"/>
                  <a:pt x="8435" y="4419"/>
                  <a:pt x="8198" y="4401"/>
                </a:cubicBezTo>
                <a:lnTo>
                  <a:pt x="8344" y="3981"/>
                </a:lnTo>
                <a:cubicBezTo>
                  <a:pt x="8435" y="3926"/>
                  <a:pt x="8472" y="3981"/>
                  <a:pt x="8563" y="3926"/>
                </a:cubicBezTo>
                <a:cubicBezTo>
                  <a:pt x="8508" y="3908"/>
                  <a:pt x="8435" y="3908"/>
                  <a:pt x="8362" y="3908"/>
                </a:cubicBezTo>
                <a:cubicBezTo>
                  <a:pt x="8362" y="3816"/>
                  <a:pt x="8362" y="3871"/>
                  <a:pt x="8380" y="3798"/>
                </a:cubicBezTo>
                <a:cubicBezTo>
                  <a:pt x="8253" y="3835"/>
                  <a:pt x="8289" y="3999"/>
                  <a:pt x="8253" y="4127"/>
                </a:cubicBezTo>
                <a:cubicBezTo>
                  <a:pt x="8143" y="4492"/>
                  <a:pt x="7960" y="4474"/>
                  <a:pt x="7796" y="4601"/>
                </a:cubicBezTo>
                <a:cubicBezTo>
                  <a:pt x="7668" y="4693"/>
                  <a:pt x="7650" y="4711"/>
                  <a:pt x="7449" y="4656"/>
                </a:cubicBezTo>
                <a:cubicBezTo>
                  <a:pt x="7413" y="4547"/>
                  <a:pt x="7522" y="4346"/>
                  <a:pt x="7577" y="4273"/>
                </a:cubicBezTo>
                <a:cubicBezTo>
                  <a:pt x="7668" y="4273"/>
                  <a:pt x="7760" y="4328"/>
                  <a:pt x="7833" y="4291"/>
                </a:cubicBezTo>
                <a:cubicBezTo>
                  <a:pt x="7668" y="4218"/>
                  <a:pt x="7522" y="4291"/>
                  <a:pt x="7650" y="4017"/>
                </a:cubicBezTo>
                <a:cubicBezTo>
                  <a:pt x="7796" y="3999"/>
                  <a:pt x="7778" y="4072"/>
                  <a:pt x="7906" y="4072"/>
                </a:cubicBezTo>
                <a:lnTo>
                  <a:pt x="7687" y="3926"/>
                </a:lnTo>
                <a:cubicBezTo>
                  <a:pt x="7687" y="3761"/>
                  <a:pt x="7760" y="3597"/>
                  <a:pt x="7814" y="3469"/>
                </a:cubicBezTo>
                <a:cubicBezTo>
                  <a:pt x="7960" y="3469"/>
                  <a:pt x="7979" y="3506"/>
                  <a:pt x="8015" y="3597"/>
                </a:cubicBezTo>
                <a:cubicBezTo>
                  <a:pt x="8052" y="3652"/>
                  <a:pt x="8125" y="3743"/>
                  <a:pt x="8198" y="3688"/>
                </a:cubicBezTo>
                <a:cubicBezTo>
                  <a:pt x="8125" y="3652"/>
                  <a:pt x="8106" y="3670"/>
                  <a:pt x="8070" y="3597"/>
                </a:cubicBezTo>
                <a:cubicBezTo>
                  <a:pt x="8106" y="3506"/>
                  <a:pt x="8088" y="3561"/>
                  <a:pt x="8180" y="3506"/>
                </a:cubicBezTo>
                <a:cubicBezTo>
                  <a:pt x="8234" y="3469"/>
                  <a:pt x="8216" y="3451"/>
                  <a:pt x="8289" y="3415"/>
                </a:cubicBezTo>
                <a:cubicBezTo>
                  <a:pt x="8417" y="3415"/>
                  <a:pt x="8563" y="3506"/>
                  <a:pt x="8599" y="3488"/>
                </a:cubicBezTo>
                <a:cubicBezTo>
                  <a:pt x="8545" y="3469"/>
                  <a:pt x="8380" y="3378"/>
                  <a:pt x="8326" y="3378"/>
                </a:cubicBezTo>
                <a:cubicBezTo>
                  <a:pt x="8161" y="3360"/>
                  <a:pt x="8143" y="3707"/>
                  <a:pt x="7869" y="3396"/>
                </a:cubicBezTo>
                <a:cubicBezTo>
                  <a:pt x="7869" y="3305"/>
                  <a:pt x="7997" y="3068"/>
                  <a:pt x="8180" y="3068"/>
                </a:cubicBezTo>
                <a:lnTo>
                  <a:pt x="8143" y="2995"/>
                </a:lnTo>
                <a:cubicBezTo>
                  <a:pt x="8125" y="2922"/>
                  <a:pt x="8125" y="2995"/>
                  <a:pt x="8143" y="2922"/>
                </a:cubicBezTo>
                <a:cubicBezTo>
                  <a:pt x="8581" y="2648"/>
                  <a:pt x="8636" y="3104"/>
                  <a:pt x="8837" y="3250"/>
                </a:cubicBezTo>
                <a:cubicBezTo>
                  <a:pt x="8965" y="3342"/>
                  <a:pt x="9129" y="3342"/>
                  <a:pt x="9257" y="3415"/>
                </a:cubicBezTo>
                <a:cubicBezTo>
                  <a:pt x="9385" y="3488"/>
                  <a:pt x="9421" y="3634"/>
                  <a:pt x="9512" y="3725"/>
                </a:cubicBezTo>
                <a:cubicBezTo>
                  <a:pt x="9549" y="3670"/>
                  <a:pt x="9421" y="3524"/>
                  <a:pt x="9403" y="3415"/>
                </a:cubicBezTo>
                <a:cubicBezTo>
                  <a:pt x="9622" y="3415"/>
                  <a:pt x="9585" y="3488"/>
                  <a:pt x="9604" y="3415"/>
                </a:cubicBezTo>
                <a:cubicBezTo>
                  <a:pt x="9494" y="3378"/>
                  <a:pt x="9366" y="3378"/>
                  <a:pt x="9257" y="3360"/>
                </a:cubicBezTo>
                <a:cubicBezTo>
                  <a:pt x="8928" y="3287"/>
                  <a:pt x="8873" y="3269"/>
                  <a:pt x="8709" y="3031"/>
                </a:cubicBezTo>
                <a:cubicBezTo>
                  <a:pt x="8636" y="2903"/>
                  <a:pt x="8563" y="2885"/>
                  <a:pt x="8526" y="2812"/>
                </a:cubicBezTo>
                <a:cubicBezTo>
                  <a:pt x="8545" y="2794"/>
                  <a:pt x="8508" y="2794"/>
                  <a:pt x="8563" y="2776"/>
                </a:cubicBezTo>
                <a:cubicBezTo>
                  <a:pt x="8672" y="2739"/>
                  <a:pt x="8819" y="2721"/>
                  <a:pt x="8892" y="2830"/>
                </a:cubicBezTo>
                <a:cubicBezTo>
                  <a:pt x="8965" y="2922"/>
                  <a:pt x="8983" y="3086"/>
                  <a:pt x="9129" y="3104"/>
                </a:cubicBezTo>
                <a:cubicBezTo>
                  <a:pt x="9056" y="3013"/>
                  <a:pt x="8946" y="2922"/>
                  <a:pt x="8946" y="2757"/>
                </a:cubicBezTo>
                <a:cubicBezTo>
                  <a:pt x="9001" y="2739"/>
                  <a:pt x="9330" y="2702"/>
                  <a:pt x="9421" y="2702"/>
                </a:cubicBezTo>
                <a:cubicBezTo>
                  <a:pt x="9494" y="2830"/>
                  <a:pt x="9494" y="3068"/>
                  <a:pt x="9677" y="3049"/>
                </a:cubicBezTo>
                <a:cubicBezTo>
                  <a:pt x="9604" y="2922"/>
                  <a:pt x="9512" y="3031"/>
                  <a:pt x="9531" y="2684"/>
                </a:cubicBezTo>
                <a:cubicBezTo>
                  <a:pt x="9713" y="2702"/>
                  <a:pt x="9932" y="2776"/>
                  <a:pt x="10042" y="2867"/>
                </a:cubicBezTo>
                <a:cubicBezTo>
                  <a:pt x="10060" y="2903"/>
                  <a:pt x="10078" y="2995"/>
                  <a:pt x="10097" y="3049"/>
                </a:cubicBezTo>
                <a:cubicBezTo>
                  <a:pt x="10115" y="3122"/>
                  <a:pt x="10133" y="3159"/>
                  <a:pt x="10206" y="3177"/>
                </a:cubicBezTo>
                <a:cubicBezTo>
                  <a:pt x="10151" y="3104"/>
                  <a:pt x="10097" y="3068"/>
                  <a:pt x="10115" y="2958"/>
                </a:cubicBezTo>
                <a:cubicBezTo>
                  <a:pt x="10115" y="2830"/>
                  <a:pt x="10224" y="2867"/>
                  <a:pt x="10334" y="2867"/>
                </a:cubicBezTo>
                <a:cubicBezTo>
                  <a:pt x="10371" y="2958"/>
                  <a:pt x="10371" y="3049"/>
                  <a:pt x="10462" y="3086"/>
                </a:cubicBezTo>
                <a:lnTo>
                  <a:pt x="10425" y="2849"/>
                </a:lnTo>
                <a:cubicBezTo>
                  <a:pt x="10206" y="2849"/>
                  <a:pt x="10151" y="2867"/>
                  <a:pt x="9987" y="2794"/>
                </a:cubicBezTo>
                <a:cubicBezTo>
                  <a:pt x="9896" y="2757"/>
                  <a:pt x="9731" y="2702"/>
                  <a:pt x="9658" y="2629"/>
                </a:cubicBezTo>
                <a:cubicBezTo>
                  <a:pt x="9695" y="2556"/>
                  <a:pt x="9786" y="2502"/>
                  <a:pt x="9859" y="2465"/>
                </a:cubicBezTo>
                <a:cubicBezTo>
                  <a:pt x="9932" y="2410"/>
                  <a:pt x="10005" y="2337"/>
                  <a:pt x="10097" y="2356"/>
                </a:cubicBezTo>
                <a:cubicBezTo>
                  <a:pt x="10224" y="2374"/>
                  <a:pt x="10352" y="2593"/>
                  <a:pt x="10498" y="2629"/>
                </a:cubicBezTo>
                <a:cubicBezTo>
                  <a:pt x="10462" y="2556"/>
                  <a:pt x="10206" y="2410"/>
                  <a:pt x="10188" y="2301"/>
                </a:cubicBezTo>
                <a:cubicBezTo>
                  <a:pt x="10462" y="2209"/>
                  <a:pt x="10498" y="2410"/>
                  <a:pt x="10608" y="2483"/>
                </a:cubicBezTo>
                <a:cubicBezTo>
                  <a:pt x="10699" y="2556"/>
                  <a:pt x="10699" y="2520"/>
                  <a:pt x="10717" y="2520"/>
                </a:cubicBezTo>
                <a:cubicBezTo>
                  <a:pt x="10717" y="2520"/>
                  <a:pt x="10736" y="2520"/>
                  <a:pt x="10736" y="2502"/>
                </a:cubicBezTo>
                <a:cubicBezTo>
                  <a:pt x="10736" y="2502"/>
                  <a:pt x="10736" y="2502"/>
                  <a:pt x="10754" y="2502"/>
                </a:cubicBezTo>
                <a:cubicBezTo>
                  <a:pt x="10644" y="2447"/>
                  <a:pt x="10644" y="2465"/>
                  <a:pt x="10571" y="2374"/>
                </a:cubicBezTo>
                <a:cubicBezTo>
                  <a:pt x="10517" y="2301"/>
                  <a:pt x="10517" y="2337"/>
                  <a:pt x="10444" y="2283"/>
                </a:cubicBezTo>
                <a:cubicBezTo>
                  <a:pt x="10407" y="2246"/>
                  <a:pt x="10444" y="2283"/>
                  <a:pt x="10425" y="2246"/>
                </a:cubicBezTo>
                <a:cubicBezTo>
                  <a:pt x="10498" y="2173"/>
                  <a:pt x="10644" y="2173"/>
                  <a:pt x="10772" y="2173"/>
                </a:cubicBezTo>
                <a:cubicBezTo>
                  <a:pt x="10937" y="2173"/>
                  <a:pt x="10918" y="2246"/>
                  <a:pt x="11083" y="2264"/>
                </a:cubicBezTo>
                <a:cubicBezTo>
                  <a:pt x="11028" y="2173"/>
                  <a:pt x="11028" y="2246"/>
                  <a:pt x="10991" y="2155"/>
                </a:cubicBezTo>
                <a:cubicBezTo>
                  <a:pt x="11046" y="2100"/>
                  <a:pt x="11265" y="2045"/>
                  <a:pt x="11356" y="2045"/>
                </a:cubicBezTo>
                <a:cubicBezTo>
                  <a:pt x="11630" y="1990"/>
                  <a:pt x="11539" y="2136"/>
                  <a:pt x="11740" y="2118"/>
                </a:cubicBezTo>
                <a:cubicBezTo>
                  <a:pt x="11685" y="2009"/>
                  <a:pt x="11630" y="2136"/>
                  <a:pt x="11557" y="1972"/>
                </a:cubicBezTo>
                <a:cubicBezTo>
                  <a:pt x="11612" y="1844"/>
                  <a:pt x="11703" y="1881"/>
                  <a:pt x="11722" y="1771"/>
                </a:cubicBezTo>
                <a:cubicBezTo>
                  <a:pt x="11594" y="1844"/>
                  <a:pt x="11521" y="1954"/>
                  <a:pt x="11338" y="2009"/>
                </a:cubicBezTo>
                <a:cubicBezTo>
                  <a:pt x="11210" y="2045"/>
                  <a:pt x="10991" y="2118"/>
                  <a:pt x="10864" y="2100"/>
                </a:cubicBezTo>
                <a:cubicBezTo>
                  <a:pt x="10845" y="1972"/>
                  <a:pt x="10937" y="1917"/>
                  <a:pt x="10991" y="1844"/>
                </a:cubicBezTo>
                <a:cubicBezTo>
                  <a:pt x="10937" y="1844"/>
                  <a:pt x="10900" y="1899"/>
                  <a:pt x="10845" y="1972"/>
                </a:cubicBezTo>
                <a:cubicBezTo>
                  <a:pt x="10809" y="2045"/>
                  <a:pt x="10790" y="2100"/>
                  <a:pt x="10736" y="2155"/>
                </a:cubicBezTo>
                <a:lnTo>
                  <a:pt x="10425" y="2155"/>
                </a:lnTo>
                <a:cubicBezTo>
                  <a:pt x="10462" y="2027"/>
                  <a:pt x="10663" y="1917"/>
                  <a:pt x="10644" y="1844"/>
                </a:cubicBezTo>
                <a:lnTo>
                  <a:pt x="10316" y="2173"/>
                </a:lnTo>
                <a:cubicBezTo>
                  <a:pt x="10261" y="2228"/>
                  <a:pt x="9969" y="2356"/>
                  <a:pt x="9878" y="2356"/>
                </a:cubicBezTo>
                <a:cubicBezTo>
                  <a:pt x="9841" y="2283"/>
                  <a:pt x="9859" y="2155"/>
                  <a:pt x="9805" y="2100"/>
                </a:cubicBezTo>
                <a:lnTo>
                  <a:pt x="9805" y="2410"/>
                </a:lnTo>
                <a:cubicBezTo>
                  <a:pt x="9731" y="2502"/>
                  <a:pt x="9585" y="2593"/>
                  <a:pt x="9458" y="2611"/>
                </a:cubicBezTo>
                <a:cubicBezTo>
                  <a:pt x="9202" y="2666"/>
                  <a:pt x="9147" y="2684"/>
                  <a:pt x="9019" y="2611"/>
                </a:cubicBezTo>
                <a:cubicBezTo>
                  <a:pt x="8764" y="2739"/>
                  <a:pt x="8727" y="2648"/>
                  <a:pt x="8271" y="2702"/>
                </a:cubicBezTo>
                <a:cubicBezTo>
                  <a:pt x="8289" y="2575"/>
                  <a:pt x="8380" y="2392"/>
                  <a:pt x="8435" y="2301"/>
                </a:cubicBezTo>
                <a:cubicBezTo>
                  <a:pt x="8691" y="2283"/>
                  <a:pt x="8782" y="2447"/>
                  <a:pt x="9001" y="2301"/>
                </a:cubicBezTo>
                <a:cubicBezTo>
                  <a:pt x="8873" y="2246"/>
                  <a:pt x="9001" y="2429"/>
                  <a:pt x="8490" y="2228"/>
                </a:cubicBezTo>
                <a:cubicBezTo>
                  <a:pt x="8526" y="2100"/>
                  <a:pt x="8545" y="2136"/>
                  <a:pt x="8636" y="2063"/>
                </a:cubicBezTo>
                <a:cubicBezTo>
                  <a:pt x="8691" y="2045"/>
                  <a:pt x="8727" y="1990"/>
                  <a:pt x="8782" y="1972"/>
                </a:cubicBezTo>
                <a:cubicBezTo>
                  <a:pt x="8965" y="1917"/>
                  <a:pt x="9074" y="2063"/>
                  <a:pt x="9202" y="2009"/>
                </a:cubicBezTo>
                <a:cubicBezTo>
                  <a:pt x="9202" y="2009"/>
                  <a:pt x="8819" y="1954"/>
                  <a:pt x="9092" y="1826"/>
                </a:cubicBezTo>
                <a:cubicBezTo>
                  <a:pt x="9129" y="1808"/>
                  <a:pt x="9165" y="1790"/>
                  <a:pt x="9202" y="1771"/>
                </a:cubicBezTo>
                <a:cubicBezTo>
                  <a:pt x="9092" y="1717"/>
                  <a:pt x="8746" y="1972"/>
                  <a:pt x="8618" y="2009"/>
                </a:cubicBezTo>
                <a:cubicBezTo>
                  <a:pt x="8618" y="1881"/>
                  <a:pt x="8672" y="1863"/>
                  <a:pt x="8709" y="1753"/>
                </a:cubicBezTo>
                <a:cubicBezTo>
                  <a:pt x="8746" y="1662"/>
                  <a:pt x="8764" y="1534"/>
                  <a:pt x="8800" y="1461"/>
                </a:cubicBezTo>
                <a:cubicBezTo>
                  <a:pt x="8873" y="1224"/>
                  <a:pt x="9092" y="1297"/>
                  <a:pt x="9275" y="1351"/>
                </a:cubicBezTo>
                <a:cubicBezTo>
                  <a:pt x="9366" y="1388"/>
                  <a:pt x="9494" y="1406"/>
                  <a:pt x="9549" y="1461"/>
                </a:cubicBezTo>
                <a:cubicBezTo>
                  <a:pt x="9622" y="1534"/>
                  <a:pt x="9622" y="1607"/>
                  <a:pt x="9677" y="1680"/>
                </a:cubicBezTo>
                <a:cubicBezTo>
                  <a:pt x="9731" y="1735"/>
                  <a:pt x="10078" y="1899"/>
                  <a:pt x="10188" y="1844"/>
                </a:cubicBezTo>
                <a:cubicBezTo>
                  <a:pt x="10133" y="1808"/>
                  <a:pt x="10060" y="1808"/>
                  <a:pt x="9987" y="1790"/>
                </a:cubicBezTo>
                <a:cubicBezTo>
                  <a:pt x="9768" y="1717"/>
                  <a:pt x="9677" y="1643"/>
                  <a:pt x="9622" y="1443"/>
                </a:cubicBezTo>
                <a:lnTo>
                  <a:pt x="9658" y="1424"/>
                </a:lnTo>
                <a:cubicBezTo>
                  <a:pt x="9786" y="1351"/>
                  <a:pt x="9969" y="1260"/>
                  <a:pt x="10097" y="1315"/>
                </a:cubicBezTo>
                <a:cubicBezTo>
                  <a:pt x="10188" y="1370"/>
                  <a:pt x="10334" y="1534"/>
                  <a:pt x="10498" y="1497"/>
                </a:cubicBezTo>
                <a:cubicBezTo>
                  <a:pt x="10425" y="1443"/>
                  <a:pt x="10352" y="1461"/>
                  <a:pt x="10279" y="1406"/>
                </a:cubicBezTo>
                <a:cubicBezTo>
                  <a:pt x="10206" y="1370"/>
                  <a:pt x="10151" y="1315"/>
                  <a:pt x="10097" y="1260"/>
                </a:cubicBezTo>
                <a:cubicBezTo>
                  <a:pt x="10151" y="1187"/>
                  <a:pt x="10316" y="1132"/>
                  <a:pt x="10425" y="1187"/>
                </a:cubicBezTo>
                <a:cubicBezTo>
                  <a:pt x="10571" y="1242"/>
                  <a:pt x="10626" y="1224"/>
                  <a:pt x="10790" y="1242"/>
                </a:cubicBezTo>
                <a:cubicBezTo>
                  <a:pt x="10864" y="1333"/>
                  <a:pt x="10864" y="1497"/>
                  <a:pt x="10991" y="1534"/>
                </a:cubicBezTo>
                <a:cubicBezTo>
                  <a:pt x="10991" y="1461"/>
                  <a:pt x="10864" y="1443"/>
                  <a:pt x="10900" y="1297"/>
                </a:cubicBezTo>
                <a:cubicBezTo>
                  <a:pt x="10973" y="1278"/>
                  <a:pt x="11174" y="1370"/>
                  <a:pt x="11229" y="1406"/>
                </a:cubicBezTo>
                <a:cubicBezTo>
                  <a:pt x="11320" y="1497"/>
                  <a:pt x="11320" y="1643"/>
                  <a:pt x="11448" y="1662"/>
                </a:cubicBezTo>
                <a:cubicBezTo>
                  <a:pt x="11411" y="1552"/>
                  <a:pt x="11302" y="1497"/>
                  <a:pt x="11320" y="1388"/>
                </a:cubicBezTo>
                <a:cubicBezTo>
                  <a:pt x="11411" y="1351"/>
                  <a:pt x="11612" y="1315"/>
                  <a:pt x="11722" y="1315"/>
                </a:cubicBezTo>
                <a:lnTo>
                  <a:pt x="11740" y="1260"/>
                </a:lnTo>
                <a:cubicBezTo>
                  <a:pt x="11503" y="1260"/>
                  <a:pt x="11430" y="1333"/>
                  <a:pt x="11265" y="1333"/>
                </a:cubicBezTo>
                <a:cubicBezTo>
                  <a:pt x="11101" y="1333"/>
                  <a:pt x="10991" y="1224"/>
                  <a:pt x="10845" y="1205"/>
                </a:cubicBezTo>
                <a:cubicBezTo>
                  <a:pt x="10717" y="1169"/>
                  <a:pt x="10407" y="1224"/>
                  <a:pt x="10425" y="1096"/>
                </a:cubicBezTo>
                <a:cubicBezTo>
                  <a:pt x="10444" y="986"/>
                  <a:pt x="10663" y="895"/>
                  <a:pt x="10663" y="822"/>
                </a:cubicBezTo>
                <a:cubicBezTo>
                  <a:pt x="10425" y="950"/>
                  <a:pt x="10371" y="1169"/>
                  <a:pt x="10078" y="1169"/>
                </a:cubicBezTo>
                <a:cubicBezTo>
                  <a:pt x="10097" y="913"/>
                  <a:pt x="10279" y="804"/>
                  <a:pt x="10389" y="712"/>
                </a:cubicBezTo>
                <a:cubicBezTo>
                  <a:pt x="10444" y="676"/>
                  <a:pt x="10480" y="621"/>
                  <a:pt x="10517" y="584"/>
                </a:cubicBezTo>
                <a:cubicBezTo>
                  <a:pt x="10425" y="603"/>
                  <a:pt x="10462" y="676"/>
                  <a:pt x="10297" y="712"/>
                </a:cubicBezTo>
                <a:cubicBezTo>
                  <a:pt x="10316" y="603"/>
                  <a:pt x="10334" y="584"/>
                  <a:pt x="10371" y="493"/>
                </a:cubicBezTo>
                <a:cubicBezTo>
                  <a:pt x="10407" y="457"/>
                  <a:pt x="10444" y="402"/>
                  <a:pt x="10425" y="365"/>
                </a:cubicBezTo>
                <a:cubicBezTo>
                  <a:pt x="10389" y="384"/>
                  <a:pt x="10352" y="493"/>
                  <a:pt x="10334" y="530"/>
                </a:cubicBezTo>
                <a:cubicBezTo>
                  <a:pt x="10297" y="621"/>
                  <a:pt x="10297" y="621"/>
                  <a:pt x="10243" y="694"/>
                </a:cubicBezTo>
                <a:cubicBezTo>
                  <a:pt x="10133" y="840"/>
                  <a:pt x="10151" y="931"/>
                  <a:pt x="10078" y="1059"/>
                </a:cubicBezTo>
                <a:cubicBezTo>
                  <a:pt x="9951" y="1278"/>
                  <a:pt x="9604" y="1461"/>
                  <a:pt x="9458" y="1297"/>
                </a:cubicBezTo>
                <a:lnTo>
                  <a:pt x="9421" y="1260"/>
                </a:lnTo>
                <a:cubicBezTo>
                  <a:pt x="9330" y="1297"/>
                  <a:pt x="9293" y="1278"/>
                  <a:pt x="9202" y="1242"/>
                </a:cubicBezTo>
                <a:cubicBezTo>
                  <a:pt x="9092" y="1205"/>
                  <a:pt x="9056" y="1224"/>
                  <a:pt x="8946" y="1205"/>
                </a:cubicBezTo>
                <a:cubicBezTo>
                  <a:pt x="8983" y="1096"/>
                  <a:pt x="9312" y="931"/>
                  <a:pt x="9330" y="731"/>
                </a:cubicBezTo>
                <a:cubicBezTo>
                  <a:pt x="9348" y="676"/>
                  <a:pt x="9348" y="712"/>
                  <a:pt x="9348" y="676"/>
                </a:cubicBezTo>
                <a:cubicBezTo>
                  <a:pt x="9348" y="621"/>
                  <a:pt x="9330" y="639"/>
                  <a:pt x="9330" y="621"/>
                </a:cubicBezTo>
                <a:cubicBezTo>
                  <a:pt x="9165" y="658"/>
                  <a:pt x="9330" y="658"/>
                  <a:pt x="9220" y="767"/>
                </a:cubicBezTo>
                <a:cubicBezTo>
                  <a:pt x="9202" y="913"/>
                  <a:pt x="9129" y="931"/>
                  <a:pt x="9038" y="1004"/>
                </a:cubicBezTo>
                <a:cubicBezTo>
                  <a:pt x="8983" y="1041"/>
                  <a:pt x="8946" y="1059"/>
                  <a:pt x="8910" y="1096"/>
                </a:cubicBezTo>
                <a:cubicBezTo>
                  <a:pt x="8709" y="1351"/>
                  <a:pt x="8709" y="1041"/>
                  <a:pt x="8636" y="1004"/>
                </a:cubicBezTo>
                <a:cubicBezTo>
                  <a:pt x="8581" y="1077"/>
                  <a:pt x="8654" y="1150"/>
                  <a:pt x="8691" y="1187"/>
                </a:cubicBezTo>
                <a:cubicBezTo>
                  <a:pt x="8764" y="1297"/>
                  <a:pt x="8764" y="1278"/>
                  <a:pt x="8727" y="1406"/>
                </a:cubicBezTo>
                <a:cubicBezTo>
                  <a:pt x="8672" y="1552"/>
                  <a:pt x="8672" y="1771"/>
                  <a:pt x="8563" y="1826"/>
                </a:cubicBezTo>
                <a:cubicBezTo>
                  <a:pt x="8490" y="1753"/>
                  <a:pt x="8417" y="1516"/>
                  <a:pt x="8380" y="1424"/>
                </a:cubicBezTo>
                <a:cubicBezTo>
                  <a:pt x="8289" y="1114"/>
                  <a:pt x="8490" y="1077"/>
                  <a:pt x="8417" y="968"/>
                </a:cubicBezTo>
                <a:cubicBezTo>
                  <a:pt x="8362" y="1059"/>
                  <a:pt x="8399" y="1077"/>
                  <a:pt x="8307" y="1096"/>
                </a:cubicBezTo>
                <a:cubicBezTo>
                  <a:pt x="8161" y="1096"/>
                  <a:pt x="8143" y="694"/>
                  <a:pt x="8161" y="603"/>
                </a:cubicBezTo>
                <a:cubicBezTo>
                  <a:pt x="8180" y="347"/>
                  <a:pt x="8472" y="256"/>
                  <a:pt x="8399" y="73"/>
                </a:cubicBezTo>
                <a:cubicBezTo>
                  <a:pt x="8344" y="128"/>
                  <a:pt x="8326" y="292"/>
                  <a:pt x="8180" y="384"/>
                </a:cubicBezTo>
                <a:lnTo>
                  <a:pt x="8143" y="311"/>
                </a:lnTo>
                <a:cubicBezTo>
                  <a:pt x="8106" y="256"/>
                  <a:pt x="8180" y="292"/>
                  <a:pt x="8106" y="274"/>
                </a:cubicBezTo>
                <a:cubicBezTo>
                  <a:pt x="8070" y="292"/>
                  <a:pt x="8125" y="749"/>
                  <a:pt x="8125" y="822"/>
                </a:cubicBezTo>
                <a:cubicBezTo>
                  <a:pt x="7960" y="822"/>
                  <a:pt x="7796" y="694"/>
                  <a:pt x="7723" y="584"/>
                </a:cubicBezTo>
                <a:cubicBezTo>
                  <a:pt x="7595" y="347"/>
                  <a:pt x="7741" y="292"/>
                  <a:pt x="7760" y="91"/>
                </a:cubicBezTo>
                <a:cubicBezTo>
                  <a:pt x="7705" y="165"/>
                  <a:pt x="7687" y="292"/>
                  <a:pt x="7632" y="365"/>
                </a:cubicBezTo>
                <a:cubicBezTo>
                  <a:pt x="7577" y="329"/>
                  <a:pt x="7613" y="365"/>
                  <a:pt x="7559" y="274"/>
                </a:cubicBezTo>
                <a:lnTo>
                  <a:pt x="7431" y="0"/>
                </a:lnTo>
                <a:cubicBezTo>
                  <a:pt x="7394" y="55"/>
                  <a:pt x="7504" y="238"/>
                  <a:pt x="7540" y="311"/>
                </a:cubicBezTo>
                <a:cubicBezTo>
                  <a:pt x="7559" y="365"/>
                  <a:pt x="7577" y="402"/>
                  <a:pt x="7613" y="475"/>
                </a:cubicBezTo>
                <a:cubicBezTo>
                  <a:pt x="7632" y="548"/>
                  <a:pt x="7595" y="621"/>
                  <a:pt x="7577" y="603"/>
                </a:cubicBezTo>
                <a:cubicBezTo>
                  <a:pt x="7577" y="584"/>
                  <a:pt x="7577" y="603"/>
                  <a:pt x="7577" y="603"/>
                </a:cubicBezTo>
                <a:cubicBezTo>
                  <a:pt x="7650" y="621"/>
                  <a:pt x="8033" y="877"/>
                  <a:pt x="8070" y="895"/>
                </a:cubicBezTo>
                <a:cubicBezTo>
                  <a:pt x="8125" y="950"/>
                  <a:pt x="8106" y="950"/>
                  <a:pt x="8143" y="1004"/>
                </a:cubicBezTo>
                <a:cubicBezTo>
                  <a:pt x="8253" y="1224"/>
                  <a:pt x="8271" y="1077"/>
                  <a:pt x="8307" y="1424"/>
                </a:cubicBezTo>
                <a:cubicBezTo>
                  <a:pt x="8088" y="1406"/>
                  <a:pt x="7997" y="1224"/>
                  <a:pt x="7906" y="1205"/>
                </a:cubicBezTo>
                <a:cubicBezTo>
                  <a:pt x="7924" y="1260"/>
                  <a:pt x="7960" y="1278"/>
                  <a:pt x="8033" y="1315"/>
                </a:cubicBezTo>
                <a:cubicBezTo>
                  <a:pt x="8088" y="1351"/>
                  <a:pt x="8106" y="1388"/>
                  <a:pt x="8161" y="1424"/>
                </a:cubicBezTo>
                <a:cubicBezTo>
                  <a:pt x="8289" y="1516"/>
                  <a:pt x="8362" y="1479"/>
                  <a:pt x="8417" y="1643"/>
                </a:cubicBezTo>
                <a:cubicBezTo>
                  <a:pt x="8490" y="1863"/>
                  <a:pt x="8618" y="1972"/>
                  <a:pt x="8326" y="2319"/>
                </a:cubicBezTo>
                <a:cubicBezTo>
                  <a:pt x="8253" y="2283"/>
                  <a:pt x="8307" y="2301"/>
                  <a:pt x="8253" y="2246"/>
                </a:cubicBezTo>
                <a:cubicBezTo>
                  <a:pt x="8125" y="2082"/>
                  <a:pt x="8161" y="2136"/>
                  <a:pt x="8198" y="1990"/>
                </a:cubicBezTo>
                <a:cubicBezTo>
                  <a:pt x="8125" y="2027"/>
                  <a:pt x="8180" y="2027"/>
                  <a:pt x="8088" y="2027"/>
                </a:cubicBezTo>
                <a:lnTo>
                  <a:pt x="8033" y="1936"/>
                </a:lnTo>
                <a:cubicBezTo>
                  <a:pt x="7942" y="2082"/>
                  <a:pt x="8417" y="2209"/>
                  <a:pt x="8216" y="2593"/>
                </a:cubicBezTo>
                <a:cubicBezTo>
                  <a:pt x="8143" y="2739"/>
                  <a:pt x="7979" y="3177"/>
                  <a:pt x="7833" y="3195"/>
                </a:cubicBezTo>
                <a:cubicBezTo>
                  <a:pt x="7778" y="3104"/>
                  <a:pt x="7778" y="3086"/>
                  <a:pt x="7796" y="2976"/>
                </a:cubicBezTo>
                <a:cubicBezTo>
                  <a:pt x="7796" y="2976"/>
                  <a:pt x="7778" y="2976"/>
                  <a:pt x="7778" y="2976"/>
                </a:cubicBezTo>
                <a:cubicBezTo>
                  <a:pt x="7778" y="2976"/>
                  <a:pt x="7778" y="2958"/>
                  <a:pt x="7760" y="2958"/>
                </a:cubicBezTo>
                <a:cubicBezTo>
                  <a:pt x="7687" y="2922"/>
                  <a:pt x="7613" y="2849"/>
                  <a:pt x="7577" y="2757"/>
                </a:cubicBezTo>
                <a:cubicBezTo>
                  <a:pt x="7559" y="2684"/>
                  <a:pt x="7577" y="2611"/>
                  <a:pt x="7559" y="2556"/>
                </a:cubicBezTo>
                <a:cubicBezTo>
                  <a:pt x="7559" y="2502"/>
                  <a:pt x="7540" y="2483"/>
                  <a:pt x="7504" y="2410"/>
                </a:cubicBezTo>
                <a:lnTo>
                  <a:pt x="7705" y="2136"/>
                </a:lnTo>
                <a:cubicBezTo>
                  <a:pt x="7741" y="2100"/>
                  <a:pt x="7741" y="2100"/>
                  <a:pt x="7760" y="2063"/>
                </a:cubicBezTo>
                <a:cubicBezTo>
                  <a:pt x="7632" y="2118"/>
                  <a:pt x="7650" y="2356"/>
                  <a:pt x="7431" y="2301"/>
                </a:cubicBezTo>
                <a:cubicBezTo>
                  <a:pt x="7376" y="2136"/>
                  <a:pt x="7577" y="1917"/>
                  <a:pt x="7467" y="1808"/>
                </a:cubicBezTo>
                <a:cubicBezTo>
                  <a:pt x="7431" y="1863"/>
                  <a:pt x="7467" y="1863"/>
                  <a:pt x="7431" y="1954"/>
                </a:cubicBezTo>
                <a:cubicBezTo>
                  <a:pt x="7340" y="1954"/>
                  <a:pt x="7303" y="1899"/>
                  <a:pt x="7285" y="1844"/>
                </a:cubicBezTo>
                <a:cubicBezTo>
                  <a:pt x="7303" y="1917"/>
                  <a:pt x="7358" y="1990"/>
                  <a:pt x="7376" y="2045"/>
                </a:cubicBezTo>
                <a:cubicBezTo>
                  <a:pt x="7394" y="2118"/>
                  <a:pt x="7358" y="2191"/>
                  <a:pt x="7394" y="2301"/>
                </a:cubicBezTo>
                <a:cubicBezTo>
                  <a:pt x="7413" y="2392"/>
                  <a:pt x="7449" y="2410"/>
                  <a:pt x="7486" y="2502"/>
                </a:cubicBezTo>
                <a:cubicBezTo>
                  <a:pt x="7522" y="2575"/>
                  <a:pt x="7486" y="2721"/>
                  <a:pt x="7467" y="2702"/>
                </a:cubicBezTo>
                <a:cubicBezTo>
                  <a:pt x="7467" y="2702"/>
                  <a:pt x="7467" y="2721"/>
                  <a:pt x="7467" y="2721"/>
                </a:cubicBezTo>
                <a:cubicBezTo>
                  <a:pt x="7632" y="2958"/>
                  <a:pt x="7924" y="3177"/>
                  <a:pt x="7632" y="3542"/>
                </a:cubicBezTo>
                <a:cubicBezTo>
                  <a:pt x="7522" y="3542"/>
                  <a:pt x="7157" y="3269"/>
                  <a:pt x="7139" y="3232"/>
                </a:cubicBezTo>
                <a:cubicBezTo>
                  <a:pt x="7139" y="3086"/>
                  <a:pt x="7285" y="2995"/>
                  <a:pt x="7230" y="2903"/>
                </a:cubicBezTo>
                <a:cubicBezTo>
                  <a:pt x="7121" y="2976"/>
                  <a:pt x="7212" y="3068"/>
                  <a:pt x="7047" y="3104"/>
                </a:cubicBezTo>
                <a:cubicBezTo>
                  <a:pt x="6920" y="2502"/>
                  <a:pt x="7084" y="2593"/>
                  <a:pt x="7157" y="2410"/>
                </a:cubicBezTo>
                <a:cubicBezTo>
                  <a:pt x="7066" y="2410"/>
                  <a:pt x="7084" y="2465"/>
                  <a:pt x="6993" y="2520"/>
                </a:cubicBezTo>
                <a:cubicBezTo>
                  <a:pt x="6920" y="2483"/>
                  <a:pt x="6920" y="2410"/>
                  <a:pt x="6828" y="2392"/>
                </a:cubicBezTo>
                <a:cubicBezTo>
                  <a:pt x="6865" y="2502"/>
                  <a:pt x="6865" y="2429"/>
                  <a:pt x="6901" y="2520"/>
                </a:cubicBezTo>
                <a:cubicBezTo>
                  <a:pt x="6956" y="2629"/>
                  <a:pt x="6956" y="2794"/>
                  <a:pt x="6956" y="2922"/>
                </a:cubicBezTo>
                <a:cubicBezTo>
                  <a:pt x="6883" y="2885"/>
                  <a:pt x="6956" y="2922"/>
                  <a:pt x="6920" y="2885"/>
                </a:cubicBezTo>
                <a:lnTo>
                  <a:pt x="6847" y="2830"/>
                </a:lnTo>
                <a:cubicBezTo>
                  <a:pt x="6792" y="2794"/>
                  <a:pt x="6792" y="2776"/>
                  <a:pt x="6737" y="2757"/>
                </a:cubicBezTo>
                <a:cubicBezTo>
                  <a:pt x="6792" y="2867"/>
                  <a:pt x="6993" y="3031"/>
                  <a:pt x="6956" y="3159"/>
                </a:cubicBezTo>
                <a:cubicBezTo>
                  <a:pt x="6901" y="3250"/>
                  <a:pt x="6883" y="3195"/>
                  <a:pt x="6774" y="3250"/>
                </a:cubicBezTo>
                <a:cubicBezTo>
                  <a:pt x="6810" y="3269"/>
                  <a:pt x="6774" y="3269"/>
                  <a:pt x="6828" y="3269"/>
                </a:cubicBezTo>
                <a:cubicBezTo>
                  <a:pt x="6883" y="3269"/>
                  <a:pt x="6993" y="3195"/>
                  <a:pt x="7102" y="3269"/>
                </a:cubicBezTo>
                <a:cubicBezTo>
                  <a:pt x="7139" y="3287"/>
                  <a:pt x="7285" y="3396"/>
                  <a:pt x="7321" y="3451"/>
                </a:cubicBezTo>
                <a:cubicBezTo>
                  <a:pt x="7248" y="3506"/>
                  <a:pt x="7212" y="3469"/>
                  <a:pt x="7157" y="3542"/>
                </a:cubicBezTo>
                <a:cubicBezTo>
                  <a:pt x="7285" y="3597"/>
                  <a:pt x="7376" y="3415"/>
                  <a:pt x="7613" y="3652"/>
                </a:cubicBezTo>
                <a:cubicBezTo>
                  <a:pt x="7577" y="3761"/>
                  <a:pt x="7577" y="3908"/>
                  <a:pt x="7540" y="3999"/>
                </a:cubicBezTo>
                <a:lnTo>
                  <a:pt x="7376" y="4419"/>
                </a:lnTo>
                <a:cubicBezTo>
                  <a:pt x="7340" y="4455"/>
                  <a:pt x="7321" y="4492"/>
                  <a:pt x="7285" y="4528"/>
                </a:cubicBezTo>
                <a:cubicBezTo>
                  <a:pt x="7084" y="4875"/>
                  <a:pt x="7066" y="4674"/>
                  <a:pt x="6810" y="4601"/>
                </a:cubicBezTo>
                <a:lnTo>
                  <a:pt x="6737" y="4583"/>
                </a:lnTo>
                <a:cubicBezTo>
                  <a:pt x="6719" y="4565"/>
                  <a:pt x="6719" y="4565"/>
                  <a:pt x="6719" y="4565"/>
                </a:cubicBezTo>
                <a:cubicBezTo>
                  <a:pt x="6609" y="4382"/>
                  <a:pt x="6774" y="4328"/>
                  <a:pt x="6901" y="4273"/>
                </a:cubicBezTo>
                <a:cubicBezTo>
                  <a:pt x="6847" y="4254"/>
                  <a:pt x="6901" y="4273"/>
                  <a:pt x="6847" y="4254"/>
                </a:cubicBezTo>
                <a:cubicBezTo>
                  <a:pt x="6755" y="4254"/>
                  <a:pt x="6847" y="4291"/>
                  <a:pt x="6719" y="4291"/>
                </a:cubicBezTo>
                <a:cubicBezTo>
                  <a:pt x="6719" y="4127"/>
                  <a:pt x="6719" y="4127"/>
                  <a:pt x="6828" y="4035"/>
                </a:cubicBezTo>
                <a:cubicBezTo>
                  <a:pt x="6865" y="3999"/>
                  <a:pt x="6974" y="3908"/>
                  <a:pt x="6938" y="3853"/>
                </a:cubicBezTo>
                <a:cubicBezTo>
                  <a:pt x="6847" y="3889"/>
                  <a:pt x="6920" y="3908"/>
                  <a:pt x="6792" y="3944"/>
                </a:cubicBezTo>
                <a:lnTo>
                  <a:pt x="6774" y="3926"/>
                </a:lnTo>
                <a:cubicBezTo>
                  <a:pt x="6755" y="3853"/>
                  <a:pt x="6774" y="3798"/>
                  <a:pt x="6719" y="3761"/>
                </a:cubicBezTo>
                <a:cubicBezTo>
                  <a:pt x="6682" y="3853"/>
                  <a:pt x="6646" y="4528"/>
                  <a:pt x="6628" y="4583"/>
                </a:cubicBezTo>
                <a:cubicBezTo>
                  <a:pt x="6609" y="4656"/>
                  <a:pt x="6518" y="4729"/>
                  <a:pt x="6481" y="4747"/>
                </a:cubicBezTo>
                <a:cubicBezTo>
                  <a:pt x="6390" y="4656"/>
                  <a:pt x="6281" y="4492"/>
                  <a:pt x="6226" y="4364"/>
                </a:cubicBezTo>
                <a:lnTo>
                  <a:pt x="6208" y="4382"/>
                </a:lnTo>
                <a:cubicBezTo>
                  <a:pt x="6189" y="4492"/>
                  <a:pt x="6208" y="4291"/>
                  <a:pt x="6208" y="4419"/>
                </a:cubicBezTo>
                <a:cubicBezTo>
                  <a:pt x="6208" y="4492"/>
                  <a:pt x="6244" y="4547"/>
                  <a:pt x="6281" y="4583"/>
                </a:cubicBezTo>
                <a:cubicBezTo>
                  <a:pt x="6335" y="4656"/>
                  <a:pt x="6390" y="4711"/>
                  <a:pt x="6427" y="4802"/>
                </a:cubicBezTo>
                <a:cubicBezTo>
                  <a:pt x="6518" y="4985"/>
                  <a:pt x="6335" y="5167"/>
                  <a:pt x="6281" y="5277"/>
                </a:cubicBezTo>
                <a:cubicBezTo>
                  <a:pt x="6171" y="5259"/>
                  <a:pt x="6189" y="5259"/>
                  <a:pt x="6116" y="5222"/>
                </a:cubicBezTo>
                <a:cubicBezTo>
                  <a:pt x="6116" y="5405"/>
                  <a:pt x="6135" y="5350"/>
                  <a:pt x="5970" y="5405"/>
                </a:cubicBezTo>
                <a:cubicBezTo>
                  <a:pt x="5842" y="5478"/>
                  <a:pt x="5660" y="5569"/>
                  <a:pt x="5495" y="5496"/>
                </a:cubicBezTo>
                <a:cubicBezTo>
                  <a:pt x="5386" y="5460"/>
                  <a:pt x="5441" y="5387"/>
                  <a:pt x="5459" y="5277"/>
                </a:cubicBezTo>
                <a:cubicBezTo>
                  <a:pt x="5386" y="5295"/>
                  <a:pt x="5368" y="5295"/>
                  <a:pt x="5349" y="5240"/>
                </a:cubicBezTo>
                <a:cubicBezTo>
                  <a:pt x="5295" y="5149"/>
                  <a:pt x="5203" y="5021"/>
                  <a:pt x="5240" y="4894"/>
                </a:cubicBezTo>
                <a:cubicBezTo>
                  <a:pt x="5313" y="4894"/>
                  <a:pt x="5368" y="4894"/>
                  <a:pt x="5441" y="4857"/>
                </a:cubicBezTo>
                <a:cubicBezTo>
                  <a:pt x="5477" y="4857"/>
                  <a:pt x="5514" y="4839"/>
                  <a:pt x="5550" y="4821"/>
                </a:cubicBezTo>
                <a:lnTo>
                  <a:pt x="5623" y="4747"/>
                </a:lnTo>
                <a:lnTo>
                  <a:pt x="5185" y="4766"/>
                </a:lnTo>
                <a:cubicBezTo>
                  <a:pt x="5057" y="4565"/>
                  <a:pt x="5313" y="4528"/>
                  <a:pt x="5459" y="4492"/>
                </a:cubicBezTo>
                <a:cubicBezTo>
                  <a:pt x="5678" y="4419"/>
                  <a:pt x="5642" y="4474"/>
                  <a:pt x="5806" y="4547"/>
                </a:cubicBezTo>
                <a:cubicBezTo>
                  <a:pt x="5952" y="4620"/>
                  <a:pt x="5897" y="4565"/>
                  <a:pt x="5934" y="4547"/>
                </a:cubicBezTo>
                <a:cubicBezTo>
                  <a:pt x="5842" y="4510"/>
                  <a:pt x="5788" y="4492"/>
                  <a:pt x="5733" y="4419"/>
                </a:cubicBezTo>
                <a:cubicBezTo>
                  <a:pt x="5788" y="4346"/>
                  <a:pt x="5824" y="4401"/>
                  <a:pt x="5879" y="4328"/>
                </a:cubicBezTo>
                <a:cubicBezTo>
                  <a:pt x="5915" y="4291"/>
                  <a:pt x="5934" y="4218"/>
                  <a:pt x="5970" y="4181"/>
                </a:cubicBezTo>
                <a:cubicBezTo>
                  <a:pt x="6025" y="4090"/>
                  <a:pt x="6171" y="4108"/>
                  <a:pt x="6281" y="4035"/>
                </a:cubicBezTo>
                <a:cubicBezTo>
                  <a:pt x="6226" y="4017"/>
                  <a:pt x="6208" y="4054"/>
                  <a:pt x="6098" y="4035"/>
                </a:cubicBezTo>
                <a:cubicBezTo>
                  <a:pt x="6116" y="3926"/>
                  <a:pt x="6226" y="3761"/>
                  <a:pt x="6317" y="3707"/>
                </a:cubicBezTo>
                <a:cubicBezTo>
                  <a:pt x="6427" y="3615"/>
                  <a:pt x="6554" y="3615"/>
                  <a:pt x="6682" y="3561"/>
                </a:cubicBezTo>
                <a:cubicBezTo>
                  <a:pt x="6609" y="3524"/>
                  <a:pt x="6463" y="3597"/>
                  <a:pt x="6354" y="3597"/>
                </a:cubicBezTo>
                <a:cubicBezTo>
                  <a:pt x="6390" y="3378"/>
                  <a:pt x="6518" y="3269"/>
                  <a:pt x="6536" y="3104"/>
                </a:cubicBezTo>
                <a:cubicBezTo>
                  <a:pt x="6372" y="3177"/>
                  <a:pt x="6408" y="3506"/>
                  <a:pt x="6262" y="3579"/>
                </a:cubicBezTo>
                <a:cubicBezTo>
                  <a:pt x="6171" y="3506"/>
                  <a:pt x="6226" y="3469"/>
                  <a:pt x="6171" y="3378"/>
                </a:cubicBezTo>
                <a:cubicBezTo>
                  <a:pt x="6171" y="3415"/>
                  <a:pt x="6189" y="3579"/>
                  <a:pt x="6189" y="3634"/>
                </a:cubicBezTo>
                <a:cubicBezTo>
                  <a:pt x="6208" y="3798"/>
                  <a:pt x="6189" y="3761"/>
                  <a:pt x="6135" y="3871"/>
                </a:cubicBezTo>
                <a:cubicBezTo>
                  <a:pt x="6080" y="3944"/>
                  <a:pt x="5934" y="4218"/>
                  <a:pt x="5842" y="4200"/>
                </a:cubicBezTo>
                <a:cubicBezTo>
                  <a:pt x="5806" y="4108"/>
                  <a:pt x="5842" y="4072"/>
                  <a:pt x="5806" y="3999"/>
                </a:cubicBezTo>
                <a:cubicBezTo>
                  <a:pt x="5733" y="4035"/>
                  <a:pt x="5806" y="4200"/>
                  <a:pt x="5751" y="4309"/>
                </a:cubicBezTo>
                <a:cubicBezTo>
                  <a:pt x="5678" y="4364"/>
                  <a:pt x="5605" y="4382"/>
                  <a:pt x="5514" y="4382"/>
                </a:cubicBezTo>
                <a:lnTo>
                  <a:pt x="5569" y="4127"/>
                </a:lnTo>
                <a:cubicBezTo>
                  <a:pt x="5404" y="4328"/>
                  <a:pt x="5550" y="4528"/>
                  <a:pt x="5094" y="4528"/>
                </a:cubicBezTo>
                <a:cubicBezTo>
                  <a:pt x="5039" y="4328"/>
                  <a:pt x="4948" y="4181"/>
                  <a:pt x="4929" y="3981"/>
                </a:cubicBezTo>
                <a:cubicBezTo>
                  <a:pt x="5076" y="3999"/>
                  <a:pt x="5258" y="4054"/>
                  <a:pt x="5404" y="3999"/>
                </a:cubicBezTo>
                <a:cubicBezTo>
                  <a:pt x="5386" y="3926"/>
                  <a:pt x="5331" y="3962"/>
                  <a:pt x="5258" y="3981"/>
                </a:cubicBezTo>
                <a:cubicBezTo>
                  <a:pt x="5149" y="3981"/>
                  <a:pt x="4893" y="3926"/>
                  <a:pt x="4820" y="3835"/>
                </a:cubicBezTo>
                <a:cubicBezTo>
                  <a:pt x="4765" y="3798"/>
                  <a:pt x="4710" y="3579"/>
                  <a:pt x="4765" y="3542"/>
                </a:cubicBezTo>
                <a:cubicBezTo>
                  <a:pt x="4893" y="3451"/>
                  <a:pt x="4911" y="3597"/>
                  <a:pt x="5076" y="3597"/>
                </a:cubicBezTo>
                <a:cubicBezTo>
                  <a:pt x="5222" y="3597"/>
                  <a:pt x="5313" y="3524"/>
                  <a:pt x="5459" y="3597"/>
                </a:cubicBezTo>
                <a:cubicBezTo>
                  <a:pt x="5587" y="3670"/>
                  <a:pt x="5587" y="3780"/>
                  <a:pt x="5696" y="3761"/>
                </a:cubicBezTo>
                <a:cubicBezTo>
                  <a:pt x="5587" y="3579"/>
                  <a:pt x="5642" y="3670"/>
                  <a:pt x="5678" y="3561"/>
                </a:cubicBezTo>
                <a:cubicBezTo>
                  <a:pt x="5495" y="3561"/>
                  <a:pt x="5368" y="3506"/>
                  <a:pt x="5167" y="3524"/>
                </a:cubicBezTo>
                <a:cubicBezTo>
                  <a:pt x="5039" y="3542"/>
                  <a:pt x="5039" y="3542"/>
                  <a:pt x="4948" y="3488"/>
                </a:cubicBezTo>
                <a:cubicBezTo>
                  <a:pt x="4820" y="3433"/>
                  <a:pt x="4838" y="3488"/>
                  <a:pt x="4729" y="3451"/>
                </a:cubicBezTo>
                <a:cubicBezTo>
                  <a:pt x="4692" y="3323"/>
                  <a:pt x="4747" y="3195"/>
                  <a:pt x="4838" y="3122"/>
                </a:cubicBezTo>
                <a:cubicBezTo>
                  <a:pt x="4893" y="3086"/>
                  <a:pt x="5039" y="2940"/>
                  <a:pt x="5130" y="2958"/>
                </a:cubicBezTo>
                <a:cubicBezTo>
                  <a:pt x="5386" y="3031"/>
                  <a:pt x="5495" y="3269"/>
                  <a:pt x="5660" y="3342"/>
                </a:cubicBezTo>
                <a:cubicBezTo>
                  <a:pt x="5660" y="3269"/>
                  <a:pt x="5587" y="3250"/>
                  <a:pt x="5532" y="3141"/>
                </a:cubicBezTo>
                <a:lnTo>
                  <a:pt x="5879" y="3086"/>
                </a:lnTo>
                <a:cubicBezTo>
                  <a:pt x="5769" y="3031"/>
                  <a:pt x="5550" y="3104"/>
                  <a:pt x="5441" y="3049"/>
                </a:cubicBezTo>
                <a:cubicBezTo>
                  <a:pt x="5331" y="3013"/>
                  <a:pt x="5203" y="2958"/>
                  <a:pt x="5149" y="2867"/>
                </a:cubicBezTo>
                <a:cubicBezTo>
                  <a:pt x="5240" y="2575"/>
                  <a:pt x="5386" y="2757"/>
                  <a:pt x="5642" y="2666"/>
                </a:cubicBezTo>
                <a:cubicBezTo>
                  <a:pt x="6043" y="2502"/>
                  <a:pt x="5915" y="2721"/>
                  <a:pt x="6098" y="2739"/>
                </a:cubicBezTo>
                <a:cubicBezTo>
                  <a:pt x="6062" y="2629"/>
                  <a:pt x="5988" y="2702"/>
                  <a:pt x="6025" y="2538"/>
                </a:cubicBezTo>
                <a:cubicBezTo>
                  <a:pt x="6098" y="2429"/>
                  <a:pt x="6226" y="2520"/>
                  <a:pt x="6317" y="2556"/>
                </a:cubicBezTo>
                <a:lnTo>
                  <a:pt x="6408" y="2538"/>
                </a:lnTo>
                <a:cubicBezTo>
                  <a:pt x="6372" y="2538"/>
                  <a:pt x="6335" y="2520"/>
                  <a:pt x="6299" y="2502"/>
                </a:cubicBezTo>
                <a:cubicBezTo>
                  <a:pt x="6208" y="2447"/>
                  <a:pt x="6244" y="2502"/>
                  <a:pt x="6226" y="2392"/>
                </a:cubicBezTo>
                <a:cubicBezTo>
                  <a:pt x="6317" y="2356"/>
                  <a:pt x="6427" y="2356"/>
                  <a:pt x="6481" y="2301"/>
                </a:cubicBezTo>
                <a:lnTo>
                  <a:pt x="6153" y="2356"/>
                </a:lnTo>
                <a:lnTo>
                  <a:pt x="6189" y="2228"/>
                </a:lnTo>
                <a:cubicBezTo>
                  <a:pt x="6098" y="2264"/>
                  <a:pt x="6062" y="2410"/>
                  <a:pt x="5988" y="2483"/>
                </a:cubicBezTo>
                <a:cubicBezTo>
                  <a:pt x="5970" y="2502"/>
                  <a:pt x="5422" y="2721"/>
                  <a:pt x="5295" y="2538"/>
                </a:cubicBezTo>
                <a:cubicBezTo>
                  <a:pt x="5240" y="2465"/>
                  <a:pt x="5149" y="2319"/>
                  <a:pt x="5130" y="2246"/>
                </a:cubicBezTo>
                <a:cubicBezTo>
                  <a:pt x="5240" y="2209"/>
                  <a:pt x="5313" y="2209"/>
                  <a:pt x="5441" y="2228"/>
                </a:cubicBezTo>
                <a:cubicBezTo>
                  <a:pt x="5587" y="2264"/>
                  <a:pt x="5550" y="2356"/>
                  <a:pt x="5678" y="2392"/>
                </a:cubicBezTo>
                <a:cubicBezTo>
                  <a:pt x="5660" y="2337"/>
                  <a:pt x="5623" y="2301"/>
                  <a:pt x="5587" y="2283"/>
                </a:cubicBezTo>
                <a:cubicBezTo>
                  <a:pt x="5587" y="2136"/>
                  <a:pt x="5587" y="2246"/>
                  <a:pt x="5642" y="2136"/>
                </a:cubicBezTo>
                <a:cubicBezTo>
                  <a:pt x="5477" y="2173"/>
                  <a:pt x="5514" y="2209"/>
                  <a:pt x="5331" y="2173"/>
                </a:cubicBezTo>
                <a:cubicBezTo>
                  <a:pt x="5203" y="2155"/>
                  <a:pt x="5112" y="2191"/>
                  <a:pt x="5021" y="2173"/>
                </a:cubicBezTo>
                <a:cubicBezTo>
                  <a:pt x="5003" y="2082"/>
                  <a:pt x="5003" y="1990"/>
                  <a:pt x="5057" y="1917"/>
                </a:cubicBezTo>
                <a:cubicBezTo>
                  <a:pt x="5130" y="1808"/>
                  <a:pt x="5203" y="1844"/>
                  <a:pt x="5331" y="1844"/>
                </a:cubicBezTo>
                <a:lnTo>
                  <a:pt x="5295" y="1771"/>
                </a:lnTo>
                <a:cubicBezTo>
                  <a:pt x="5258" y="1735"/>
                  <a:pt x="5276" y="1808"/>
                  <a:pt x="5258" y="1735"/>
                </a:cubicBezTo>
                <a:cubicBezTo>
                  <a:pt x="5459" y="1516"/>
                  <a:pt x="5386" y="1497"/>
                  <a:pt x="5769" y="1534"/>
                </a:cubicBezTo>
                <a:cubicBezTo>
                  <a:pt x="5934" y="1570"/>
                  <a:pt x="5879" y="1589"/>
                  <a:pt x="5952" y="1717"/>
                </a:cubicBezTo>
                <a:cubicBezTo>
                  <a:pt x="5988" y="1771"/>
                  <a:pt x="6080" y="1844"/>
                  <a:pt x="6153" y="1808"/>
                </a:cubicBezTo>
                <a:cubicBezTo>
                  <a:pt x="6025" y="1717"/>
                  <a:pt x="5970" y="1771"/>
                  <a:pt x="5970" y="1534"/>
                </a:cubicBezTo>
                <a:cubicBezTo>
                  <a:pt x="6518" y="1461"/>
                  <a:pt x="6536" y="1990"/>
                  <a:pt x="6774" y="1844"/>
                </a:cubicBezTo>
                <a:cubicBezTo>
                  <a:pt x="6682" y="1753"/>
                  <a:pt x="6628" y="1808"/>
                  <a:pt x="6518" y="1680"/>
                </a:cubicBezTo>
                <a:cubicBezTo>
                  <a:pt x="6481" y="1625"/>
                  <a:pt x="6500" y="1643"/>
                  <a:pt x="6427" y="1589"/>
                </a:cubicBezTo>
                <a:cubicBezTo>
                  <a:pt x="6335" y="1534"/>
                  <a:pt x="6354" y="1570"/>
                  <a:pt x="6317" y="1497"/>
                </a:cubicBezTo>
                <a:cubicBezTo>
                  <a:pt x="6354" y="1461"/>
                  <a:pt x="6518" y="1370"/>
                  <a:pt x="6591" y="1370"/>
                </a:cubicBezTo>
                <a:cubicBezTo>
                  <a:pt x="6646" y="1370"/>
                  <a:pt x="6774" y="1443"/>
                  <a:pt x="6847" y="1479"/>
                </a:cubicBezTo>
                <a:cubicBezTo>
                  <a:pt x="6938" y="1516"/>
                  <a:pt x="7340" y="1680"/>
                  <a:pt x="7413" y="1643"/>
                </a:cubicBezTo>
                <a:cubicBezTo>
                  <a:pt x="7194" y="1534"/>
                  <a:pt x="6792" y="1497"/>
                  <a:pt x="6682" y="1297"/>
                </a:cubicBezTo>
                <a:cubicBezTo>
                  <a:pt x="6774" y="1114"/>
                  <a:pt x="7157" y="1041"/>
                  <a:pt x="7321" y="1205"/>
                </a:cubicBezTo>
                <a:cubicBezTo>
                  <a:pt x="7376" y="1278"/>
                  <a:pt x="7376" y="1516"/>
                  <a:pt x="7449" y="1534"/>
                </a:cubicBezTo>
                <a:cubicBezTo>
                  <a:pt x="7467" y="1479"/>
                  <a:pt x="7413" y="1388"/>
                  <a:pt x="7394" y="1315"/>
                </a:cubicBezTo>
                <a:lnTo>
                  <a:pt x="7431" y="1297"/>
                </a:lnTo>
                <a:cubicBezTo>
                  <a:pt x="7431" y="1297"/>
                  <a:pt x="7449" y="1297"/>
                  <a:pt x="7449" y="1297"/>
                </a:cubicBezTo>
                <a:lnTo>
                  <a:pt x="7504" y="1278"/>
                </a:lnTo>
                <a:cubicBezTo>
                  <a:pt x="7449" y="1242"/>
                  <a:pt x="7340" y="1187"/>
                  <a:pt x="7285" y="1132"/>
                </a:cubicBezTo>
                <a:cubicBezTo>
                  <a:pt x="7194" y="1096"/>
                  <a:pt x="7230" y="1114"/>
                  <a:pt x="7175" y="1041"/>
                </a:cubicBezTo>
                <a:lnTo>
                  <a:pt x="7157" y="1004"/>
                </a:lnTo>
                <a:cubicBezTo>
                  <a:pt x="7066" y="877"/>
                  <a:pt x="7084" y="1004"/>
                  <a:pt x="7175" y="694"/>
                </a:cubicBezTo>
                <a:cubicBezTo>
                  <a:pt x="7011" y="767"/>
                  <a:pt x="7102" y="986"/>
                  <a:pt x="6974" y="1059"/>
                </a:cubicBezTo>
                <a:cubicBezTo>
                  <a:pt x="6938" y="1077"/>
                  <a:pt x="6628" y="1242"/>
                  <a:pt x="6609" y="1242"/>
                </a:cubicBezTo>
                <a:cubicBezTo>
                  <a:pt x="6609" y="1114"/>
                  <a:pt x="6646" y="1023"/>
                  <a:pt x="6701" y="950"/>
                </a:cubicBezTo>
                <a:cubicBezTo>
                  <a:pt x="6573" y="986"/>
                  <a:pt x="6573" y="1132"/>
                  <a:pt x="6518" y="1242"/>
                </a:cubicBezTo>
                <a:cubicBezTo>
                  <a:pt x="6372" y="1589"/>
                  <a:pt x="5788" y="1461"/>
                  <a:pt x="5495" y="1461"/>
                </a:cubicBezTo>
                <a:cubicBezTo>
                  <a:pt x="5514" y="1278"/>
                  <a:pt x="5550" y="1096"/>
                  <a:pt x="5605" y="913"/>
                </a:cubicBezTo>
                <a:cubicBezTo>
                  <a:pt x="5897" y="877"/>
                  <a:pt x="5934" y="1023"/>
                  <a:pt x="5952" y="1077"/>
                </a:cubicBezTo>
                <a:cubicBezTo>
                  <a:pt x="6007" y="1169"/>
                  <a:pt x="6171" y="1260"/>
                  <a:pt x="6299" y="1187"/>
                </a:cubicBezTo>
                <a:cubicBezTo>
                  <a:pt x="6171" y="1132"/>
                  <a:pt x="6025" y="1224"/>
                  <a:pt x="6007" y="1004"/>
                </a:cubicBezTo>
                <a:lnTo>
                  <a:pt x="6463" y="986"/>
                </a:lnTo>
                <a:cubicBezTo>
                  <a:pt x="6445" y="931"/>
                  <a:pt x="6354" y="950"/>
                  <a:pt x="6281" y="950"/>
                </a:cubicBezTo>
                <a:cubicBezTo>
                  <a:pt x="6189" y="950"/>
                  <a:pt x="6135" y="968"/>
                  <a:pt x="6043" y="950"/>
                </a:cubicBezTo>
                <a:cubicBezTo>
                  <a:pt x="5952" y="950"/>
                  <a:pt x="5788" y="895"/>
                  <a:pt x="5715" y="840"/>
                </a:cubicBezTo>
                <a:cubicBezTo>
                  <a:pt x="5769" y="785"/>
                  <a:pt x="5842" y="767"/>
                  <a:pt x="5915" y="7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C5B7E90-7175-481E-B832-8605B232BB0B}"/>
              </a:ext>
            </a:extLst>
          </p:cNvPr>
          <p:cNvSpPr>
            <a:spLocks noEditPoints="1"/>
          </p:cNvSpPr>
          <p:nvPr/>
        </p:nvSpPr>
        <p:spPr bwMode="auto">
          <a:xfrm>
            <a:off x="-7938" y="1847850"/>
            <a:ext cx="3216275" cy="3733800"/>
          </a:xfrm>
          <a:custGeom>
            <a:avLst/>
            <a:gdLst>
              <a:gd name="T0" fmla="*/ 128 w 10335"/>
              <a:gd name="T1" fmla="*/ 9640 h 11996"/>
              <a:gd name="T2" fmla="*/ 731 w 10335"/>
              <a:gd name="T3" fmla="*/ 11156 h 11996"/>
              <a:gd name="T4" fmla="*/ 2611 w 10335"/>
              <a:gd name="T5" fmla="*/ 10042 h 11996"/>
              <a:gd name="T6" fmla="*/ 3707 w 10335"/>
              <a:gd name="T7" fmla="*/ 10261 h 11996"/>
              <a:gd name="T8" fmla="*/ 4346 w 10335"/>
              <a:gd name="T9" fmla="*/ 10608 h 11996"/>
              <a:gd name="T10" fmla="*/ 4474 w 10335"/>
              <a:gd name="T11" fmla="*/ 10334 h 11996"/>
              <a:gd name="T12" fmla="*/ 5752 w 10335"/>
              <a:gd name="T13" fmla="*/ 11631 h 11996"/>
              <a:gd name="T14" fmla="*/ 6792 w 10335"/>
              <a:gd name="T15" fmla="*/ 11119 h 11996"/>
              <a:gd name="T16" fmla="*/ 5131 w 10335"/>
              <a:gd name="T17" fmla="*/ 9695 h 11996"/>
              <a:gd name="T18" fmla="*/ 5277 w 10335"/>
              <a:gd name="T19" fmla="*/ 8965 h 11996"/>
              <a:gd name="T20" fmla="*/ 6537 w 10335"/>
              <a:gd name="T21" fmla="*/ 9458 h 11996"/>
              <a:gd name="T22" fmla="*/ 7632 w 10335"/>
              <a:gd name="T23" fmla="*/ 9531 h 11996"/>
              <a:gd name="T24" fmla="*/ 7285 w 10335"/>
              <a:gd name="T25" fmla="*/ 8399 h 11996"/>
              <a:gd name="T26" fmla="*/ 7578 w 10335"/>
              <a:gd name="T27" fmla="*/ 7888 h 11996"/>
              <a:gd name="T28" fmla="*/ 6500 w 10335"/>
              <a:gd name="T29" fmla="*/ 8435 h 11996"/>
              <a:gd name="T30" fmla="*/ 6610 w 10335"/>
              <a:gd name="T31" fmla="*/ 7395 h 11996"/>
              <a:gd name="T32" fmla="*/ 5879 w 10335"/>
              <a:gd name="T33" fmla="*/ 6956 h 11996"/>
              <a:gd name="T34" fmla="*/ 7742 w 10335"/>
              <a:gd name="T35" fmla="*/ 6409 h 11996"/>
              <a:gd name="T36" fmla="*/ 6026 w 10335"/>
              <a:gd name="T37" fmla="*/ 5861 h 11996"/>
              <a:gd name="T38" fmla="*/ 7267 w 10335"/>
              <a:gd name="T39" fmla="*/ 4911 h 11996"/>
              <a:gd name="T40" fmla="*/ 8527 w 10335"/>
              <a:gd name="T41" fmla="*/ 4218 h 11996"/>
              <a:gd name="T42" fmla="*/ 6646 w 10335"/>
              <a:gd name="T43" fmla="*/ 3980 h 11996"/>
              <a:gd name="T44" fmla="*/ 8217 w 10335"/>
              <a:gd name="T45" fmla="*/ 3067 h 11996"/>
              <a:gd name="T46" fmla="*/ 7742 w 10335"/>
              <a:gd name="T47" fmla="*/ 2702 h 11996"/>
              <a:gd name="T48" fmla="*/ 9239 w 10335"/>
              <a:gd name="T49" fmla="*/ 2319 h 11996"/>
              <a:gd name="T50" fmla="*/ 9842 w 10335"/>
              <a:gd name="T51" fmla="*/ 1278 h 11996"/>
              <a:gd name="T52" fmla="*/ 7906 w 10335"/>
              <a:gd name="T53" fmla="*/ 1260 h 11996"/>
              <a:gd name="T54" fmla="*/ 7358 w 10335"/>
              <a:gd name="T55" fmla="*/ 803 h 11996"/>
              <a:gd name="T56" fmla="*/ 6920 w 10335"/>
              <a:gd name="T57" fmla="*/ 1077 h 11996"/>
              <a:gd name="T58" fmla="*/ 7194 w 10335"/>
              <a:gd name="T59" fmla="*/ 2428 h 11996"/>
              <a:gd name="T60" fmla="*/ 5861 w 10335"/>
              <a:gd name="T61" fmla="*/ 2045 h 11996"/>
              <a:gd name="T62" fmla="*/ 5934 w 10335"/>
              <a:gd name="T63" fmla="*/ 2483 h 11996"/>
              <a:gd name="T64" fmla="*/ 6336 w 10335"/>
              <a:gd name="T65" fmla="*/ 3633 h 11996"/>
              <a:gd name="T66" fmla="*/ 4747 w 10335"/>
              <a:gd name="T67" fmla="*/ 2885 h 11996"/>
              <a:gd name="T68" fmla="*/ 4072 w 10335"/>
              <a:gd name="T69" fmla="*/ 2282 h 11996"/>
              <a:gd name="T70" fmla="*/ 5514 w 10335"/>
              <a:gd name="T71" fmla="*/ 4418 h 11996"/>
              <a:gd name="T72" fmla="*/ 3871 w 10335"/>
              <a:gd name="T73" fmla="*/ 3889 h 11996"/>
              <a:gd name="T74" fmla="*/ 2374 w 10335"/>
              <a:gd name="T75" fmla="*/ 3852 h 11996"/>
              <a:gd name="T76" fmla="*/ 4127 w 10335"/>
              <a:gd name="T77" fmla="*/ 4911 h 11996"/>
              <a:gd name="T78" fmla="*/ 2483 w 10335"/>
              <a:gd name="T79" fmla="*/ 5003 h 11996"/>
              <a:gd name="T80" fmla="*/ 3780 w 10335"/>
              <a:gd name="T81" fmla="*/ 5167 h 11996"/>
              <a:gd name="T82" fmla="*/ 5113 w 10335"/>
              <a:gd name="T83" fmla="*/ 5897 h 11996"/>
              <a:gd name="T84" fmla="*/ 3670 w 10335"/>
              <a:gd name="T85" fmla="*/ 6135 h 11996"/>
              <a:gd name="T86" fmla="*/ 2045 w 10335"/>
              <a:gd name="T87" fmla="*/ 5642 h 11996"/>
              <a:gd name="T88" fmla="*/ 1041 w 10335"/>
              <a:gd name="T89" fmla="*/ 6116 h 11996"/>
              <a:gd name="T90" fmla="*/ 2283 w 10335"/>
              <a:gd name="T91" fmla="*/ 6883 h 11996"/>
              <a:gd name="T92" fmla="*/ 3305 w 10335"/>
              <a:gd name="T93" fmla="*/ 6701 h 11996"/>
              <a:gd name="T94" fmla="*/ 4127 w 10335"/>
              <a:gd name="T95" fmla="*/ 6463 h 11996"/>
              <a:gd name="T96" fmla="*/ 4054 w 10335"/>
              <a:gd name="T97" fmla="*/ 7194 h 11996"/>
              <a:gd name="T98" fmla="*/ 3579 w 10335"/>
              <a:gd name="T99" fmla="*/ 7741 h 11996"/>
              <a:gd name="T100" fmla="*/ 5606 w 10335"/>
              <a:gd name="T101" fmla="*/ 7541 h 11996"/>
              <a:gd name="T102" fmla="*/ 4273 w 10335"/>
              <a:gd name="T103" fmla="*/ 8782 h 11996"/>
              <a:gd name="T104" fmla="*/ 2538 w 10335"/>
              <a:gd name="T105" fmla="*/ 8034 h 11996"/>
              <a:gd name="T106" fmla="*/ 2776 w 10335"/>
              <a:gd name="T107" fmla="*/ 9732 h 11996"/>
              <a:gd name="T108" fmla="*/ 1497 w 10335"/>
              <a:gd name="T109" fmla="*/ 8326 h 11996"/>
              <a:gd name="T110" fmla="*/ 457 w 10335"/>
              <a:gd name="T111" fmla="*/ 6993 h 11996"/>
              <a:gd name="T112" fmla="*/ 913 w 10335"/>
              <a:gd name="T113" fmla="*/ 8454 h 11996"/>
              <a:gd name="T114" fmla="*/ 1497 w 10335"/>
              <a:gd name="T115" fmla="*/ 10079 h 11996"/>
              <a:gd name="T116" fmla="*/ 858 w 10335"/>
              <a:gd name="T117" fmla="*/ 9275 h 11996"/>
              <a:gd name="T118" fmla="*/ 6537 w 10335"/>
              <a:gd name="T119" fmla="*/ 4455 h 11996"/>
              <a:gd name="T120" fmla="*/ 7632 w 10335"/>
              <a:gd name="T121" fmla="*/ 4437 h 1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335" h="11996">
                <a:moveTo>
                  <a:pt x="92" y="8545"/>
                </a:moveTo>
                <a:cubicBezTo>
                  <a:pt x="73" y="8709"/>
                  <a:pt x="183" y="8727"/>
                  <a:pt x="256" y="8837"/>
                </a:cubicBezTo>
                <a:cubicBezTo>
                  <a:pt x="238" y="8983"/>
                  <a:pt x="256" y="9074"/>
                  <a:pt x="256" y="9220"/>
                </a:cubicBezTo>
                <a:lnTo>
                  <a:pt x="73" y="9184"/>
                </a:lnTo>
                <a:cubicBezTo>
                  <a:pt x="92" y="9330"/>
                  <a:pt x="165" y="9293"/>
                  <a:pt x="274" y="9385"/>
                </a:cubicBezTo>
                <a:lnTo>
                  <a:pt x="183" y="9403"/>
                </a:lnTo>
                <a:cubicBezTo>
                  <a:pt x="92" y="9421"/>
                  <a:pt x="128" y="9385"/>
                  <a:pt x="110" y="9440"/>
                </a:cubicBezTo>
                <a:cubicBezTo>
                  <a:pt x="311" y="9494"/>
                  <a:pt x="365" y="9367"/>
                  <a:pt x="585" y="9713"/>
                </a:cubicBezTo>
                <a:cubicBezTo>
                  <a:pt x="621" y="9768"/>
                  <a:pt x="639" y="9823"/>
                  <a:pt x="676" y="9878"/>
                </a:cubicBezTo>
                <a:cubicBezTo>
                  <a:pt x="712" y="9933"/>
                  <a:pt x="731" y="9933"/>
                  <a:pt x="767" y="10006"/>
                </a:cubicBezTo>
                <a:cubicBezTo>
                  <a:pt x="804" y="10060"/>
                  <a:pt x="840" y="10115"/>
                  <a:pt x="877" y="10170"/>
                </a:cubicBezTo>
                <a:cubicBezTo>
                  <a:pt x="950" y="10316"/>
                  <a:pt x="1059" y="10426"/>
                  <a:pt x="1077" y="10499"/>
                </a:cubicBezTo>
                <a:cubicBezTo>
                  <a:pt x="1041" y="10553"/>
                  <a:pt x="895" y="10681"/>
                  <a:pt x="785" y="10718"/>
                </a:cubicBezTo>
                <a:cubicBezTo>
                  <a:pt x="566" y="10645"/>
                  <a:pt x="566" y="10371"/>
                  <a:pt x="475" y="10133"/>
                </a:cubicBezTo>
                <a:cubicBezTo>
                  <a:pt x="420" y="10006"/>
                  <a:pt x="384" y="9951"/>
                  <a:pt x="311" y="9841"/>
                </a:cubicBezTo>
                <a:cubicBezTo>
                  <a:pt x="274" y="9750"/>
                  <a:pt x="183" y="9659"/>
                  <a:pt x="146" y="9567"/>
                </a:cubicBezTo>
                <a:cubicBezTo>
                  <a:pt x="128" y="9604"/>
                  <a:pt x="92" y="9494"/>
                  <a:pt x="128" y="9640"/>
                </a:cubicBezTo>
                <a:lnTo>
                  <a:pt x="165" y="9677"/>
                </a:lnTo>
                <a:cubicBezTo>
                  <a:pt x="219" y="9768"/>
                  <a:pt x="384" y="10006"/>
                  <a:pt x="384" y="10152"/>
                </a:cubicBezTo>
                <a:cubicBezTo>
                  <a:pt x="256" y="10133"/>
                  <a:pt x="165" y="10024"/>
                  <a:pt x="92" y="9951"/>
                </a:cubicBezTo>
                <a:cubicBezTo>
                  <a:pt x="92" y="9987"/>
                  <a:pt x="92" y="9969"/>
                  <a:pt x="110" y="10024"/>
                </a:cubicBezTo>
                <a:lnTo>
                  <a:pt x="183" y="10115"/>
                </a:lnTo>
                <a:cubicBezTo>
                  <a:pt x="110" y="10206"/>
                  <a:pt x="92" y="10152"/>
                  <a:pt x="92" y="10261"/>
                </a:cubicBezTo>
                <a:lnTo>
                  <a:pt x="238" y="10170"/>
                </a:lnTo>
                <a:cubicBezTo>
                  <a:pt x="402" y="10243"/>
                  <a:pt x="457" y="10334"/>
                  <a:pt x="511" y="10462"/>
                </a:cubicBezTo>
                <a:cubicBezTo>
                  <a:pt x="530" y="10517"/>
                  <a:pt x="548" y="10608"/>
                  <a:pt x="585" y="10663"/>
                </a:cubicBezTo>
                <a:cubicBezTo>
                  <a:pt x="639" y="10718"/>
                  <a:pt x="694" y="10718"/>
                  <a:pt x="694" y="10827"/>
                </a:cubicBezTo>
                <a:cubicBezTo>
                  <a:pt x="329" y="11119"/>
                  <a:pt x="438" y="11010"/>
                  <a:pt x="92" y="10608"/>
                </a:cubicBezTo>
                <a:cubicBezTo>
                  <a:pt x="92" y="10681"/>
                  <a:pt x="110" y="10681"/>
                  <a:pt x="110" y="10736"/>
                </a:cubicBezTo>
                <a:cubicBezTo>
                  <a:pt x="128" y="10882"/>
                  <a:pt x="110" y="10699"/>
                  <a:pt x="92" y="10845"/>
                </a:cubicBezTo>
                <a:cubicBezTo>
                  <a:pt x="201" y="10864"/>
                  <a:pt x="347" y="10955"/>
                  <a:pt x="384" y="11065"/>
                </a:cubicBezTo>
                <a:cubicBezTo>
                  <a:pt x="128" y="11229"/>
                  <a:pt x="0" y="11156"/>
                  <a:pt x="92" y="11558"/>
                </a:cubicBezTo>
                <a:cubicBezTo>
                  <a:pt x="219" y="11485"/>
                  <a:pt x="292" y="11466"/>
                  <a:pt x="402" y="11375"/>
                </a:cubicBezTo>
                <a:cubicBezTo>
                  <a:pt x="511" y="11302"/>
                  <a:pt x="639" y="11211"/>
                  <a:pt x="731" y="11156"/>
                </a:cubicBezTo>
                <a:cubicBezTo>
                  <a:pt x="804" y="11101"/>
                  <a:pt x="804" y="11101"/>
                  <a:pt x="877" y="11046"/>
                </a:cubicBezTo>
                <a:lnTo>
                  <a:pt x="1151" y="10791"/>
                </a:lnTo>
                <a:cubicBezTo>
                  <a:pt x="1242" y="10718"/>
                  <a:pt x="1260" y="10772"/>
                  <a:pt x="1260" y="10772"/>
                </a:cubicBezTo>
                <a:lnTo>
                  <a:pt x="1297" y="10791"/>
                </a:lnTo>
                <a:cubicBezTo>
                  <a:pt x="1297" y="10791"/>
                  <a:pt x="1297" y="10772"/>
                  <a:pt x="1297" y="10772"/>
                </a:cubicBezTo>
                <a:cubicBezTo>
                  <a:pt x="1297" y="10772"/>
                  <a:pt x="1278" y="10681"/>
                  <a:pt x="1516" y="10645"/>
                </a:cubicBezTo>
                <a:cubicBezTo>
                  <a:pt x="1625" y="10626"/>
                  <a:pt x="1790" y="10553"/>
                  <a:pt x="1863" y="10608"/>
                </a:cubicBezTo>
                <a:cubicBezTo>
                  <a:pt x="1899" y="10681"/>
                  <a:pt x="1881" y="10772"/>
                  <a:pt x="1899" y="10864"/>
                </a:cubicBezTo>
                <a:cubicBezTo>
                  <a:pt x="1954" y="11065"/>
                  <a:pt x="2118" y="11448"/>
                  <a:pt x="2356" y="11357"/>
                </a:cubicBezTo>
                <a:cubicBezTo>
                  <a:pt x="2337" y="11302"/>
                  <a:pt x="2319" y="11338"/>
                  <a:pt x="2228" y="11284"/>
                </a:cubicBezTo>
                <a:cubicBezTo>
                  <a:pt x="2100" y="11229"/>
                  <a:pt x="2009" y="11028"/>
                  <a:pt x="1990" y="10882"/>
                </a:cubicBezTo>
                <a:lnTo>
                  <a:pt x="2155" y="10919"/>
                </a:lnTo>
                <a:cubicBezTo>
                  <a:pt x="2027" y="10791"/>
                  <a:pt x="1899" y="10845"/>
                  <a:pt x="1954" y="10517"/>
                </a:cubicBezTo>
                <a:cubicBezTo>
                  <a:pt x="2045" y="10462"/>
                  <a:pt x="2100" y="10444"/>
                  <a:pt x="2191" y="10371"/>
                </a:cubicBezTo>
                <a:cubicBezTo>
                  <a:pt x="2228" y="10334"/>
                  <a:pt x="2264" y="10298"/>
                  <a:pt x="2301" y="10279"/>
                </a:cubicBezTo>
                <a:lnTo>
                  <a:pt x="2447" y="10206"/>
                </a:lnTo>
                <a:cubicBezTo>
                  <a:pt x="2520" y="10170"/>
                  <a:pt x="2410" y="10097"/>
                  <a:pt x="2611" y="10042"/>
                </a:cubicBezTo>
                <a:cubicBezTo>
                  <a:pt x="2702" y="10006"/>
                  <a:pt x="2776" y="9969"/>
                  <a:pt x="2867" y="9969"/>
                </a:cubicBezTo>
                <a:cubicBezTo>
                  <a:pt x="2958" y="10115"/>
                  <a:pt x="2922" y="10316"/>
                  <a:pt x="2849" y="10426"/>
                </a:cubicBezTo>
                <a:cubicBezTo>
                  <a:pt x="2812" y="10480"/>
                  <a:pt x="2629" y="10736"/>
                  <a:pt x="2684" y="10827"/>
                </a:cubicBezTo>
                <a:cubicBezTo>
                  <a:pt x="2794" y="10572"/>
                  <a:pt x="2940" y="10352"/>
                  <a:pt x="2995" y="10133"/>
                </a:cubicBezTo>
                <a:cubicBezTo>
                  <a:pt x="3104" y="10170"/>
                  <a:pt x="3177" y="10243"/>
                  <a:pt x="3159" y="10371"/>
                </a:cubicBezTo>
                <a:cubicBezTo>
                  <a:pt x="3122" y="10480"/>
                  <a:pt x="2995" y="10517"/>
                  <a:pt x="2995" y="10608"/>
                </a:cubicBezTo>
                <a:cubicBezTo>
                  <a:pt x="2958" y="10681"/>
                  <a:pt x="2922" y="10663"/>
                  <a:pt x="3013" y="10645"/>
                </a:cubicBezTo>
                <a:cubicBezTo>
                  <a:pt x="3104" y="10590"/>
                  <a:pt x="3159" y="10499"/>
                  <a:pt x="3232" y="10407"/>
                </a:cubicBezTo>
                <a:cubicBezTo>
                  <a:pt x="3232" y="10407"/>
                  <a:pt x="3250" y="10389"/>
                  <a:pt x="3250" y="10389"/>
                </a:cubicBezTo>
                <a:lnTo>
                  <a:pt x="3305" y="10334"/>
                </a:lnTo>
                <a:cubicBezTo>
                  <a:pt x="3195" y="10006"/>
                  <a:pt x="3013" y="10060"/>
                  <a:pt x="3013" y="9859"/>
                </a:cubicBezTo>
                <a:cubicBezTo>
                  <a:pt x="3104" y="9768"/>
                  <a:pt x="3177" y="9732"/>
                  <a:pt x="3269" y="9640"/>
                </a:cubicBezTo>
                <a:cubicBezTo>
                  <a:pt x="3305" y="9604"/>
                  <a:pt x="3342" y="9567"/>
                  <a:pt x="3396" y="9531"/>
                </a:cubicBezTo>
                <a:cubicBezTo>
                  <a:pt x="3433" y="9476"/>
                  <a:pt x="3469" y="9421"/>
                  <a:pt x="3524" y="9440"/>
                </a:cubicBezTo>
                <a:cubicBezTo>
                  <a:pt x="3542" y="9567"/>
                  <a:pt x="3506" y="9586"/>
                  <a:pt x="3579" y="9677"/>
                </a:cubicBezTo>
                <a:cubicBezTo>
                  <a:pt x="3725" y="9878"/>
                  <a:pt x="3743" y="9768"/>
                  <a:pt x="3688" y="10042"/>
                </a:cubicBezTo>
                <a:cubicBezTo>
                  <a:pt x="3670" y="10133"/>
                  <a:pt x="3634" y="10225"/>
                  <a:pt x="3707" y="10261"/>
                </a:cubicBezTo>
                <a:cubicBezTo>
                  <a:pt x="3780" y="10206"/>
                  <a:pt x="3670" y="10042"/>
                  <a:pt x="3798" y="9969"/>
                </a:cubicBezTo>
                <a:cubicBezTo>
                  <a:pt x="3926" y="10060"/>
                  <a:pt x="4017" y="10480"/>
                  <a:pt x="4035" y="10645"/>
                </a:cubicBezTo>
                <a:cubicBezTo>
                  <a:pt x="4035" y="10736"/>
                  <a:pt x="4017" y="10845"/>
                  <a:pt x="4035" y="10919"/>
                </a:cubicBezTo>
                <a:cubicBezTo>
                  <a:pt x="4145" y="10882"/>
                  <a:pt x="4017" y="10261"/>
                  <a:pt x="4017" y="10152"/>
                </a:cubicBezTo>
                <a:cubicBezTo>
                  <a:pt x="4090" y="10170"/>
                  <a:pt x="4108" y="10188"/>
                  <a:pt x="4163" y="10170"/>
                </a:cubicBezTo>
                <a:cubicBezTo>
                  <a:pt x="4145" y="10115"/>
                  <a:pt x="4017" y="10060"/>
                  <a:pt x="3962" y="10006"/>
                </a:cubicBezTo>
                <a:cubicBezTo>
                  <a:pt x="3908" y="9969"/>
                  <a:pt x="3871" y="9896"/>
                  <a:pt x="3798" y="9823"/>
                </a:cubicBezTo>
                <a:cubicBezTo>
                  <a:pt x="3597" y="9622"/>
                  <a:pt x="3615" y="9622"/>
                  <a:pt x="3615" y="9312"/>
                </a:cubicBezTo>
                <a:cubicBezTo>
                  <a:pt x="3652" y="9293"/>
                  <a:pt x="3670" y="9257"/>
                  <a:pt x="3743" y="9257"/>
                </a:cubicBezTo>
                <a:cubicBezTo>
                  <a:pt x="3835" y="9330"/>
                  <a:pt x="4035" y="9659"/>
                  <a:pt x="4181" y="9677"/>
                </a:cubicBezTo>
                <a:lnTo>
                  <a:pt x="3999" y="9458"/>
                </a:lnTo>
                <a:cubicBezTo>
                  <a:pt x="3871" y="9330"/>
                  <a:pt x="3908" y="9421"/>
                  <a:pt x="3835" y="9202"/>
                </a:cubicBezTo>
                <a:cubicBezTo>
                  <a:pt x="3908" y="9147"/>
                  <a:pt x="4236" y="9020"/>
                  <a:pt x="4346" y="9001"/>
                </a:cubicBezTo>
                <a:cubicBezTo>
                  <a:pt x="4492" y="9147"/>
                  <a:pt x="4474" y="9330"/>
                  <a:pt x="4474" y="9513"/>
                </a:cubicBezTo>
                <a:cubicBezTo>
                  <a:pt x="4492" y="9896"/>
                  <a:pt x="4401" y="9750"/>
                  <a:pt x="4291" y="9987"/>
                </a:cubicBezTo>
                <a:cubicBezTo>
                  <a:pt x="4419" y="10006"/>
                  <a:pt x="4309" y="9969"/>
                  <a:pt x="4437" y="9933"/>
                </a:cubicBezTo>
                <a:cubicBezTo>
                  <a:pt x="4419" y="10279"/>
                  <a:pt x="4273" y="10407"/>
                  <a:pt x="4346" y="10608"/>
                </a:cubicBezTo>
                <a:cubicBezTo>
                  <a:pt x="4382" y="10718"/>
                  <a:pt x="4346" y="10736"/>
                  <a:pt x="4309" y="10827"/>
                </a:cubicBezTo>
                <a:cubicBezTo>
                  <a:pt x="4382" y="10791"/>
                  <a:pt x="4364" y="10772"/>
                  <a:pt x="4437" y="10736"/>
                </a:cubicBezTo>
                <a:cubicBezTo>
                  <a:pt x="4674" y="10827"/>
                  <a:pt x="4455" y="11174"/>
                  <a:pt x="4328" y="11284"/>
                </a:cubicBezTo>
                <a:cubicBezTo>
                  <a:pt x="4236" y="11357"/>
                  <a:pt x="3871" y="11594"/>
                  <a:pt x="3853" y="11667"/>
                </a:cubicBezTo>
                <a:cubicBezTo>
                  <a:pt x="3944" y="11631"/>
                  <a:pt x="3926" y="11594"/>
                  <a:pt x="4035" y="11594"/>
                </a:cubicBezTo>
                <a:cubicBezTo>
                  <a:pt x="4054" y="11722"/>
                  <a:pt x="4017" y="11777"/>
                  <a:pt x="4090" y="11868"/>
                </a:cubicBezTo>
                <a:cubicBezTo>
                  <a:pt x="4145" y="11941"/>
                  <a:pt x="4254" y="11996"/>
                  <a:pt x="4346" y="11941"/>
                </a:cubicBezTo>
                <a:cubicBezTo>
                  <a:pt x="4236" y="11868"/>
                  <a:pt x="4035" y="11886"/>
                  <a:pt x="4127" y="11612"/>
                </a:cubicBezTo>
                <a:cubicBezTo>
                  <a:pt x="4145" y="11521"/>
                  <a:pt x="4254" y="11411"/>
                  <a:pt x="4328" y="11393"/>
                </a:cubicBezTo>
                <a:lnTo>
                  <a:pt x="4437" y="11393"/>
                </a:lnTo>
                <a:cubicBezTo>
                  <a:pt x="4474" y="11302"/>
                  <a:pt x="4437" y="11302"/>
                  <a:pt x="4492" y="11229"/>
                </a:cubicBezTo>
                <a:cubicBezTo>
                  <a:pt x="4547" y="11138"/>
                  <a:pt x="4528" y="11174"/>
                  <a:pt x="4565" y="11065"/>
                </a:cubicBezTo>
                <a:cubicBezTo>
                  <a:pt x="4693" y="11101"/>
                  <a:pt x="4693" y="11229"/>
                  <a:pt x="4802" y="11265"/>
                </a:cubicBezTo>
                <a:cubicBezTo>
                  <a:pt x="4784" y="11192"/>
                  <a:pt x="4693" y="11119"/>
                  <a:pt x="4656" y="11046"/>
                </a:cubicBezTo>
                <a:cubicBezTo>
                  <a:pt x="4620" y="10955"/>
                  <a:pt x="4638" y="10845"/>
                  <a:pt x="4583" y="10754"/>
                </a:cubicBezTo>
                <a:cubicBezTo>
                  <a:pt x="4528" y="10681"/>
                  <a:pt x="4419" y="10608"/>
                  <a:pt x="4401" y="10572"/>
                </a:cubicBezTo>
                <a:cubicBezTo>
                  <a:pt x="4382" y="10499"/>
                  <a:pt x="4437" y="10371"/>
                  <a:pt x="4474" y="10334"/>
                </a:cubicBezTo>
                <a:cubicBezTo>
                  <a:pt x="4528" y="10334"/>
                  <a:pt x="4601" y="10426"/>
                  <a:pt x="4711" y="10462"/>
                </a:cubicBezTo>
                <a:cubicBezTo>
                  <a:pt x="4894" y="10553"/>
                  <a:pt x="5222" y="10389"/>
                  <a:pt x="5259" y="10681"/>
                </a:cubicBezTo>
                <a:cubicBezTo>
                  <a:pt x="5295" y="10864"/>
                  <a:pt x="5277" y="10882"/>
                  <a:pt x="5186" y="10973"/>
                </a:cubicBezTo>
                <a:cubicBezTo>
                  <a:pt x="5259" y="11028"/>
                  <a:pt x="5167" y="10973"/>
                  <a:pt x="5240" y="10992"/>
                </a:cubicBezTo>
                <a:cubicBezTo>
                  <a:pt x="5423" y="11065"/>
                  <a:pt x="5204" y="11375"/>
                  <a:pt x="5167" y="11430"/>
                </a:cubicBezTo>
                <a:lnTo>
                  <a:pt x="5076" y="11503"/>
                </a:lnTo>
                <a:cubicBezTo>
                  <a:pt x="5040" y="11539"/>
                  <a:pt x="4985" y="11594"/>
                  <a:pt x="4948" y="11667"/>
                </a:cubicBezTo>
                <a:cubicBezTo>
                  <a:pt x="5021" y="11631"/>
                  <a:pt x="5003" y="11612"/>
                  <a:pt x="5094" y="11558"/>
                </a:cubicBezTo>
                <a:lnTo>
                  <a:pt x="5113" y="11612"/>
                </a:lnTo>
                <a:cubicBezTo>
                  <a:pt x="5113" y="11612"/>
                  <a:pt x="5131" y="11631"/>
                  <a:pt x="5131" y="11649"/>
                </a:cubicBezTo>
                <a:cubicBezTo>
                  <a:pt x="5149" y="11685"/>
                  <a:pt x="5113" y="11667"/>
                  <a:pt x="5167" y="11685"/>
                </a:cubicBezTo>
                <a:cubicBezTo>
                  <a:pt x="5222" y="11539"/>
                  <a:pt x="5204" y="11375"/>
                  <a:pt x="5313" y="11265"/>
                </a:cubicBezTo>
                <a:cubicBezTo>
                  <a:pt x="5350" y="11284"/>
                  <a:pt x="5386" y="11320"/>
                  <a:pt x="5423" y="11357"/>
                </a:cubicBezTo>
                <a:cubicBezTo>
                  <a:pt x="5441" y="11375"/>
                  <a:pt x="5478" y="11448"/>
                  <a:pt x="5496" y="11466"/>
                </a:cubicBezTo>
                <a:cubicBezTo>
                  <a:pt x="5514" y="11576"/>
                  <a:pt x="5423" y="11704"/>
                  <a:pt x="5514" y="11795"/>
                </a:cubicBezTo>
                <a:cubicBezTo>
                  <a:pt x="5551" y="11722"/>
                  <a:pt x="5514" y="11649"/>
                  <a:pt x="5587" y="11576"/>
                </a:cubicBezTo>
                <a:cubicBezTo>
                  <a:pt x="5679" y="11594"/>
                  <a:pt x="5624" y="11612"/>
                  <a:pt x="5752" y="11631"/>
                </a:cubicBezTo>
                <a:cubicBezTo>
                  <a:pt x="5715" y="11558"/>
                  <a:pt x="5606" y="11485"/>
                  <a:pt x="5551" y="11430"/>
                </a:cubicBezTo>
                <a:cubicBezTo>
                  <a:pt x="5368" y="11192"/>
                  <a:pt x="5350" y="10955"/>
                  <a:pt x="5350" y="10663"/>
                </a:cubicBezTo>
                <a:cubicBezTo>
                  <a:pt x="5332" y="10590"/>
                  <a:pt x="5313" y="10572"/>
                  <a:pt x="5313" y="10517"/>
                </a:cubicBezTo>
                <a:cubicBezTo>
                  <a:pt x="5478" y="10480"/>
                  <a:pt x="5624" y="10553"/>
                  <a:pt x="5679" y="10645"/>
                </a:cubicBezTo>
                <a:cubicBezTo>
                  <a:pt x="5624" y="10827"/>
                  <a:pt x="5569" y="10919"/>
                  <a:pt x="5642" y="11101"/>
                </a:cubicBezTo>
                <a:cubicBezTo>
                  <a:pt x="5697" y="11028"/>
                  <a:pt x="5624" y="10864"/>
                  <a:pt x="5715" y="10718"/>
                </a:cubicBezTo>
                <a:cubicBezTo>
                  <a:pt x="5843" y="10718"/>
                  <a:pt x="5879" y="10827"/>
                  <a:pt x="6044" y="10882"/>
                </a:cubicBezTo>
                <a:cubicBezTo>
                  <a:pt x="6062" y="10973"/>
                  <a:pt x="6044" y="11101"/>
                  <a:pt x="6044" y="11192"/>
                </a:cubicBezTo>
                <a:cubicBezTo>
                  <a:pt x="6044" y="11284"/>
                  <a:pt x="5971" y="11357"/>
                  <a:pt x="6062" y="11375"/>
                </a:cubicBezTo>
                <a:cubicBezTo>
                  <a:pt x="6117" y="11302"/>
                  <a:pt x="6062" y="11174"/>
                  <a:pt x="6135" y="11010"/>
                </a:cubicBezTo>
                <a:cubicBezTo>
                  <a:pt x="6299" y="11046"/>
                  <a:pt x="6372" y="11174"/>
                  <a:pt x="6482" y="11265"/>
                </a:cubicBezTo>
                <a:cubicBezTo>
                  <a:pt x="6610" y="11393"/>
                  <a:pt x="6774" y="11448"/>
                  <a:pt x="6847" y="11430"/>
                </a:cubicBezTo>
                <a:cubicBezTo>
                  <a:pt x="6811" y="11375"/>
                  <a:pt x="6792" y="11393"/>
                  <a:pt x="6719" y="11375"/>
                </a:cubicBezTo>
                <a:cubicBezTo>
                  <a:pt x="6665" y="11357"/>
                  <a:pt x="6610" y="11320"/>
                  <a:pt x="6573" y="11284"/>
                </a:cubicBezTo>
                <a:cubicBezTo>
                  <a:pt x="6482" y="11192"/>
                  <a:pt x="6409" y="11156"/>
                  <a:pt x="6391" y="11028"/>
                </a:cubicBezTo>
                <a:cubicBezTo>
                  <a:pt x="6500" y="10992"/>
                  <a:pt x="6519" y="10973"/>
                  <a:pt x="6610" y="11046"/>
                </a:cubicBezTo>
                <a:cubicBezTo>
                  <a:pt x="6646" y="11083"/>
                  <a:pt x="6719" y="11174"/>
                  <a:pt x="6792" y="11119"/>
                </a:cubicBezTo>
                <a:cubicBezTo>
                  <a:pt x="6701" y="11065"/>
                  <a:pt x="6665" y="11083"/>
                  <a:pt x="6646" y="10955"/>
                </a:cubicBezTo>
                <a:cubicBezTo>
                  <a:pt x="6738" y="10919"/>
                  <a:pt x="6811" y="10937"/>
                  <a:pt x="6920" y="10937"/>
                </a:cubicBezTo>
                <a:cubicBezTo>
                  <a:pt x="6811" y="10845"/>
                  <a:pt x="6628" y="10882"/>
                  <a:pt x="6519" y="10937"/>
                </a:cubicBezTo>
                <a:cubicBezTo>
                  <a:pt x="6336" y="11010"/>
                  <a:pt x="6299" y="11010"/>
                  <a:pt x="6172" y="10900"/>
                </a:cubicBezTo>
                <a:lnTo>
                  <a:pt x="5971" y="10718"/>
                </a:lnTo>
                <a:cubicBezTo>
                  <a:pt x="5934" y="10718"/>
                  <a:pt x="5898" y="10699"/>
                  <a:pt x="5879" y="10681"/>
                </a:cubicBezTo>
                <a:lnTo>
                  <a:pt x="5624" y="10462"/>
                </a:lnTo>
                <a:cubicBezTo>
                  <a:pt x="5770" y="10298"/>
                  <a:pt x="6190" y="10352"/>
                  <a:pt x="6336" y="10279"/>
                </a:cubicBezTo>
                <a:cubicBezTo>
                  <a:pt x="6117" y="10188"/>
                  <a:pt x="5752" y="10334"/>
                  <a:pt x="5551" y="10407"/>
                </a:cubicBezTo>
                <a:cubicBezTo>
                  <a:pt x="5460" y="10426"/>
                  <a:pt x="4820" y="10462"/>
                  <a:pt x="4656" y="10334"/>
                </a:cubicBezTo>
                <a:cubicBezTo>
                  <a:pt x="4528" y="10243"/>
                  <a:pt x="4528" y="9969"/>
                  <a:pt x="4638" y="9859"/>
                </a:cubicBezTo>
                <a:cubicBezTo>
                  <a:pt x="4638" y="9859"/>
                  <a:pt x="4638" y="9859"/>
                  <a:pt x="4638" y="9859"/>
                </a:cubicBezTo>
                <a:cubicBezTo>
                  <a:pt x="4583" y="9750"/>
                  <a:pt x="4583" y="9531"/>
                  <a:pt x="4620" y="9421"/>
                </a:cubicBezTo>
                <a:cubicBezTo>
                  <a:pt x="4729" y="9421"/>
                  <a:pt x="4857" y="9549"/>
                  <a:pt x="4912" y="9586"/>
                </a:cubicBezTo>
                <a:cubicBezTo>
                  <a:pt x="4912" y="9695"/>
                  <a:pt x="4857" y="9732"/>
                  <a:pt x="4930" y="9768"/>
                </a:cubicBezTo>
                <a:lnTo>
                  <a:pt x="4967" y="9677"/>
                </a:lnTo>
                <a:cubicBezTo>
                  <a:pt x="5094" y="9677"/>
                  <a:pt x="5040" y="9732"/>
                  <a:pt x="5131" y="9695"/>
                </a:cubicBezTo>
                <a:cubicBezTo>
                  <a:pt x="5040" y="9659"/>
                  <a:pt x="5021" y="9640"/>
                  <a:pt x="4948" y="9567"/>
                </a:cubicBezTo>
                <a:cubicBezTo>
                  <a:pt x="4784" y="9440"/>
                  <a:pt x="4492" y="9257"/>
                  <a:pt x="4565" y="8983"/>
                </a:cubicBezTo>
                <a:cubicBezTo>
                  <a:pt x="4583" y="8837"/>
                  <a:pt x="4857" y="8746"/>
                  <a:pt x="4985" y="8800"/>
                </a:cubicBezTo>
                <a:cubicBezTo>
                  <a:pt x="5240" y="8928"/>
                  <a:pt x="5131" y="9020"/>
                  <a:pt x="5167" y="9220"/>
                </a:cubicBezTo>
                <a:lnTo>
                  <a:pt x="5186" y="9293"/>
                </a:lnTo>
                <a:cubicBezTo>
                  <a:pt x="5204" y="9257"/>
                  <a:pt x="5186" y="9293"/>
                  <a:pt x="5204" y="9239"/>
                </a:cubicBezTo>
                <a:cubicBezTo>
                  <a:pt x="5204" y="9239"/>
                  <a:pt x="5204" y="9184"/>
                  <a:pt x="5204" y="9166"/>
                </a:cubicBezTo>
                <a:cubicBezTo>
                  <a:pt x="5222" y="9111"/>
                  <a:pt x="5222" y="9074"/>
                  <a:pt x="5222" y="9038"/>
                </a:cubicBezTo>
                <a:cubicBezTo>
                  <a:pt x="5350" y="9038"/>
                  <a:pt x="5460" y="9166"/>
                  <a:pt x="5460" y="9293"/>
                </a:cubicBezTo>
                <a:lnTo>
                  <a:pt x="5423" y="9695"/>
                </a:lnTo>
                <a:cubicBezTo>
                  <a:pt x="5423" y="9695"/>
                  <a:pt x="5423" y="9677"/>
                  <a:pt x="5423" y="9695"/>
                </a:cubicBezTo>
                <a:lnTo>
                  <a:pt x="5460" y="9622"/>
                </a:lnTo>
                <a:cubicBezTo>
                  <a:pt x="5460" y="9604"/>
                  <a:pt x="5460" y="9567"/>
                  <a:pt x="5478" y="9531"/>
                </a:cubicBezTo>
                <a:cubicBezTo>
                  <a:pt x="5496" y="9476"/>
                  <a:pt x="5514" y="9421"/>
                  <a:pt x="5533" y="9385"/>
                </a:cubicBezTo>
                <a:cubicBezTo>
                  <a:pt x="5624" y="9403"/>
                  <a:pt x="5660" y="9513"/>
                  <a:pt x="5733" y="9586"/>
                </a:cubicBezTo>
                <a:cubicBezTo>
                  <a:pt x="5788" y="9640"/>
                  <a:pt x="5843" y="9750"/>
                  <a:pt x="5934" y="9786"/>
                </a:cubicBezTo>
                <a:cubicBezTo>
                  <a:pt x="5879" y="9640"/>
                  <a:pt x="5460" y="9093"/>
                  <a:pt x="5277" y="8965"/>
                </a:cubicBezTo>
                <a:cubicBezTo>
                  <a:pt x="5167" y="8874"/>
                  <a:pt x="5131" y="8819"/>
                  <a:pt x="4985" y="8727"/>
                </a:cubicBezTo>
                <a:cubicBezTo>
                  <a:pt x="5058" y="8654"/>
                  <a:pt x="5186" y="8618"/>
                  <a:pt x="5277" y="8581"/>
                </a:cubicBezTo>
                <a:cubicBezTo>
                  <a:pt x="5350" y="8545"/>
                  <a:pt x="5313" y="8545"/>
                  <a:pt x="5405" y="8527"/>
                </a:cubicBezTo>
                <a:cubicBezTo>
                  <a:pt x="5496" y="8563"/>
                  <a:pt x="5642" y="8709"/>
                  <a:pt x="5697" y="8764"/>
                </a:cubicBezTo>
                <a:cubicBezTo>
                  <a:pt x="5861" y="8983"/>
                  <a:pt x="5733" y="9074"/>
                  <a:pt x="5953" y="9038"/>
                </a:cubicBezTo>
                <a:lnTo>
                  <a:pt x="5733" y="8727"/>
                </a:lnTo>
                <a:cubicBezTo>
                  <a:pt x="5642" y="8618"/>
                  <a:pt x="5551" y="8545"/>
                  <a:pt x="5460" y="8472"/>
                </a:cubicBezTo>
                <a:cubicBezTo>
                  <a:pt x="5496" y="8381"/>
                  <a:pt x="5606" y="8198"/>
                  <a:pt x="5697" y="8198"/>
                </a:cubicBezTo>
                <a:cubicBezTo>
                  <a:pt x="5843" y="8198"/>
                  <a:pt x="5953" y="8307"/>
                  <a:pt x="6062" y="8362"/>
                </a:cubicBezTo>
                <a:cubicBezTo>
                  <a:pt x="6153" y="8417"/>
                  <a:pt x="6190" y="8636"/>
                  <a:pt x="6226" y="8746"/>
                </a:cubicBezTo>
                <a:cubicBezTo>
                  <a:pt x="6299" y="8910"/>
                  <a:pt x="6263" y="8965"/>
                  <a:pt x="6354" y="9166"/>
                </a:cubicBezTo>
                <a:cubicBezTo>
                  <a:pt x="6172" y="9567"/>
                  <a:pt x="6318" y="9458"/>
                  <a:pt x="6190" y="9695"/>
                </a:cubicBezTo>
                <a:cubicBezTo>
                  <a:pt x="6099" y="9859"/>
                  <a:pt x="6153" y="9841"/>
                  <a:pt x="6172" y="9859"/>
                </a:cubicBezTo>
                <a:cubicBezTo>
                  <a:pt x="6190" y="9805"/>
                  <a:pt x="6208" y="9768"/>
                  <a:pt x="6226" y="9713"/>
                </a:cubicBezTo>
                <a:cubicBezTo>
                  <a:pt x="6263" y="9659"/>
                  <a:pt x="6299" y="9640"/>
                  <a:pt x="6318" y="9586"/>
                </a:cubicBezTo>
                <a:cubicBezTo>
                  <a:pt x="6354" y="9440"/>
                  <a:pt x="6299" y="9275"/>
                  <a:pt x="6445" y="9239"/>
                </a:cubicBezTo>
                <a:cubicBezTo>
                  <a:pt x="6500" y="9312"/>
                  <a:pt x="6482" y="9367"/>
                  <a:pt x="6537" y="9458"/>
                </a:cubicBezTo>
                <a:cubicBezTo>
                  <a:pt x="6592" y="9531"/>
                  <a:pt x="6610" y="9531"/>
                  <a:pt x="6665" y="9659"/>
                </a:cubicBezTo>
                <a:cubicBezTo>
                  <a:pt x="6738" y="9914"/>
                  <a:pt x="6537" y="9987"/>
                  <a:pt x="6592" y="10115"/>
                </a:cubicBezTo>
                <a:cubicBezTo>
                  <a:pt x="6683" y="10097"/>
                  <a:pt x="6646" y="9951"/>
                  <a:pt x="6738" y="9896"/>
                </a:cubicBezTo>
                <a:cubicBezTo>
                  <a:pt x="6920" y="10024"/>
                  <a:pt x="6774" y="10152"/>
                  <a:pt x="6774" y="10298"/>
                </a:cubicBezTo>
                <a:cubicBezTo>
                  <a:pt x="6792" y="10444"/>
                  <a:pt x="6756" y="10243"/>
                  <a:pt x="6792" y="10334"/>
                </a:cubicBezTo>
                <a:cubicBezTo>
                  <a:pt x="6792" y="10352"/>
                  <a:pt x="6792" y="10352"/>
                  <a:pt x="6792" y="10352"/>
                </a:cubicBezTo>
                <a:cubicBezTo>
                  <a:pt x="6792" y="10352"/>
                  <a:pt x="6792" y="10371"/>
                  <a:pt x="6811" y="10371"/>
                </a:cubicBezTo>
                <a:lnTo>
                  <a:pt x="6847" y="10261"/>
                </a:lnTo>
                <a:cubicBezTo>
                  <a:pt x="6847" y="10188"/>
                  <a:pt x="6847" y="10188"/>
                  <a:pt x="6884" y="10133"/>
                </a:cubicBezTo>
                <a:cubicBezTo>
                  <a:pt x="7066" y="10152"/>
                  <a:pt x="7066" y="10352"/>
                  <a:pt x="7212" y="10371"/>
                </a:cubicBezTo>
                <a:lnTo>
                  <a:pt x="6902" y="10024"/>
                </a:lnTo>
                <a:cubicBezTo>
                  <a:pt x="6811" y="9914"/>
                  <a:pt x="6719" y="9695"/>
                  <a:pt x="6701" y="9567"/>
                </a:cubicBezTo>
                <a:lnTo>
                  <a:pt x="7030" y="9622"/>
                </a:lnTo>
                <a:cubicBezTo>
                  <a:pt x="7048" y="9713"/>
                  <a:pt x="7048" y="9841"/>
                  <a:pt x="7121" y="9859"/>
                </a:cubicBezTo>
                <a:cubicBezTo>
                  <a:pt x="7139" y="9823"/>
                  <a:pt x="7085" y="9713"/>
                  <a:pt x="7103" y="9622"/>
                </a:cubicBezTo>
                <a:lnTo>
                  <a:pt x="7340" y="9458"/>
                </a:lnTo>
                <a:cubicBezTo>
                  <a:pt x="7486" y="9385"/>
                  <a:pt x="7523" y="9513"/>
                  <a:pt x="7632" y="9531"/>
                </a:cubicBezTo>
                <a:cubicBezTo>
                  <a:pt x="7578" y="9367"/>
                  <a:pt x="7541" y="9458"/>
                  <a:pt x="7468" y="9348"/>
                </a:cubicBezTo>
                <a:cubicBezTo>
                  <a:pt x="7559" y="9184"/>
                  <a:pt x="7797" y="9166"/>
                  <a:pt x="7979" y="9147"/>
                </a:cubicBezTo>
                <a:cubicBezTo>
                  <a:pt x="7888" y="9001"/>
                  <a:pt x="7504" y="9239"/>
                  <a:pt x="7431" y="9312"/>
                </a:cubicBezTo>
                <a:cubicBezTo>
                  <a:pt x="7377" y="9348"/>
                  <a:pt x="7249" y="9476"/>
                  <a:pt x="7212" y="9513"/>
                </a:cubicBezTo>
                <a:cubicBezTo>
                  <a:pt x="7012" y="9604"/>
                  <a:pt x="6738" y="9531"/>
                  <a:pt x="6592" y="9367"/>
                </a:cubicBezTo>
                <a:cubicBezTo>
                  <a:pt x="6537" y="9330"/>
                  <a:pt x="6500" y="9202"/>
                  <a:pt x="6427" y="9111"/>
                </a:cubicBezTo>
                <a:cubicBezTo>
                  <a:pt x="6318" y="9001"/>
                  <a:pt x="6372" y="8947"/>
                  <a:pt x="6318" y="8800"/>
                </a:cubicBezTo>
                <a:cubicBezTo>
                  <a:pt x="6281" y="8673"/>
                  <a:pt x="6226" y="8636"/>
                  <a:pt x="6208" y="8472"/>
                </a:cubicBezTo>
                <a:cubicBezTo>
                  <a:pt x="6318" y="8472"/>
                  <a:pt x="6391" y="8527"/>
                  <a:pt x="6500" y="8545"/>
                </a:cubicBezTo>
                <a:cubicBezTo>
                  <a:pt x="6646" y="8563"/>
                  <a:pt x="6628" y="8563"/>
                  <a:pt x="6701" y="8673"/>
                </a:cubicBezTo>
                <a:cubicBezTo>
                  <a:pt x="6938" y="9056"/>
                  <a:pt x="6792" y="9074"/>
                  <a:pt x="6865" y="9220"/>
                </a:cubicBezTo>
                <a:cubicBezTo>
                  <a:pt x="6957" y="9166"/>
                  <a:pt x="6847" y="9020"/>
                  <a:pt x="6975" y="9020"/>
                </a:cubicBezTo>
                <a:cubicBezTo>
                  <a:pt x="6993" y="9020"/>
                  <a:pt x="7048" y="9038"/>
                  <a:pt x="7085" y="9038"/>
                </a:cubicBezTo>
                <a:cubicBezTo>
                  <a:pt x="7030" y="8910"/>
                  <a:pt x="6938" y="8947"/>
                  <a:pt x="6865" y="8837"/>
                </a:cubicBezTo>
                <a:cubicBezTo>
                  <a:pt x="6829" y="8782"/>
                  <a:pt x="6738" y="8636"/>
                  <a:pt x="6719" y="8581"/>
                </a:cubicBezTo>
                <a:cubicBezTo>
                  <a:pt x="6756" y="8527"/>
                  <a:pt x="6902" y="8454"/>
                  <a:pt x="6957" y="8399"/>
                </a:cubicBezTo>
                <a:cubicBezTo>
                  <a:pt x="7048" y="8326"/>
                  <a:pt x="7194" y="8381"/>
                  <a:pt x="7285" y="8399"/>
                </a:cubicBezTo>
                <a:cubicBezTo>
                  <a:pt x="7304" y="8508"/>
                  <a:pt x="7322" y="8673"/>
                  <a:pt x="7377" y="8727"/>
                </a:cubicBezTo>
                <a:cubicBezTo>
                  <a:pt x="7395" y="8727"/>
                  <a:pt x="7395" y="8709"/>
                  <a:pt x="7395" y="8727"/>
                </a:cubicBezTo>
                <a:cubicBezTo>
                  <a:pt x="7395" y="8727"/>
                  <a:pt x="7358" y="8508"/>
                  <a:pt x="7377" y="8454"/>
                </a:cubicBezTo>
                <a:cubicBezTo>
                  <a:pt x="7486" y="8472"/>
                  <a:pt x="7504" y="8581"/>
                  <a:pt x="7559" y="8673"/>
                </a:cubicBezTo>
                <a:cubicBezTo>
                  <a:pt x="7559" y="8691"/>
                  <a:pt x="7724" y="8855"/>
                  <a:pt x="7724" y="8874"/>
                </a:cubicBezTo>
                <a:cubicBezTo>
                  <a:pt x="7778" y="8782"/>
                  <a:pt x="7596" y="8727"/>
                  <a:pt x="7559" y="8490"/>
                </a:cubicBezTo>
                <a:lnTo>
                  <a:pt x="7888" y="8508"/>
                </a:lnTo>
                <a:cubicBezTo>
                  <a:pt x="7943" y="8581"/>
                  <a:pt x="7979" y="8727"/>
                  <a:pt x="8089" y="8746"/>
                </a:cubicBezTo>
                <a:cubicBezTo>
                  <a:pt x="8052" y="8654"/>
                  <a:pt x="7979" y="8636"/>
                  <a:pt x="7979" y="8490"/>
                </a:cubicBezTo>
                <a:cubicBezTo>
                  <a:pt x="8071" y="8417"/>
                  <a:pt x="8344" y="8344"/>
                  <a:pt x="8490" y="8307"/>
                </a:cubicBezTo>
                <a:cubicBezTo>
                  <a:pt x="8436" y="8271"/>
                  <a:pt x="8363" y="8289"/>
                  <a:pt x="8290" y="8307"/>
                </a:cubicBezTo>
                <a:cubicBezTo>
                  <a:pt x="8290" y="8216"/>
                  <a:pt x="8326" y="8143"/>
                  <a:pt x="8344" y="8070"/>
                </a:cubicBezTo>
                <a:cubicBezTo>
                  <a:pt x="8198" y="8070"/>
                  <a:pt x="8344" y="8381"/>
                  <a:pt x="7833" y="8435"/>
                </a:cubicBezTo>
                <a:cubicBezTo>
                  <a:pt x="7523" y="8472"/>
                  <a:pt x="7358" y="8271"/>
                  <a:pt x="7066" y="8307"/>
                </a:cubicBezTo>
                <a:cubicBezTo>
                  <a:pt x="7103" y="8143"/>
                  <a:pt x="7431" y="7796"/>
                  <a:pt x="7559" y="8015"/>
                </a:cubicBezTo>
                <a:cubicBezTo>
                  <a:pt x="7596" y="8088"/>
                  <a:pt x="7632" y="8180"/>
                  <a:pt x="7742" y="8198"/>
                </a:cubicBezTo>
                <a:lnTo>
                  <a:pt x="7578" y="7888"/>
                </a:lnTo>
                <a:cubicBezTo>
                  <a:pt x="7596" y="7869"/>
                  <a:pt x="7578" y="7869"/>
                  <a:pt x="7614" y="7851"/>
                </a:cubicBezTo>
                <a:cubicBezTo>
                  <a:pt x="7651" y="7833"/>
                  <a:pt x="7632" y="7851"/>
                  <a:pt x="7669" y="7833"/>
                </a:cubicBezTo>
                <a:cubicBezTo>
                  <a:pt x="7559" y="7778"/>
                  <a:pt x="7431" y="7924"/>
                  <a:pt x="7304" y="7942"/>
                </a:cubicBezTo>
                <a:cubicBezTo>
                  <a:pt x="7322" y="7851"/>
                  <a:pt x="7431" y="7705"/>
                  <a:pt x="7486" y="7668"/>
                </a:cubicBezTo>
                <a:cubicBezTo>
                  <a:pt x="7596" y="7595"/>
                  <a:pt x="7742" y="7650"/>
                  <a:pt x="7833" y="7595"/>
                </a:cubicBezTo>
                <a:cubicBezTo>
                  <a:pt x="7778" y="7559"/>
                  <a:pt x="7687" y="7559"/>
                  <a:pt x="7614" y="7559"/>
                </a:cubicBezTo>
                <a:cubicBezTo>
                  <a:pt x="7632" y="7486"/>
                  <a:pt x="7724" y="7468"/>
                  <a:pt x="7760" y="7413"/>
                </a:cubicBezTo>
                <a:cubicBezTo>
                  <a:pt x="7687" y="7431"/>
                  <a:pt x="7651" y="7449"/>
                  <a:pt x="7578" y="7486"/>
                </a:cubicBezTo>
                <a:cubicBezTo>
                  <a:pt x="7468" y="7541"/>
                  <a:pt x="7395" y="7632"/>
                  <a:pt x="7304" y="7741"/>
                </a:cubicBezTo>
                <a:cubicBezTo>
                  <a:pt x="7267" y="7796"/>
                  <a:pt x="7249" y="7869"/>
                  <a:pt x="7194" y="7906"/>
                </a:cubicBezTo>
                <a:cubicBezTo>
                  <a:pt x="7194" y="7906"/>
                  <a:pt x="7176" y="7888"/>
                  <a:pt x="7176" y="7906"/>
                </a:cubicBezTo>
                <a:cubicBezTo>
                  <a:pt x="7176" y="7924"/>
                  <a:pt x="7176" y="7851"/>
                  <a:pt x="7066" y="7796"/>
                </a:cubicBezTo>
                <a:cubicBezTo>
                  <a:pt x="7066" y="7906"/>
                  <a:pt x="7212" y="8125"/>
                  <a:pt x="6957" y="8216"/>
                </a:cubicBezTo>
                <a:lnTo>
                  <a:pt x="6938" y="7906"/>
                </a:lnTo>
                <a:cubicBezTo>
                  <a:pt x="6774" y="7906"/>
                  <a:pt x="6975" y="8198"/>
                  <a:pt x="6865" y="8362"/>
                </a:cubicBezTo>
                <a:cubicBezTo>
                  <a:pt x="6811" y="8435"/>
                  <a:pt x="6628" y="8508"/>
                  <a:pt x="6537" y="8472"/>
                </a:cubicBezTo>
                <a:cubicBezTo>
                  <a:pt x="6445" y="8417"/>
                  <a:pt x="6537" y="8472"/>
                  <a:pt x="6500" y="8435"/>
                </a:cubicBezTo>
                <a:lnTo>
                  <a:pt x="6445" y="8362"/>
                </a:lnTo>
                <a:cubicBezTo>
                  <a:pt x="6372" y="8527"/>
                  <a:pt x="6062" y="8253"/>
                  <a:pt x="5898" y="8180"/>
                </a:cubicBezTo>
                <a:cubicBezTo>
                  <a:pt x="5825" y="8143"/>
                  <a:pt x="5770" y="8143"/>
                  <a:pt x="5697" y="8125"/>
                </a:cubicBezTo>
                <a:cubicBezTo>
                  <a:pt x="5697" y="8034"/>
                  <a:pt x="5752" y="7906"/>
                  <a:pt x="5788" y="7851"/>
                </a:cubicBezTo>
                <a:cubicBezTo>
                  <a:pt x="6537" y="7760"/>
                  <a:pt x="6372" y="8198"/>
                  <a:pt x="6573" y="8107"/>
                </a:cubicBezTo>
                <a:cubicBezTo>
                  <a:pt x="6537" y="8015"/>
                  <a:pt x="6519" y="8125"/>
                  <a:pt x="6464" y="7979"/>
                </a:cubicBezTo>
                <a:cubicBezTo>
                  <a:pt x="6519" y="7942"/>
                  <a:pt x="6592" y="7942"/>
                  <a:pt x="6665" y="7942"/>
                </a:cubicBezTo>
                <a:cubicBezTo>
                  <a:pt x="6756" y="7942"/>
                  <a:pt x="6774" y="7942"/>
                  <a:pt x="6829" y="7888"/>
                </a:cubicBezTo>
                <a:cubicBezTo>
                  <a:pt x="6738" y="7833"/>
                  <a:pt x="6665" y="7888"/>
                  <a:pt x="6537" y="7869"/>
                </a:cubicBezTo>
                <a:cubicBezTo>
                  <a:pt x="6372" y="7851"/>
                  <a:pt x="6208" y="7778"/>
                  <a:pt x="6026" y="7778"/>
                </a:cubicBezTo>
                <a:cubicBezTo>
                  <a:pt x="5989" y="7760"/>
                  <a:pt x="5934" y="7760"/>
                  <a:pt x="5898" y="7760"/>
                </a:cubicBezTo>
                <a:cubicBezTo>
                  <a:pt x="5788" y="7723"/>
                  <a:pt x="5898" y="7741"/>
                  <a:pt x="5806" y="7705"/>
                </a:cubicBezTo>
                <a:cubicBezTo>
                  <a:pt x="5806" y="7632"/>
                  <a:pt x="5806" y="7522"/>
                  <a:pt x="5825" y="7468"/>
                </a:cubicBezTo>
                <a:cubicBezTo>
                  <a:pt x="5953" y="7468"/>
                  <a:pt x="5989" y="7486"/>
                  <a:pt x="6099" y="7504"/>
                </a:cubicBezTo>
                <a:cubicBezTo>
                  <a:pt x="6190" y="7504"/>
                  <a:pt x="6281" y="7486"/>
                  <a:pt x="6372" y="7468"/>
                </a:cubicBezTo>
                <a:cubicBezTo>
                  <a:pt x="6683" y="7413"/>
                  <a:pt x="6555" y="7559"/>
                  <a:pt x="6774" y="7577"/>
                </a:cubicBezTo>
                <a:cubicBezTo>
                  <a:pt x="6719" y="7504"/>
                  <a:pt x="6646" y="7504"/>
                  <a:pt x="6610" y="7395"/>
                </a:cubicBezTo>
                <a:cubicBezTo>
                  <a:pt x="6719" y="7322"/>
                  <a:pt x="6792" y="7248"/>
                  <a:pt x="6847" y="7212"/>
                </a:cubicBezTo>
                <a:cubicBezTo>
                  <a:pt x="6957" y="7157"/>
                  <a:pt x="7012" y="7285"/>
                  <a:pt x="7176" y="7285"/>
                </a:cubicBezTo>
                <a:cubicBezTo>
                  <a:pt x="7121" y="7230"/>
                  <a:pt x="7048" y="7212"/>
                  <a:pt x="6993" y="7157"/>
                </a:cubicBezTo>
                <a:cubicBezTo>
                  <a:pt x="6993" y="7011"/>
                  <a:pt x="7194" y="7048"/>
                  <a:pt x="7340" y="7029"/>
                </a:cubicBezTo>
                <a:cubicBezTo>
                  <a:pt x="7431" y="7011"/>
                  <a:pt x="7705" y="7029"/>
                  <a:pt x="7778" y="6956"/>
                </a:cubicBezTo>
                <a:lnTo>
                  <a:pt x="7541" y="6938"/>
                </a:lnTo>
                <a:cubicBezTo>
                  <a:pt x="7413" y="6902"/>
                  <a:pt x="7322" y="6975"/>
                  <a:pt x="7158" y="6956"/>
                </a:cubicBezTo>
                <a:cubicBezTo>
                  <a:pt x="7139" y="6810"/>
                  <a:pt x="7249" y="6810"/>
                  <a:pt x="7267" y="6737"/>
                </a:cubicBezTo>
                <a:cubicBezTo>
                  <a:pt x="7121" y="6792"/>
                  <a:pt x="7121" y="6938"/>
                  <a:pt x="6993" y="7011"/>
                </a:cubicBezTo>
                <a:cubicBezTo>
                  <a:pt x="6884" y="7066"/>
                  <a:pt x="6884" y="7066"/>
                  <a:pt x="6811" y="7139"/>
                </a:cubicBezTo>
                <a:cubicBezTo>
                  <a:pt x="6756" y="7175"/>
                  <a:pt x="6701" y="7248"/>
                  <a:pt x="6628" y="7248"/>
                </a:cubicBezTo>
                <a:cubicBezTo>
                  <a:pt x="6628" y="7048"/>
                  <a:pt x="6646" y="7194"/>
                  <a:pt x="6573" y="7139"/>
                </a:cubicBezTo>
                <a:cubicBezTo>
                  <a:pt x="6555" y="7212"/>
                  <a:pt x="6555" y="7285"/>
                  <a:pt x="6500" y="7340"/>
                </a:cubicBezTo>
                <a:cubicBezTo>
                  <a:pt x="6409" y="7413"/>
                  <a:pt x="6354" y="7358"/>
                  <a:pt x="6281" y="7340"/>
                </a:cubicBezTo>
                <a:cubicBezTo>
                  <a:pt x="6190" y="7486"/>
                  <a:pt x="5989" y="7413"/>
                  <a:pt x="5825" y="7376"/>
                </a:cubicBezTo>
                <a:cubicBezTo>
                  <a:pt x="5843" y="6774"/>
                  <a:pt x="6062" y="7175"/>
                  <a:pt x="6318" y="7029"/>
                </a:cubicBezTo>
                <a:cubicBezTo>
                  <a:pt x="6172" y="6993"/>
                  <a:pt x="6044" y="7011"/>
                  <a:pt x="5879" y="6956"/>
                </a:cubicBezTo>
                <a:lnTo>
                  <a:pt x="5898" y="6536"/>
                </a:lnTo>
                <a:cubicBezTo>
                  <a:pt x="5916" y="6536"/>
                  <a:pt x="5934" y="6518"/>
                  <a:pt x="5934" y="6518"/>
                </a:cubicBezTo>
                <a:lnTo>
                  <a:pt x="6281" y="6445"/>
                </a:lnTo>
                <a:cubicBezTo>
                  <a:pt x="6409" y="6609"/>
                  <a:pt x="6445" y="6719"/>
                  <a:pt x="6719" y="6682"/>
                </a:cubicBezTo>
                <a:cubicBezTo>
                  <a:pt x="6592" y="6591"/>
                  <a:pt x="6391" y="6646"/>
                  <a:pt x="6391" y="6427"/>
                </a:cubicBezTo>
                <a:cubicBezTo>
                  <a:pt x="6774" y="6208"/>
                  <a:pt x="7176" y="6500"/>
                  <a:pt x="7231" y="6482"/>
                </a:cubicBezTo>
                <a:cubicBezTo>
                  <a:pt x="7103" y="6372"/>
                  <a:pt x="6920" y="6354"/>
                  <a:pt x="6811" y="6281"/>
                </a:cubicBezTo>
                <a:cubicBezTo>
                  <a:pt x="6884" y="6116"/>
                  <a:pt x="7085" y="6080"/>
                  <a:pt x="7231" y="6171"/>
                </a:cubicBezTo>
                <a:cubicBezTo>
                  <a:pt x="7267" y="6208"/>
                  <a:pt x="7267" y="6208"/>
                  <a:pt x="7304" y="6244"/>
                </a:cubicBezTo>
                <a:cubicBezTo>
                  <a:pt x="7358" y="6263"/>
                  <a:pt x="7377" y="6263"/>
                  <a:pt x="7413" y="6299"/>
                </a:cubicBezTo>
                <a:cubicBezTo>
                  <a:pt x="7523" y="6390"/>
                  <a:pt x="7431" y="6445"/>
                  <a:pt x="7523" y="6536"/>
                </a:cubicBezTo>
                <a:cubicBezTo>
                  <a:pt x="7523" y="6536"/>
                  <a:pt x="7523" y="6518"/>
                  <a:pt x="7523" y="6518"/>
                </a:cubicBezTo>
                <a:lnTo>
                  <a:pt x="7523" y="6482"/>
                </a:lnTo>
                <a:cubicBezTo>
                  <a:pt x="7523" y="6482"/>
                  <a:pt x="7541" y="6463"/>
                  <a:pt x="7541" y="6463"/>
                </a:cubicBezTo>
                <a:cubicBezTo>
                  <a:pt x="7541" y="6463"/>
                  <a:pt x="7541" y="6445"/>
                  <a:pt x="7541" y="6445"/>
                </a:cubicBezTo>
                <a:lnTo>
                  <a:pt x="7559" y="6372"/>
                </a:lnTo>
                <a:lnTo>
                  <a:pt x="7742" y="6409"/>
                </a:lnTo>
                <a:cubicBezTo>
                  <a:pt x="7669" y="6317"/>
                  <a:pt x="7523" y="6299"/>
                  <a:pt x="7413" y="6263"/>
                </a:cubicBezTo>
                <a:cubicBezTo>
                  <a:pt x="7322" y="6226"/>
                  <a:pt x="7340" y="6208"/>
                  <a:pt x="7285" y="6171"/>
                </a:cubicBezTo>
                <a:cubicBezTo>
                  <a:pt x="7231" y="6116"/>
                  <a:pt x="7176" y="6098"/>
                  <a:pt x="7139" y="6062"/>
                </a:cubicBezTo>
                <a:cubicBezTo>
                  <a:pt x="7249" y="5934"/>
                  <a:pt x="7541" y="5934"/>
                  <a:pt x="7687" y="5861"/>
                </a:cubicBezTo>
                <a:cubicBezTo>
                  <a:pt x="7742" y="5843"/>
                  <a:pt x="7705" y="5861"/>
                  <a:pt x="7742" y="5824"/>
                </a:cubicBezTo>
                <a:lnTo>
                  <a:pt x="7541" y="5788"/>
                </a:lnTo>
                <a:cubicBezTo>
                  <a:pt x="7468" y="5843"/>
                  <a:pt x="7486" y="5879"/>
                  <a:pt x="7395" y="5879"/>
                </a:cubicBezTo>
                <a:cubicBezTo>
                  <a:pt x="7395" y="5770"/>
                  <a:pt x="7450" y="5770"/>
                  <a:pt x="7468" y="5660"/>
                </a:cubicBezTo>
                <a:cubicBezTo>
                  <a:pt x="7377" y="5696"/>
                  <a:pt x="7358" y="5788"/>
                  <a:pt x="7304" y="5843"/>
                </a:cubicBezTo>
                <a:cubicBezTo>
                  <a:pt x="7231" y="5952"/>
                  <a:pt x="7231" y="5934"/>
                  <a:pt x="7103" y="5989"/>
                </a:cubicBezTo>
                <a:cubicBezTo>
                  <a:pt x="6920" y="6062"/>
                  <a:pt x="6792" y="6189"/>
                  <a:pt x="6646" y="6244"/>
                </a:cubicBezTo>
                <a:cubicBezTo>
                  <a:pt x="6646" y="5989"/>
                  <a:pt x="6774" y="5970"/>
                  <a:pt x="6792" y="5879"/>
                </a:cubicBezTo>
                <a:cubicBezTo>
                  <a:pt x="6646" y="5897"/>
                  <a:pt x="6610" y="6208"/>
                  <a:pt x="6519" y="6299"/>
                </a:cubicBezTo>
                <a:cubicBezTo>
                  <a:pt x="6445" y="6354"/>
                  <a:pt x="6044" y="6445"/>
                  <a:pt x="5934" y="6409"/>
                </a:cubicBezTo>
                <a:cubicBezTo>
                  <a:pt x="5916" y="6281"/>
                  <a:pt x="5971" y="6244"/>
                  <a:pt x="5989" y="6171"/>
                </a:cubicBezTo>
                <a:cubicBezTo>
                  <a:pt x="6007" y="6043"/>
                  <a:pt x="5971" y="6208"/>
                  <a:pt x="5971" y="6062"/>
                </a:cubicBezTo>
                <a:cubicBezTo>
                  <a:pt x="5971" y="6025"/>
                  <a:pt x="6007" y="5934"/>
                  <a:pt x="6026" y="5861"/>
                </a:cubicBezTo>
                <a:cubicBezTo>
                  <a:pt x="6026" y="5788"/>
                  <a:pt x="6026" y="5733"/>
                  <a:pt x="6080" y="5678"/>
                </a:cubicBezTo>
                <a:cubicBezTo>
                  <a:pt x="6153" y="5623"/>
                  <a:pt x="6336" y="5550"/>
                  <a:pt x="6409" y="5605"/>
                </a:cubicBezTo>
                <a:cubicBezTo>
                  <a:pt x="6482" y="5660"/>
                  <a:pt x="6555" y="5861"/>
                  <a:pt x="6665" y="5806"/>
                </a:cubicBezTo>
                <a:cubicBezTo>
                  <a:pt x="6573" y="5696"/>
                  <a:pt x="6500" y="5696"/>
                  <a:pt x="6482" y="5514"/>
                </a:cubicBezTo>
                <a:cubicBezTo>
                  <a:pt x="6519" y="5496"/>
                  <a:pt x="6573" y="5441"/>
                  <a:pt x="6610" y="5423"/>
                </a:cubicBezTo>
                <a:cubicBezTo>
                  <a:pt x="6683" y="5386"/>
                  <a:pt x="6701" y="5368"/>
                  <a:pt x="6792" y="5368"/>
                </a:cubicBezTo>
                <a:cubicBezTo>
                  <a:pt x="6902" y="5386"/>
                  <a:pt x="7103" y="5459"/>
                  <a:pt x="7158" y="5441"/>
                </a:cubicBezTo>
                <a:cubicBezTo>
                  <a:pt x="7066" y="5368"/>
                  <a:pt x="6902" y="5386"/>
                  <a:pt x="6792" y="5331"/>
                </a:cubicBezTo>
                <a:cubicBezTo>
                  <a:pt x="6792" y="5112"/>
                  <a:pt x="7030" y="5149"/>
                  <a:pt x="7176" y="5185"/>
                </a:cubicBezTo>
                <a:cubicBezTo>
                  <a:pt x="7431" y="5258"/>
                  <a:pt x="7322" y="5386"/>
                  <a:pt x="7450" y="5496"/>
                </a:cubicBezTo>
                <a:lnTo>
                  <a:pt x="7450" y="5331"/>
                </a:lnTo>
                <a:cubicBezTo>
                  <a:pt x="7541" y="5331"/>
                  <a:pt x="7559" y="5350"/>
                  <a:pt x="7614" y="5295"/>
                </a:cubicBezTo>
                <a:cubicBezTo>
                  <a:pt x="7578" y="5277"/>
                  <a:pt x="7504" y="5277"/>
                  <a:pt x="7450" y="5258"/>
                </a:cubicBezTo>
                <a:cubicBezTo>
                  <a:pt x="7377" y="5240"/>
                  <a:pt x="7340" y="5203"/>
                  <a:pt x="7285" y="5185"/>
                </a:cubicBezTo>
                <a:cubicBezTo>
                  <a:pt x="7194" y="5149"/>
                  <a:pt x="7012" y="5149"/>
                  <a:pt x="6938" y="5094"/>
                </a:cubicBezTo>
                <a:cubicBezTo>
                  <a:pt x="6957" y="5021"/>
                  <a:pt x="6938" y="5076"/>
                  <a:pt x="6993" y="5021"/>
                </a:cubicBezTo>
                <a:cubicBezTo>
                  <a:pt x="7085" y="4930"/>
                  <a:pt x="7158" y="4948"/>
                  <a:pt x="7267" y="4911"/>
                </a:cubicBezTo>
                <a:lnTo>
                  <a:pt x="7139" y="4857"/>
                </a:lnTo>
                <a:cubicBezTo>
                  <a:pt x="7158" y="4820"/>
                  <a:pt x="7413" y="4583"/>
                  <a:pt x="7651" y="4729"/>
                </a:cubicBezTo>
                <a:cubicBezTo>
                  <a:pt x="7797" y="4820"/>
                  <a:pt x="7906" y="5094"/>
                  <a:pt x="7997" y="5149"/>
                </a:cubicBezTo>
                <a:cubicBezTo>
                  <a:pt x="7997" y="5149"/>
                  <a:pt x="7997" y="5130"/>
                  <a:pt x="7997" y="5149"/>
                </a:cubicBezTo>
                <a:lnTo>
                  <a:pt x="7979" y="5039"/>
                </a:lnTo>
                <a:cubicBezTo>
                  <a:pt x="7943" y="4984"/>
                  <a:pt x="7943" y="4984"/>
                  <a:pt x="7924" y="4930"/>
                </a:cubicBezTo>
                <a:lnTo>
                  <a:pt x="8034" y="4966"/>
                </a:lnTo>
                <a:cubicBezTo>
                  <a:pt x="8016" y="4857"/>
                  <a:pt x="7742" y="4765"/>
                  <a:pt x="7687" y="4656"/>
                </a:cubicBezTo>
                <a:cubicBezTo>
                  <a:pt x="7742" y="4583"/>
                  <a:pt x="7870" y="4564"/>
                  <a:pt x="7961" y="4564"/>
                </a:cubicBezTo>
                <a:cubicBezTo>
                  <a:pt x="8144" y="4546"/>
                  <a:pt x="8144" y="4637"/>
                  <a:pt x="8271" y="4656"/>
                </a:cubicBezTo>
                <a:cubicBezTo>
                  <a:pt x="8235" y="4601"/>
                  <a:pt x="8253" y="4619"/>
                  <a:pt x="8217" y="4583"/>
                </a:cubicBezTo>
                <a:cubicBezTo>
                  <a:pt x="8144" y="4528"/>
                  <a:pt x="8180" y="4583"/>
                  <a:pt x="8125" y="4491"/>
                </a:cubicBezTo>
                <a:cubicBezTo>
                  <a:pt x="8271" y="4455"/>
                  <a:pt x="8253" y="4418"/>
                  <a:pt x="8417" y="4473"/>
                </a:cubicBezTo>
                <a:cubicBezTo>
                  <a:pt x="8490" y="4491"/>
                  <a:pt x="8563" y="4564"/>
                  <a:pt x="8637" y="4564"/>
                </a:cubicBezTo>
                <a:cubicBezTo>
                  <a:pt x="8600" y="4510"/>
                  <a:pt x="8509" y="4455"/>
                  <a:pt x="8454" y="4418"/>
                </a:cubicBezTo>
                <a:cubicBezTo>
                  <a:pt x="8545" y="4327"/>
                  <a:pt x="8600" y="4345"/>
                  <a:pt x="8691" y="4291"/>
                </a:cubicBezTo>
                <a:lnTo>
                  <a:pt x="8527" y="4218"/>
                </a:lnTo>
                <a:cubicBezTo>
                  <a:pt x="8454" y="4309"/>
                  <a:pt x="8472" y="4327"/>
                  <a:pt x="8344" y="4364"/>
                </a:cubicBezTo>
                <a:cubicBezTo>
                  <a:pt x="8235" y="4418"/>
                  <a:pt x="8180" y="4418"/>
                  <a:pt x="8071" y="4418"/>
                </a:cubicBezTo>
                <a:cubicBezTo>
                  <a:pt x="8071" y="4254"/>
                  <a:pt x="8217" y="4144"/>
                  <a:pt x="8290" y="4053"/>
                </a:cubicBezTo>
                <a:cubicBezTo>
                  <a:pt x="8162" y="4035"/>
                  <a:pt x="8308" y="4144"/>
                  <a:pt x="7687" y="3980"/>
                </a:cubicBezTo>
                <a:cubicBezTo>
                  <a:pt x="7614" y="3962"/>
                  <a:pt x="7541" y="3944"/>
                  <a:pt x="7486" y="3907"/>
                </a:cubicBezTo>
                <a:cubicBezTo>
                  <a:pt x="7559" y="3834"/>
                  <a:pt x="7578" y="3871"/>
                  <a:pt x="7614" y="3798"/>
                </a:cubicBezTo>
                <a:cubicBezTo>
                  <a:pt x="7431" y="3834"/>
                  <a:pt x="6865" y="4108"/>
                  <a:pt x="6829" y="4126"/>
                </a:cubicBezTo>
                <a:cubicBezTo>
                  <a:pt x="6829" y="4053"/>
                  <a:pt x="6829" y="4053"/>
                  <a:pt x="6829" y="4017"/>
                </a:cubicBezTo>
                <a:lnTo>
                  <a:pt x="6829" y="3944"/>
                </a:lnTo>
                <a:cubicBezTo>
                  <a:pt x="6701" y="4071"/>
                  <a:pt x="6847" y="4090"/>
                  <a:pt x="6592" y="4309"/>
                </a:cubicBezTo>
                <a:cubicBezTo>
                  <a:pt x="6482" y="4254"/>
                  <a:pt x="6592" y="4272"/>
                  <a:pt x="6482" y="4254"/>
                </a:cubicBezTo>
                <a:cubicBezTo>
                  <a:pt x="6482" y="4382"/>
                  <a:pt x="6500" y="4382"/>
                  <a:pt x="6427" y="4455"/>
                </a:cubicBezTo>
                <a:cubicBezTo>
                  <a:pt x="6336" y="4564"/>
                  <a:pt x="6135" y="4893"/>
                  <a:pt x="5953" y="4711"/>
                </a:cubicBezTo>
                <a:cubicBezTo>
                  <a:pt x="5679" y="4455"/>
                  <a:pt x="5752" y="4163"/>
                  <a:pt x="6153" y="4163"/>
                </a:cubicBezTo>
                <a:cubicBezTo>
                  <a:pt x="6172" y="4218"/>
                  <a:pt x="6263" y="4345"/>
                  <a:pt x="6318" y="4345"/>
                </a:cubicBezTo>
                <a:cubicBezTo>
                  <a:pt x="6299" y="4163"/>
                  <a:pt x="6080" y="4181"/>
                  <a:pt x="6409" y="3998"/>
                </a:cubicBezTo>
                <a:cubicBezTo>
                  <a:pt x="6500" y="3962"/>
                  <a:pt x="6555" y="3962"/>
                  <a:pt x="6646" y="3980"/>
                </a:cubicBezTo>
                <a:cubicBezTo>
                  <a:pt x="6610" y="3907"/>
                  <a:pt x="6610" y="3980"/>
                  <a:pt x="6592" y="3889"/>
                </a:cubicBezTo>
                <a:cubicBezTo>
                  <a:pt x="6701" y="3834"/>
                  <a:pt x="6957" y="3505"/>
                  <a:pt x="7048" y="3505"/>
                </a:cubicBezTo>
                <a:cubicBezTo>
                  <a:pt x="7194" y="3542"/>
                  <a:pt x="7176" y="3597"/>
                  <a:pt x="7267" y="3615"/>
                </a:cubicBezTo>
                <a:cubicBezTo>
                  <a:pt x="7249" y="3560"/>
                  <a:pt x="7139" y="3487"/>
                  <a:pt x="7085" y="3469"/>
                </a:cubicBezTo>
                <a:cubicBezTo>
                  <a:pt x="7121" y="3378"/>
                  <a:pt x="7158" y="3323"/>
                  <a:pt x="7231" y="3268"/>
                </a:cubicBezTo>
                <a:cubicBezTo>
                  <a:pt x="7304" y="3213"/>
                  <a:pt x="7395" y="3213"/>
                  <a:pt x="7486" y="3250"/>
                </a:cubicBezTo>
                <a:cubicBezTo>
                  <a:pt x="7724" y="3341"/>
                  <a:pt x="7651" y="3597"/>
                  <a:pt x="7724" y="3633"/>
                </a:cubicBezTo>
                <a:lnTo>
                  <a:pt x="7742" y="3469"/>
                </a:lnTo>
                <a:cubicBezTo>
                  <a:pt x="7870" y="3487"/>
                  <a:pt x="8016" y="3578"/>
                  <a:pt x="8144" y="3505"/>
                </a:cubicBezTo>
                <a:cubicBezTo>
                  <a:pt x="8107" y="3469"/>
                  <a:pt x="7851" y="3469"/>
                  <a:pt x="7724" y="3378"/>
                </a:cubicBezTo>
                <a:cubicBezTo>
                  <a:pt x="7669" y="3341"/>
                  <a:pt x="7651" y="3286"/>
                  <a:pt x="7596" y="3250"/>
                </a:cubicBezTo>
                <a:cubicBezTo>
                  <a:pt x="7523" y="3195"/>
                  <a:pt x="7468" y="3195"/>
                  <a:pt x="7358" y="3177"/>
                </a:cubicBezTo>
                <a:cubicBezTo>
                  <a:pt x="7340" y="3104"/>
                  <a:pt x="7596" y="2812"/>
                  <a:pt x="7632" y="2793"/>
                </a:cubicBezTo>
                <a:cubicBezTo>
                  <a:pt x="7705" y="2775"/>
                  <a:pt x="7778" y="2793"/>
                  <a:pt x="7833" y="2812"/>
                </a:cubicBezTo>
                <a:cubicBezTo>
                  <a:pt x="7961" y="2885"/>
                  <a:pt x="7979" y="2958"/>
                  <a:pt x="7961" y="3085"/>
                </a:cubicBezTo>
                <a:cubicBezTo>
                  <a:pt x="7943" y="3159"/>
                  <a:pt x="7924" y="3232"/>
                  <a:pt x="7961" y="3268"/>
                </a:cubicBezTo>
                <a:cubicBezTo>
                  <a:pt x="8034" y="3140"/>
                  <a:pt x="7943" y="2903"/>
                  <a:pt x="8217" y="3067"/>
                </a:cubicBezTo>
                <a:cubicBezTo>
                  <a:pt x="8399" y="3177"/>
                  <a:pt x="8326" y="3578"/>
                  <a:pt x="8490" y="3633"/>
                </a:cubicBezTo>
                <a:cubicBezTo>
                  <a:pt x="8490" y="3597"/>
                  <a:pt x="8399" y="3286"/>
                  <a:pt x="8399" y="3213"/>
                </a:cubicBezTo>
                <a:cubicBezTo>
                  <a:pt x="8655" y="3213"/>
                  <a:pt x="8965" y="3159"/>
                  <a:pt x="8929" y="3487"/>
                </a:cubicBezTo>
                <a:cubicBezTo>
                  <a:pt x="8910" y="3633"/>
                  <a:pt x="8874" y="3597"/>
                  <a:pt x="8856" y="3688"/>
                </a:cubicBezTo>
                <a:cubicBezTo>
                  <a:pt x="8910" y="3670"/>
                  <a:pt x="8892" y="3706"/>
                  <a:pt x="8929" y="3633"/>
                </a:cubicBezTo>
                <a:cubicBezTo>
                  <a:pt x="8947" y="3615"/>
                  <a:pt x="8947" y="3578"/>
                  <a:pt x="8965" y="3542"/>
                </a:cubicBezTo>
                <a:cubicBezTo>
                  <a:pt x="8965" y="3542"/>
                  <a:pt x="8983" y="3542"/>
                  <a:pt x="8983" y="3542"/>
                </a:cubicBezTo>
                <a:lnTo>
                  <a:pt x="9056" y="3560"/>
                </a:lnTo>
                <a:cubicBezTo>
                  <a:pt x="9056" y="3487"/>
                  <a:pt x="9020" y="3451"/>
                  <a:pt x="8983" y="3378"/>
                </a:cubicBezTo>
                <a:cubicBezTo>
                  <a:pt x="8965" y="3359"/>
                  <a:pt x="8947" y="3323"/>
                  <a:pt x="8929" y="3305"/>
                </a:cubicBezTo>
                <a:cubicBezTo>
                  <a:pt x="8874" y="3232"/>
                  <a:pt x="8910" y="3305"/>
                  <a:pt x="8892" y="3213"/>
                </a:cubicBezTo>
                <a:cubicBezTo>
                  <a:pt x="8983" y="3159"/>
                  <a:pt x="9129" y="3213"/>
                  <a:pt x="9184" y="3177"/>
                </a:cubicBezTo>
                <a:cubicBezTo>
                  <a:pt x="9038" y="3104"/>
                  <a:pt x="8673" y="3195"/>
                  <a:pt x="8490" y="3140"/>
                </a:cubicBezTo>
                <a:cubicBezTo>
                  <a:pt x="8417" y="3122"/>
                  <a:pt x="8363" y="3049"/>
                  <a:pt x="8253" y="3012"/>
                </a:cubicBezTo>
                <a:cubicBezTo>
                  <a:pt x="8125" y="2958"/>
                  <a:pt x="8052" y="2976"/>
                  <a:pt x="7997" y="2848"/>
                </a:cubicBezTo>
                <a:cubicBezTo>
                  <a:pt x="8107" y="2812"/>
                  <a:pt x="8235" y="2848"/>
                  <a:pt x="8308" y="2757"/>
                </a:cubicBezTo>
                <a:cubicBezTo>
                  <a:pt x="8217" y="2739"/>
                  <a:pt x="7906" y="2885"/>
                  <a:pt x="7742" y="2702"/>
                </a:cubicBezTo>
                <a:cubicBezTo>
                  <a:pt x="7815" y="2556"/>
                  <a:pt x="8290" y="2300"/>
                  <a:pt x="8436" y="2319"/>
                </a:cubicBezTo>
                <a:cubicBezTo>
                  <a:pt x="8490" y="2392"/>
                  <a:pt x="8472" y="2410"/>
                  <a:pt x="8490" y="2465"/>
                </a:cubicBezTo>
                <a:cubicBezTo>
                  <a:pt x="8509" y="2574"/>
                  <a:pt x="8600" y="2647"/>
                  <a:pt x="8600" y="2757"/>
                </a:cubicBezTo>
                <a:cubicBezTo>
                  <a:pt x="8600" y="2866"/>
                  <a:pt x="8582" y="2866"/>
                  <a:pt x="8637" y="2921"/>
                </a:cubicBezTo>
                <a:cubicBezTo>
                  <a:pt x="8746" y="2684"/>
                  <a:pt x="8545" y="2574"/>
                  <a:pt x="8545" y="2337"/>
                </a:cubicBezTo>
                <a:cubicBezTo>
                  <a:pt x="8728" y="2373"/>
                  <a:pt x="8801" y="2592"/>
                  <a:pt x="8947" y="2684"/>
                </a:cubicBezTo>
                <a:cubicBezTo>
                  <a:pt x="9166" y="2830"/>
                  <a:pt x="9166" y="2921"/>
                  <a:pt x="9312" y="3085"/>
                </a:cubicBezTo>
                <a:cubicBezTo>
                  <a:pt x="9312" y="3085"/>
                  <a:pt x="9312" y="3067"/>
                  <a:pt x="9312" y="3067"/>
                </a:cubicBezTo>
                <a:lnTo>
                  <a:pt x="9294" y="2958"/>
                </a:lnTo>
                <a:cubicBezTo>
                  <a:pt x="9403" y="2958"/>
                  <a:pt x="9495" y="3049"/>
                  <a:pt x="9549" y="2994"/>
                </a:cubicBezTo>
                <a:cubicBezTo>
                  <a:pt x="9495" y="2939"/>
                  <a:pt x="9440" y="2921"/>
                  <a:pt x="9349" y="2885"/>
                </a:cubicBezTo>
                <a:cubicBezTo>
                  <a:pt x="9239" y="2830"/>
                  <a:pt x="8837" y="2519"/>
                  <a:pt x="8819" y="2410"/>
                </a:cubicBezTo>
                <a:cubicBezTo>
                  <a:pt x="8910" y="2410"/>
                  <a:pt x="9148" y="2373"/>
                  <a:pt x="9203" y="2392"/>
                </a:cubicBezTo>
                <a:cubicBezTo>
                  <a:pt x="9294" y="2428"/>
                  <a:pt x="9385" y="2538"/>
                  <a:pt x="9367" y="2666"/>
                </a:cubicBezTo>
                <a:cubicBezTo>
                  <a:pt x="9458" y="2666"/>
                  <a:pt x="9367" y="2629"/>
                  <a:pt x="9440" y="2611"/>
                </a:cubicBezTo>
                <a:cubicBezTo>
                  <a:pt x="9476" y="2611"/>
                  <a:pt x="9513" y="2629"/>
                  <a:pt x="9549" y="2611"/>
                </a:cubicBezTo>
                <a:cubicBezTo>
                  <a:pt x="9458" y="2538"/>
                  <a:pt x="9276" y="2410"/>
                  <a:pt x="9239" y="2319"/>
                </a:cubicBezTo>
                <a:cubicBezTo>
                  <a:pt x="9276" y="2264"/>
                  <a:pt x="9349" y="2227"/>
                  <a:pt x="9403" y="2191"/>
                </a:cubicBezTo>
                <a:cubicBezTo>
                  <a:pt x="9458" y="2136"/>
                  <a:pt x="9495" y="2081"/>
                  <a:pt x="9586" y="2100"/>
                </a:cubicBezTo>
                <a:cubicBezTo>
                  <a:pt x="9641" y="2118"/>
                  <a:pt x="9769" y="2173"/>
                  <a:pt x="9805" y="2191"/>
                </a:cubicBezTo>
                <a:cubicBezTo>
                  <a:pt x="9951" y="2227"/>
                  <a:pt x="9896" y="2264"/>
                  <a:pt x="9951" y="2373"/>
                </a:cubicBezTo>
                <a:cubicBezTo>
                  <a:pt x="9988" y="2319"/>
                  <a:pt x="9969" y="2319"/>
                  <a:pt x="9969" y="2246"/>
                </a:cubicBezTo>
                <a:cubicBezTo>
                  <a:pt x="10061" y="2246"/>
                  <a:pt x="10097" y="2264"/>
                  <a:pt x="10152" y="2227"/>
                </a:cubicBezTo>
                <a:cubicBezTo>
                  <a:pt x="9951" y="2173"/>
                  <a:pt x="9750" y="2154"/>
                  <a:pt x="9604" y="2045"/>
                </a:cubicBezTo>
                <a:cubicBezTo>
                  <a:pt x="9641" y="1990"/>
                  <a:pt x="9933" y="1789"/>
                  <a:pt x="10024" y="1807"/>
                </a:cubicBezTo>
                <a:cubicBezTo>
                  <a:pt x="10079" y="1862"/>
                  <a:pt x="10079" y="1880"/>
                  <a:pt x="10152" y="1935"/>
                </a:cubicBezTo>
                <a:cubicBezTo>
                  <a:pt x="10207" y="1935"/>
                  <a:pt x="10298" y="1935"/>
                  <a:pt x="10335" y="1880"/>
                </a:cubicBezTo>
                <a:lnTo>
                  <a:pt x="10134" y="1880"/>
                </a:lnTo>
                <a:cubicBezTo>
                  <a:pt x="10115" y="1826"/>
                  <a:pt x="10097" y="1826"/>
                  <a:pt x="10079" y="1734"/>
                </a:cubicBezTo>
                <a:cubicBezTo>
                  <a:pt x="10134" y="1698"/>
                  <a:pt x="10225" y="1661"/>
                  <a:pt x="10262" y="1625"/>
                </a:cubicBezTo>
                <a:cubicBezTo>
                  <a:pt x="10134" y="1625"/>
                  <a:pt x="9969" y="1844"/>
                  <a:pt x="9787" y="1826"/>
                </a:cubicBezTo>
                <a:cubicBezTo>
                  <a:pt x="9787" y="1789"/>
                  <a:pt x="9842" y="1424"/>
                  <a:pt x="9842" y="1387"/>
                </a:cubicBezTo>
                <a:cubicBezTo>
                  <a:pt x="9878" y="1223"/>
                  <a:pt x="10042" y="1187"/>
                  <a:pt x="10042" y="1095"/>
                </a:cubicBezTo>
                <a:cubicBezTo>
                  <a:pt x="9988" y="1095"/>
                  <a:pt x="9860" y="1241"/>
                  <a:pt x="9842" y="1278"/>
                </a:cubicBezTo>
                <a:cubicBezTo>
                  <a:pt x="9769" y="1424"/>
                  <a:pt x="9787" y="1497"/>
                  <a:pt x="9769" y="1661"/>
                </a:cubicBezTo>
                <a:cubicBezTo>
                  <a:pt x="9732" y="1862"/>
                  <a:pt x="9476" y="2100"/>
                  <a:pt x="9330" y="2136"/>
                </a:cubicBezTo>
                <a:cubicBezTo>
                  <a:pt x="9184" y="1880"/>
                  <a:pt x="9385" y="1826"/>
                  <a:pt x="9403" y="1680"/>
                </a:cubicBezTo>
                <a:lnTo>
                  <a:pt x="9385" y="1643"/>
                </a:lnTo>
                <a:cubicBezTo>
                  <a:pt x="9312" y="1680"/>
                  <a:pt x="9294" y="1807"/>
                  <a:pt x="9257" y="1862"/>
                </a:cubicBezTo>
                <a:cubicBezTo>
                  <a:pt x="9184" y="2008"/>
                  <a:pt x="9257" y="2045"/>
                  <a:pt x="9239" y="2191"/>
                </a:cubicBezTo>
                <a:cubicBezTo>
                  <a:pt x="8983" y="2483"/>
                  <a:pt x="8801" y="2264"/>
                  <a:pt x="8563" y="2282"/>
                </a:cubicBezTo>
                <a:cubicBezTo>
                  <a:pt x="8509" y="2264"/>
                  <a:pt x="8436" y="2264"/>
                  <a:pt x="8399" y="2246"/>
                </a:cubicBezTo>
                <a:lnTo>
                  <a:pt x="8308" y="2209"/>
                </a:lnTo>
                <a:cubicBezTo>
                  <a:pt x="8308" y="2209"/>
                  <a:pt x="8308" y="2209"/>
                  <a:pt x="8308" y="2209"/>
                </a:cubicBezTo>
                <a:cubicBezTo>
                  <a:pt x="8290" y="2209"/>
                  <a:pt x="8290" y="2209"/>
                  <a:pt x="8290" y="2209"/>
                </a:cubicBezTo>
                <a:lnTo>
                  <a:pt x="8198" y="2227"/>
                </a:lnTo>
                <a:cubicBezTo>
                  <a:pt x="8217" y="1899"/>
                  <a:pt x="8271" y="1917"/>
                  <a:pt x="8107" y="1643"/>
                </a:cubicBezTo>
                <a:cubicBezTo>
                  <a:pt x="7870" y="1223"/>
                  <a:pt x="8016" y="1460"/>
                  <a:pt x="7961" y="1132"/>
                </a:cubicBezTo>
                <a:cubicBezTo>
                  <a:pt x="7943" y="1077"/>
                  <a:pt x="7961" y="1095"/>
                  <a:pt x="7943" y="1077"/>
                </a:cubicBezTo>
                <a:cubicBezTo>
                  <a:pt x="7924" y="1132"/>
                  <a:pt x="7943" y="1132"/>
                  <a:pt x="7924" y="1187"/>
                </a:cubicBezTo>
                <a:lnTo>
                  <a:pt x="7906" y="1260"/>
                </a:lnTo>
                <a:cubicBezTo>
                  <a:pt x="7833" y="1205"/>
                  <a:pt x="7778" y="1095"/>
                  <a:pt x="7742" y="1022"/>
                </a:cubicBezTo>
                <a:cubicBezTo>
                  <a:pt x="7687" y="858"/>
                  <a:pt x="7943" y="493"/>
                  <a:pt x="7979" y="456"/>
                </a:cubicBezTo>
                <a:cubicBezTo>
                  <a:pt x="8071" y="383"/>
                  <a:pt x="8125" y="383"/>
                  <a:pt x="8180" y="255"/>
                </a:cubicBezTo>
                <a:cubicBezTo>
                  <a:pt x="8034" y="292"/>
                  <a:pt x="8125" y="383"/>
                  <a:pt x="7943" y="365"/>
                </a:cubicBezTo>
                <a:cubicBezTo>
                  <a:pt x="7906" y="201"/>
                  <a:pt x="7943" y="237"/>
                  <a:pt x="7961" y="109"/>
                </a:cubicBezTo>
                <a:cubicBezTo>
                  <a:pt x="7833" y="164"/>
                  <a:pt x="7906" y="365"/>
                  <a:pt x="7870" y="511"/>
                </a:cubicBezTo>
                <a:cubicBezTo>
                  <a:pt x="7833" y="602"/>
                  <a:pt x="7760" y="767"/>
                  <a:pt x="7687" y="821"/>
                </a:cubicBezTo>
                <a:cubicBezTo>
                  <a:pt x="7450" y="694"/>
                  <a:pt x="7632" y="201"/>
                  <a:pt x="7559" y="73"/>
                </a:cubicBezTo>
                <a:lnTo>
                  <a:pt x="7504" y="511"/>
                </a:lnTo>
                <a:cubicBezTo>
                  <a:pt x="7413" y="456"/>
                  <a:pt x="7358" y="328"/>
                  <a:pt x="7285" y="255"/>
                </a:cubicBezTo>
                <a:cubicBezTo>
                  <a:pt x="7176" y="164"/>
                  <a:pt x="7139" y="146"/>
                  <a:pt x="7066" y="0"/>
                </a:cubicBezTo>
                <a:cubicBezTo>
                  <a:pt x="7012" y="55"/>
                  <a:pt x="7085" y="109"/>
                  <a:pt x="7085" y="182"/>
                </a:cubicBezTo>
                <a:cubicBezTo>
                  <a:pt x="6993" y="182"/>
                  <a:pt x="6865" y="91"/>
                  <a:pt x="6774" y="146"/>
                </a:cubicBezTo>
                <a:lnTo>
                  <a:pt x="6865" y="182"/>
                </a:lnTo>
                <a:cubicBezTo>
                  <a:pt x="7121" y="255"/>
                  <a:pt x="7231" y="274"/>
                  <a:pt x="7340" y="456"/>
                </a:cubicBezTo>
                <a:cubicBezTo>
                  <a:pt x="7486" y="675"/>
                  <a:pt x="7596" y="694"/>
                  <a:pt x="7651" y="1022"/>
                </a:cubicBezTo>
                <a:cubicBezTo>
                  <a:pt x="7468" y="986"/>
                  <a:pt x="7450" y="821"/>
                  <a:pt x="7358" y="803"/>
                </a:cubicBezTo>
                <a:cubicBezTo>
                  <a:pt x="7377" y="858"/>
                  <a:pt x="7504" y="1004"/>
                  <a:pt x="7559" y="1040"/>
                </a:cubicBezTo>
                <a:cubicBezTo>
                  <a:pt x="7651" y="1114"/>
                  <a:pt x="7760" y="1150"/>
                  <a:pt x="7778" y="1278"/>
                </a:cubicBezTo>
                <a:cubicBezTo>
                  <a:pt x="7705" y="1296"/>
                  <a:pt x="7669" y="1314"/>
                  <a:pt x="7614" y="1351"/>
                </a:cubicBezTo>
                <a:cubicBezTo>
                  <a:pt x="7961" y="1351"/>
                  <a:pt x="7851" y="1369"/>
                  <a:pt x="8034" y="1643"/>
                </a:cubicBezTo>
                <a:lnTo>
                  <a:pt x="8052" y="1680"/>
                </a:lnTo>
                <a:cubicBezTo>
                  <a:pt x="8016" y="1716"/>
                  <a:pt x="7705" y="1753"/>
                  <a:pt x="7559" y="1533"/>
                </a:cubicBezTo>
                <a:cubicBezTo>
                  <a:pt x="7504" y="1460"/>
                  <a:pt x="7523" y="1424"/>
                  <a:pt x="7431" y="1406"/>
                </a:cubicBezTo>
                <a:cubicBezTo>
                  <a:pt x="7450" y="1460"/>
                  <a:pt x="7541" y="1588"/>
                  <a:pt x="7578" y="1643"/>
                </a:cubicBezTo>
                <a:cubicBezTo>
                  <a:pt x="7778" y="1880"/>
                  <a:pt x="8308" y="1552"/>
                  <a:pt x="8107" y="2227"/>
                </a:cubicBezTo>
                <a:cubicBezTo>
                  <a:pt x="7924" y="2246"/>
                  <a:pt x="8052" y="2209"/>
                  <a:pt x="7997" y="2282"/>
                </a:cubicBezTo>
                <a:cubicBezTo>
                  <a:pt x="8034" y="2319"/>
                  <a:pt x="8034" y="2319"/>
                  <a:pt x="8016" y="2373"/>
                </a:cubicBezTo>
                <a:cubicBezTo>
                  <a:pt x="7943" y="2483"/>
                  <a:pt x="7797" y="2556"/>
                  <a:pt x="7687" y="2629"/>
                </a:cubicBezTo>
                <a:cubicBezTo>
                  <a:pt x="7632" y="2592"/>
                  <a:pt x="7596" y="2556"/>
                  <a:pt x="7541" y="2519"/>
                </a:cubicBezTo>
                <a:cubicBezTo>
                  <a:pt x="7358" y="2410"/>
                  <a:pt x="7413" y="2465"/>
                  <a:pt x="7249" y="2319"/>
                </a:cubicBezTo>
                <a:cubicBezTo>
                  <a:pt x="7066" y="2173"/>
                  <a:pt x="7176" y="1953"/>
                  <a:pt x="7158" y="1716"/>
                </a:cubicBezTo>
                <a:cubicBezTo>
                  <a:pt x="7139" y="1533"/>
                  <a:pt x="7085" y="1533"/>
                  <a:pt x="7103" y="1333"/>
                </a:cubicBezTo>
                <a:cubicBezTo>
                  <a:pt x="6938" y="1223"/>
                  <a:pt x="7012" y="1278"/>
                  <a:pt x="6920" y="1077"/>
                </a:cubicBezTo>
                <a:cubicBezTo>
                  <a:pt x="6829" y="876"/>
                  <a:pt x="6756" y="657"/>
                  <a:pt x="6646" y="474"/>
                </a:cubicBezTo>
                <a:cubicBezTo>
                  <a:pt x="6610" y="420"/>
                  <a:pt x="6519" y="274"/>
                  <a:pt x="6464" y="237"/>
                </a:cubicBezTo>
                <a:cubicBezTo>
                  <a:pt x="6500" y="383"/>
                  <a:pt x="6610" y="401"/>
                  <a:pt x="6646" y="621"/>
                </a:cubicBezTo>
                <a:cubicBezTo>
                  <a:pt x="6500" y="566"/>
                  <a:pt x="6427" y="438"/>
                  <a:pt x="6299" y="438"/>
                </a:cubicBezTo>
                <a:cubicBezTo>
                  <a:pt x="6372" y="566"/>
                  <a:pt x="6628" y="602"/>
                  <a:pt x="6847" y="1059"/>
                </a:cubicBezTo>
                <a:lnTo>
                  <a:pt x="6719" y="1114"/>
                </a:lnTo>
                <a:cubicBezTo>
                  <a:pt x="6847" y="1150"/>
                  <a:pt x="6920" y="1223"/>
                  <a:pt x="6975" y="1351"/>
                </a:cubicBezTo>
                <a:cubicBezTo>
                  <a:pt x="7030" y="1515"/>
                  <a:pt x="7085" y="1570"/>
                  <a:pt x="7066" y="1771"/>
                </a:cubicBezTo>
                <a:cubicBezTo>
                  <a:pt x="6665" y="1698"/>
                  <a:pt x="6665" y="1369"/>
                  <a:pt x="6500" y="1278"/>
                </a:cubicBezTo>
                <a:cubicBezTo>
                  <a:pt x="6500" y="1369"/>
                  <a:pt x="6592" y="1406"/>
                  <a:pt x="6628" y="1570"/>
                </a:cubicBezTo>
                <a:lnTo>
                  <a:pt x="6354" y="1552"/>
                </a:lnTo>
                <a:cubicBezTo>
                  <a:pt x="6445" y="1625"/>
                  <a:pt x="6646" y="1607"/>
                  <a:pt x="6847" y="1734"/>
                </a:cubicBezTo>
                <a:cubicBezTo>
                  <a:pt x="7066" y="1880"/>
                  <a:pt x="7103" y="1826"/>
                  <a:pt x="7066" y="2173"/>
                </a:cubicBezTo>
                <a:cubicBezTo>
                  <a:pt x="6993" y="2209"/>
                  <a:pt x="6993" y="2191"/>
                  <a:pt x="6920" y="2173"/>
                </a:cubicBezTo>
                <a:cubicBezTo>
                  <a:pt x="6865" y="2154"/>
                  <a:pt x="6792" y="2154"/>
                  <a:pt x="6756" y="2173"/>
                </a:cubicBezTo>
                <a:cubicBezTo>
                  <a:pt x="6884" y="2227"/>
                  <a:pt x="6993" y="2209"/>
                  <a:pt x="7085" y="2300"/>
                </a:cubicBezTo>
                <a:cubicBezTo>
                  <a:pt x="7121" y="2337"/>
                  <a:pt x="7158" y="2392"/>
                  <a:pt x="7194" y="2428"/>
                </a:cubicBezTo>
                <a:cubicBezTo>
                  <a:pt x="7249" y="2465"/>
                  <a:pt x="7304" y="2501"/>
                  <a:pt x="7340" y="2519"/>
                </a:cubicBezTo>
                <a:lnTo>
                  <a:pt x="7231" y="2556"/>
                </a:lnTo>
                <a:cubicBezTo>
                  <a:pt x="7231" y="2556"/>
                  <a:pt x="7194" y="2574"/>
                  <a:pt x="7176" y="2574"/>
                </a:cubicBezTo>
                <a:cubicBezTo>
                  <a:pt x="7121" y="2592"/>
                  <a:pt x="7158" y="2574"/>
                  <a:pt x="7103" y="2629"/>
                </a:cubicBezTo>
                <a:cubicBezTo>
                  <a:pt x="7304" y="2629"/>
                  <a:pt x="7431" y="2574"/>
                  <a:pt x="7578" y="2666"/>
                </a:cubicBezTo>
                <a:cubicBezTo>
                  <a:pt x="7578" y="2812"/>
                  <a:pt x="7431" y="2903"/>
                  <a:pt x="7358" y="3012"/>
                </a:cubicBezTo>
                <a:cubicBezTo>
                  <a:pt x="7103" y="3359"/>
                  <a:pt x="7158" y="3012"/>
                  <a:pt x="7121" y="2958"/>
                </a:cubicBezTo>
                <a:cubicBezTo>
                  <a:pt x="7066" y="3031"/>
                  <a:pt x="7103" y="3159"/>
                  <a:pt x="7103" y="3250"/>
                </a:cubicBezTo>
                <a:cubicBezTo>
                  <a:pt x="7048" y="3323"/>
                  <a:pt x="6920" y="3451"/>
                  <a:pt x="6865" y="3469"/>
                </a:cubicBezTo>
                <a:cubicBezTo>
                  <a:pt x="6811" y="3414"/>
                  <a:pt x="6792" y="3323"/>
                  <a:pt x="6792" y="3213"/>
                </a:cubicBezTo>
                <a:lnTo>
                  <a:pt x="6719" y="3159"/>
                </a:lnTo>
                <a:cubicBezTo>
                  <a:pt x="6628" y="3085"/>
                  <a:pt x="6628" y="3049"/>
                  <a:pt x="6628" y="2921"/>
                </a:cubicBezTo>
                <a:cubicBezTo>
                  <a:pt x="6445" y="2976"/>
                  <a:pt x="6391" y="2757"/>
                  <a:pt x="6263" y="2684"/>
                </a:cubicBezTo>
                <a:cubicBezTo>
                  <a:pt x="6153" y="2629"/>
                  <a:pt x="6062" y="2538"/>
                  <a:pt x="6026" y="2428"/>
                </a:cubicBezTo>
                <a:cubicBezTo>
                  <a:pt x="6007" y="2355"/>
                  <a:pt x="6026" y="2392"/>
                  <a:pt x="5989" y="2355"/>
                </a:cubicBezTo>
                <a:cubicBezTo>
                  <a:pt x="5934" y="2300"/>
                  <a:pt x="5934" y="2337"/>
                  <a:pt x="5898" y="2227"/>
                </a:cubicBezTo>
                <a:cubicBezTo>
                  <a:pt x="5879" y="2173"/>
                  <a:pt x="5861" y="2118"/>
                  <a:pt x="5861" y="2045"/>
                </a:cubicBezTo>
                <a:cubicBezTo>
                  <a:pt x="5861" y="1643"/>
                  <a:pt x="6208" y="821"/>
                  <a:pt x="5953" y="712"/>
                </a:cubicBezTo>
                <a:cubicBezTo>
                  <a:pt x="5953" y="785"/>
                  <a:pt x="6080" y="949"/>
                  <a:pt x="5971" y="1114"/>
                </a:cubicBezTo>
                <a:cubicBezTo>
                  <a:pt x="5916" y="1077"/>
                  <a:pt x="5898" y="1059"/>
                  <a:pt x="5861" y="1004"/>
                </a:cubicBezTo>
                <a:cubicBezTo>
                  <a:pt x="5806" y="913"/>
                  <a:pt x="5679" y="694"/>
                  <a:pt x="5587" y="675"/>
                </a:cubicBezTo>
                <a:cubicBezTo>
                  <a:pt x="5715" y="840"/>
                  <a:pt x="5861" y="986"/>
                  <a:pt x="5916" y="1187"/>
                </a:cubicBezTo>
                <a:cubicBezTo>
                  <a:pt x="5934" y="1296"/>
                  <a:pt x="5934" y="1387"/>
                  <a:pt x="5879" y="1460"/>
                </a:cubicBezTo>
                <a:cubicBezTo>
                  <a:pt x="5733" y="1424"/>
                  <a:pt x="5733" y="1278"/>
                  <a:pt x="5624" y="1205"/>
                </a:cubicBezTo>
                <a:cubicBezTo>
                  <a:pt x="5697" y="1442"/>
                  <a:pt x="5989" y="1533"/>
                  <a:pt x="5825" y="1880"/>
                </a:cubicBezTo>
                <a:cubicBezTo>
                  <a:pt x="5405" y="1880"/>
                  <a:pt x="5386" y="1132"/>
                  <a:pt x="5259" y="1095"/>
                </a:cubicBezTo>
                <a:cubicBezTo>
                  <a:pt x="5259" y="1168"/>
                  <a:pt x="5332" y="1278"/>
                  <a:pt x="5350" y="1406"/>
                </a:cubicBezTo>
                <a:cubicBezTo>
                  <a:pt x="5240" y="1369"/>
                  <a:pt x="5149" y="1241"/>
                  <a:pt x="5094" y="1278"/>
                </a:cubicBezTo>
                <a:cubicBezTo>
                  <a:pt x="5441" y="1570"/>
                  <a:pt x="5423" y="1716"/>
                  <a:pt x="5679" y="1899"/>
                </a:cubicBezTo>
                <a:cubicBezTo>
                  <a:pt x="5806" y="1990"/>
                  <a:pt x="5770" y="2026"/>
                  <a:pt x="5806" y="2191"/>
                </a:cubicBezTo>
                <a:lnTo>
                  <a:pt x="5697" y="2282"/>
                </a:lnTo>
                <a:cubicBezTo>
                  <a:pt x="5788" y="2300"/>
                  <a:pt x="5825" y="2282"/>
                  <a:pt x="5843" y="2373"/>
                </a:cubicBezTo>
                <a:cubicBezTo>
                  <a:pt x="5733" y="2446"/>
                  <a:pt x="5514" y="2373"/>
                  <a:pt x="5533" y="2483"/>
                </a:cubicBezTo>
                <a:cubicBezTo>
                  <a:pt x="5624" y="2446"/>
                  <a:pt x="5825" y="2428"/>
                  <a:pt x="5934" y="2483"/>
                </a:cubicBezTo>
                <a:cubicBezTo>
                  <a:pt x="5953" y="2519"/>
                  <a:pt x="5953" y="2501"/>
                  <a:pt x="5989" y="2538"/>
                </a:cubicBezTo>
                <a:lnTo>
                  <a:pt x="6153" y="2757"/>
                </a:lnTo>
                <a:cubicBezTo>
                  <a:pt x="5898" y="2812"/>
                  <a:pt x="5715" y="2739"/>
                  <a:pt x="5496" y="2629"/>
                </a:cubicBezTo>
                <a:cubicBezTo>
                  <a:pt x="5423" y="2592"/>
                  <a:pt x="5368" y="2556"/>
                  <a:pt x="5313" y="2538"/>
                </a:cubicBezTo>
                <a:cubicBezTo>
                  <a:pt x="5313" y="2647"/>
                  <a:pt x="5697" y="2684"/>
                  <a:pt x="5679" y="2793"/>
                </a:cubicBezTo>
                <a:lnTo>
                  <a:pt x="5624" y="2885"/>
                </a:lnTo>
                <a:cubicBezTo>
                  <a:pt x="5971" y="2830"/>
                  <a:pt x="6226" y="2720"/>
                  <a:pt x="6464" y="3012"/>
                </a:cubicBezTo>
                <a:lnTo>
                  <a:pt x="6519" y="3104"/>
                </a:lnTo>
                <a:cubicBezTo>
                  <a:pt x="6519" y="3104"/>
                  <a:pt x="6519" y="3104"/>
                  <a:pt x="6500" y="3104"/>
                </a:cubicBezTo>
                <a:cubicBezTo>
                  <a:pt x="6372" y="3195"/>
                  <a:pt x="6117" y="3031"/>
                  <a:pt x="5953" y="3122"/>
                </a:cubicBezTo>
                <a:cubicBezTo>
                  <a:pt x="5953" y="3122"/>
                  <a:pt x="6281" y="3177"/>
                  <a:pt x="6336" y="3177"/>
                </a:cubicBezTo>
                <a:cubicBezTo>
                  <a:pt x="6519" y="3195"/>
                  <a:pt x="6646" y="3122"/>
                  <a:pt x="6665" y="3341"/>
                </a:cubicBezTo>
                <a:lnTo>
                  <a:pt x="6409" y="3341"/>
                </a:lnTo>
                <a:cubicBezTo>
                  <a:pt x="6445" y="3414"/>
                  <a:pt x="6592" y="3378"/>
                  <a:pt x="6701" y="3414"/>
                </a:cubicBezTo>
                <a:cubicBezTo>
                  <a:pt x="6756" y="3542"/>
                  <a:pt x="6774" y="3578"/>
                  <a:pt x="6665" y="3688"/>
                </a:cubicBezTo>
                <a:cubicBezTo>
                  <a:pt x="6610" y="3743"/>
                  <a:pt x="6555" y="3834"/>
                  <a:pt x="6427" y="3834"/>
                </a:cubicBezTo>
                <a:cubicBezTo>
                  <a:pt x="6354" y="3743"/>
                  <a:pt x="6391" y="3688"/>
                  <a:pt x="6336" y="3633"/>
                </a:cubicBezTo>
                <a:cubicBezTo>
                  <a:pt x="6281" y="3706"/>
                  <a:pt x="6372" y="3524"/>
                  <a:pt x="6318" y="3670"/>
                </a:cubicBezTo>
                <a:cubicBezTo>
                  <a:pt x="6318" y="3670"/>
                  <a:pt x="6318" y="3688"/>
                  <a:pt x="6318" y="3688"/>
                </a:cubicBezTo>
                <a:lnTo>
                  <a:pt x="6299" y="3725"/>
                </a:lnTo>
                <a:cubicBezTo>
                  <a:pt x="6299" y="3725"/>
                  <a:pt x="6281" y="3743"/>
                  <a:pt x="6281" y="3743"/>
                </a:cubicBezTo>
                <a:cubicBezTo>
                  <a:pt x="6208" y="3706"/>
                  <a:pt x="6172" y="3652"/>
                  <a:pt x="6080" y="3670"/>
                </a:cubicBezTo>
                <a:cubicBezTo>
                  <a:pt x="6153" y="3725"/>
                  <a:pt x="6318" y="3798"/>
                  <a:pt x="6336" y="3907"/>
                </a:cubicBezTo>
                <a:cubicBezTo>
                  <a:pt x="6281" y="3962"/>
                  <a:pt x="5788" y="4144"/>
                  <a:pt x="5752" y="4126"/>
                </a:cubicBezTo>
                <a:cubicBezTo>
                  <a:pt x="5697" y="4090"/>
                  <a:pt x="5715" y="4053"/>
                  <a:pt x="5606" y="4017"/>
                </a:cubicBezTo>
                <a:cubicBezTo>
                  <a:pt x="5496" y="3980"/>
                  <a:pt x="5496" y="3980"/>
                  <a:pt x="5478" y="3871"/>
                </a:cubicBezTo>
                <a:cubicBezTo>
                  <a:pt x="5313" y="3944"/>
                  <a:pt x="5313" y="3907"/>
                  <a:pt x="5113" y="3852"/>
                </a:cubicBezTo>
                <a:cubicBezTo>
                  <a:pt x="4985" y="3834"/>
                  <a:pt x="4930" y="3779"/>
                  <a:pt x="4820" y="3706"/>
                </a:cubicBezTo>
                <a:cubicBezTo>
                  <a:pt x="4802" y="3469"/>
                  <a:pt x="4967" y="3432"/>
                  <a:pt x="5040" y="3305"/>
                </a:cubicBezTo>
                <a:cubicBezTo>
                  <a:pt x="5094" y="3213"/>
                  <a:pt x="5204" y="2903"/>
                  <a:pt x="5149" y="2812"/>
                </a:cubicBezTo>
                <a:cubicBezTo>
                  <a:pt x="5076" y="2958"/>
                  <a:pt x="5094" y="3085"/>
                  <a:pt x="5003" y="3232"/>
                </a:cubicBezTo>
                <a:cubicBezTo>
                  <a:pt x="4948" y="3323"/>
                  <a:pt x="4894" y="3341"/>
                  <a:pt x="4857" y="3396"/>
                </a:cubicBezTo>
                <a:cubicBezTo>
                  <a:pt x="4820" y="3469"/>
                  <a:pt x="4802" y="3560"/>
                  <a:pt x="4747" y="3597"/>
                </a:cubicBezTo>
                <a:cubicBezTo>
                  <a:pt x="4693" y="3505"/>
                  <a:pt x="4747" y="3031"/>
                  <a:pt x="4747" y="2885"/>
                </a:cubicBezTo>
                <a:cubicBezTo>
                  <a:pt x="4747" y="2757"/>
                  <a:pt x="4729" y="2666"/>
                  <a:pt x="4711" y="2538"/>
                </a:cubicBezTo>
                <a:cubicBezTo>
                  <a:pt x="4674" y="2154"/>
                  <a:pt x="4547" y="2209"/>
                  <a:pt x="4948" y="1972"/>
                </a:cubicBezTo>
                <a:cubicBezTo>
                  <a:pt x="5058" y="1917"/>
                  <a:pt x="5186" y="1826"/>
                  <a:pt x="5240" y="1771"/>
                </a:cubicBezTo>
                <a:cubicBezTo>
                  <a:pt x="5167" y="1771"/>
                  <a:pt x="5113" y="1844"/>
                  <a:pt x="5058" y="1880"/>
                </a:cubicBezTo>
                <a:cubicBezTo>
                  <a:pt x="4985" y="1917"/>
                  <a:pt x="4894" y="1953"/>
                  <a:pt x="4802" y="1972"/>
                </a:cubicBezTo>
                <a:cubicBezTo>
                  <a:pt x="4820" y="1880"/>
                  <a:pt x="4912" y="1643"/>
                  <a:pt x="4857" y="1570"/>
                </a:cubicBezTo>
                <a:cubicBezTo>
                  <a:pt x="4766" y="1716"/>
                  <a:pt x="4839" y="2026"/>
                  <a:pt x="4583" y="2081"/>
                </a:cubicBezTo>
                <a:cubicBezTo>
                  <a:pt x="4565" y="2045"/>
                  <a:pt x="4291" y="1460"/>
                  <a:pt x="4254" y="1442"/>
                </a:cubicBezTo>
                <a:cubicBezTo>
                  <a:pt x="4218" y="1533"/>
                  <a:pt x="4364" y="1680"/>
                  <a:pt x="4382" y="1844"/>
                </a:cubicBezTo>
                <a:cubicBezTo>
                  <a:pt x="4291" y="1807"/>
                  <a:pt x="4218" y="1734"/>
                  <a:pt x="4145" y="1716"/>
                </a:cubicBezTo>
                <a:cubicBezTo>
                  <a:pt x="4273" y="1826"/>
                  <a:pt x="4364" y="1899"/>
                  <a:pt x="4474" y="2026"/>
                </a:cubicBezTo>
                <a:cubicBezTo>
                  <a:pt x="4583" y="2136"/>
                  <a:pt x="4656" y="2355"/>
                  <a:pt x="4656" y="2519"/>
                </a:cubicBezTo>
                <a:cubicBezTo>
                  <a:pt x="4273" y="2428"/>
                  <a:pt x="4090" y="2191"/>
                  <a:pt x="3908" y="1899"/>
                </a:cubicBezTo>
                <a:cubicBezTo>
                  <a:pt x="3871" y="1826"/>
                  <a:pt x="3908" y="1862"/>
                  <a:pt x="3835" y="1807"/>
                </a:cubicBezTo>
                <a:cubicBezTo>
                  <a:pt x="3889" y="1917"/>
                  <a:pt x="3981" y="2045"/>
                  <a:pt x="3999" y="2173"/>
                </a:cubicBezTo>
                <a:cubicBezTo>
                  <a:pt x="3908" y="2191"/>
                  <a:pt x="3853" y="2154"/>
                  <a:pt x="3798" y="2173"/>
                </a:cubicBezTo>
                <a:cubicBezTo>
                  <a:pt x="3853" y="2227"/>
                  <a:pt x="3981" y="2246"/>
                  <a:pt x="4072" y="2282"/>
                </a:cubicBezTo>
                <a:cubicBezTo>
                  <a:pt x="4218" y="2319"/>
                  <a:pt x="4218" y="2373"/>
                  <a:pt x="4309" y="2428"/>
                </a:cubicBezTo>
                <a:cubicBezTo>
                  <a:pt x="4492" y="2574"/>
                  <a:pt x="4693" y="2446"/>
                  <a:pt x="4656" y="2885"/>
                </a:cubicBezTo>
                <a:cubicBezTo>
                  <a:pt x="4528" y="2866"/>
                  <a:pt x="4455" y="2757"/>
                  <a:pt x="4328" y="2739"/>
                </a:cubicBezTo>
                <a:cubicBezTo>
                  <a:pt x="4437" y="2830"/>
                  <a:pt x="4693" y="2921"/>
                  <a:pt x="4656" y="3104"/>
                </a:cubicBezTo>
                <a:cubicBezTo>
                  <a:pt x="4547" y="3122"/>
                  <a:pt x="3981" y="3104"/>
                  <a:pt x="3853" y="3031"/>
                </a:cubicBezTo>
                <a:cubicBezTo>
                  <a:pt x="3798" y="3012"/>
                  <a:pt x="3707" y="2958"/>
                  <a:pt x="3670" y="2976"/>
                </a:cubicBezTo>
                <a:cubicBezTo>
                  <a:pt x="4072" y="3268"/>
                  <a:pt x="4601" y="3012"/>
                  <a:pt x="4656" y="3268"/>
                </a:cubicBezTo>
                <a:cubicBezTo>
                  <a:pt x="4674" y="3414"/>
                  <a:pt x="4583" y="3487"/>
                  <a:pt x="4547" y="3578"/>
                </a:cubicBezTo>
                <a:lnTo>
                  <a:pt x="4601" y="3597"/>
                </a:lnTo>
                <a:cubicBezTo>
                  <a:pt x="4674" y="3652"/>
                  <a:pt x="4729" y="3725"/>
                  <a:pt x="4766" y="3798"/>
                </a:cubicBezTo>
                <a:lnTo>
                  <a:pt x="4638" y="3834"/>
                </a:lnTo>
                <a:cubicBezTo>
                  <a:pt x="4711" y="3871"/>
                  <a:pt x="4820" y="3852"/>
                  <a:pt x="4912" y="3889"/>
                </a:cubicBezTo>
                <a:cubicBezTo>
                  <a:pt x="5003" y="3925"/>
                  <a:pt x="5094" y="3980"/>
                  <a:pt x="5186" y="3998"/>
                </a:cubicBezTo>
                <a:cubicBezTo>
                  <a:pt x="5332" y="4035"/>
                  <a:pt x="5295" y="4017"/>
                  <a:pt x="5460" y="4071"/>
                </a:cubicBezTo>
                <a:cubicBezTo>
                  <a:pt x="5569" y="4126"/>
                  <a:pt x="5606" y="4144"/>
                  <a:pt x="5660" y="4254"/>
                </a:cubicBezTo>
                <a:cubicBezTo>
                  <a:pt x="5660" y="4291"/>
                  <a:pt x="5642" y="4309"/>
                  <a:pt x="5606" y="4345"/>
                </a:cubicBezTo>
                <a:lnTo>
                  <a:pt x="5514" y="4418"/>
                </a:lnTo>
                <a:cubicBezTo>
                  <a:pt x="5624" y="4473"/>
                  <a:pt x="5624" y="4528"/>
                  <a:pt x="5660" y="4619"/>
                </a:cubicBezTo>
                <a:cubicBezTo>
                  <a:pt x="5697" y="4711"/>
                  <a:pt x="5898" y="4747"/>
                  <a:pt x="5971" y="4966"/>
                </a:cubicBezTo>
                <a:lnTo>
                  <a:pt x="5332" y="4893"/>
                </a:lnTo>
                <a:cubicBezTo>
                  <a:pt x="5423" y="4984"/>
                  <a:pt x="5642" y="4948"/>
                  <a:pt x="5752" y="5021"/>
                </a:cubicBezTo>
                <a:cubicBezTo>
                  <a:pt x="5715" y="5057"/>
                  <a:pt x="5715" y="5076"/>
                  <a:pt x="5660" y="5112"/>
                </a:cubicBezTo>
                <a:cubicBezTo>
                  <a:pt x="5606" y="5130"/>
                  <a:pt x="5587" y="5130"/>
                  <a:pt x="5551" y="5167"/>
                </a:cubicBezTo>
                <a:cubicBezTo>
                  <a:pt x="5587" y="5185"/>
                  <a:pt x="5496" y="5222"/>
                  <a:pt x="5624" y="5185"/>
                </a:cubicBezTo>
                <a:cubicBezTo>
                  <a:pt x="5660" y="5167"/>
                  <a:pt x="5679" y="5149"/>
                  <a:pt x="5697" y="5130"/>
                </a:cubicBezTo>
                <a:cubicBezTo>
                  <a:pt x="5752" y="5094"/>
                  <a:pt x="5806" y="5057"/>
                  <a:pt x="5879" y="5039"/>
                </a:cubicBezTo>
                <a:cubicBezTo>
                  <a:pt x="6062" y="5021"/>
                  <a:pt x="6026" y="5295"/>
                  <a:pt x="5989" y="5386"/>
                </a:cubicBezTo>
                <a:cubicBezTo>
                  <a:pt x="5843" y="5423"/>
                  <a:pt x="4839" y="5003"/>
                  <a:pt x="4784" y="4875"/>
                </a:cubicBezTo>
                <a:lnTo>
                  <a:pt x="4766" y="4619"/>
                </a:lnTo>
                <a:cubicBezTo>
                  <a:pt x="4674" y="4656"/>
                  <a:pt x="4747" y="4674"/>
                  <a:pt x="4693" y="4765"/>
                </a:cubicBezTo>
                <a:cubicBezTo>
                  <a:pt x="4565" y="4674"/>
                  <a:pt x="4437" y="4455"/>
                  <a:pt x="4419" y="4309"/>
                </a:cubicBezTo>
                <a:cubicBezTo>
                  <a:pt x="4309" y="4345"/>
                  <a:pt x="4254" y="4309"/>
                  <a:pt x="4163" y="4254"/>
                </a:cubicBezTo>
                <a:cubicBezTo>
                  <a:pt x="3999" y="4144"/>
                  <a:pt x="3871" y="3688"/>
                  <a:pt x="3798" y="3652"/>
                </a:cubicBezTo>
                <a:cubicBezTo>
                  <a:pt x="3761" y="3725"/>
                  <a:pt x="3835" y="3798"/>
                  <a:pt x="3871" y="3889"/>
                </a:cubicBezTo>
                <a:cubicBezTo>
                  <a:pt x="3908" y="3998"/>
                  <a:pt x="3962" y="4071"/>
                  <a:pt x="3999" y="4163"/>
                </a:cubicBezTo>
                <a:lnTo>
                  <a:pt x="3652" y="4071"/>
                </a:lnTo>
                <a:lnTo>
                  <a:pt x="3542" y="3633"/>
                </a:lnTo>
                <a:cubicBezTo>
                  <a:pt x="3524" y="3578"/>
                  <a:pt x="3488" y="3505"/>
                  <a:pt x="3469" y="3451"/>
                </a:cubicBezTo>
                <a:cubicBezTo>
                  <a:pt x="3451" y="3378"/>
                  <a:pt x="3433" y="3286"/>
                  <a:pt x="3415" y="3232"/>
                </a:cubicBezTo>
                <a:cubicBezTo>
                  <a:pt x="3323" y="3305"/>
                  <a:pt x="3433" y="3396"/>
                  <a:pt x="3415" y="3524"/>
                </a:cubicBezTo>
                <a:cubicBezTo>
                  <a:pt x="3269" y="3505"/>
                  <a:pt x="3250" y="3414"/>
                  <a:pt x="3122" y="3378"/>
                </a:cubicBezTo>
                <a:cubicBezTo>
                  <a:pt x="3159" y="3469"/>
                  <a:pt x="3342" y="3560"/>
                  <a:pt x="3415" y="3615"/>
                </a:cubicBezTo>
                <a:cubicBezTo>
                  <a:pt x="3524" y="3706"/>
                  <a:pt x="3488" y="3688"/>
                  <a:pt x="3524" y="3798"/>
                </a:cubicBezTo>
                <a:cubicBezTo>
                  <a:pt x="3542" y="3889"/>
                  <a:pt x="3579" y="3925"/>
                  <a:pt x="3561" y="4017"/>
                </a:cubicBezTo>
                <a:cubicBezTo>
                  <a:pt x="3378" y="4053"/>
                  <a:pt x="3049" y="3907"/>
                  <a:pt x="2940" y="3798"/>
                </a:cubicBezTo>
                <a:cubicBezTo>
                  <a:pt x="2903" y="3743"/>
                  <a:pt x="2903" y="3706"/>
                  <a:pt x="2867" y="3652"/>
                </a:cubicBezTo>
                <a:cubicBezTo>
                  <a:pt x="2794" y="3578"/>
                  <a:pt x="2666" y="3323"/>
                  <a:pt x="2575" y="3305"/>
                </a:cubicBezTo>
                <a:cubicBezTo>
                  <a:pt x="2629" y="3451"/>
                  <a:pt x="2757" y="3597"/>
                  <a:pt x="2849" y="3725"/>
                </a:cubicBezTo>
                <a:cubicBezTo>
                  <a:pt x="2885" y="3761"/>
                  <a:pt x="2903" y="3779"/>
                  <a:pt x="2922" y="3871"/>
                </a:cubicBezTo>
                <a:cubicBezTo>
                  <a:pt x="2794" y="3871"/>
                  <a:pt x="2648" y="3816"/>
                  <a:pt x="2520" y="3816"/>
                </a:cubicBezTo>
                <a:lnTo>
                  <a:pt x="2374" y="3852"/>
                </a:lnTo>
                <a:lnTo>
                  <a:pt x="2483" y="3889"/>
                </a:lnTo>
                <a:cubicBezTo>
                  <a:pt x="2538" y="3889"/>
                  <a:pt x="2575" y="3889"/>
                  <a:pt x="2648" y="3889"/>
                </a:cubicBezTo>
                <a:cubicBezTo>
                  <a:pt x="2575" y="3980"/>
                  <a:pt x="2392" y="3998"/>
                  <a:pt x="2319" y="4071"/>
                </a:cubicBezTo>
                <a:cubicBezTo>
                  <a:pt x="2356" y="4090"/>
                  <a:pt x="2575" y="3980"/>
                  <a:pt x="2666" y="3962"/>
                </a:cubicBezTo>
                <a:cubicBezTo>
                  <a:pt x="2867" y="3907"/>
                  <a:pt x="2867" y="3944"/>
                  <a:pt x="3049" y="3980"/>
                </a:cubicBezTo>
                <a:cubicBezTo>
                  <a:pt x="3031" y="4053"/>
                  <a:pt x="3049" y="4035"/>
                  <a:pt x="2976" y="4090"/>
                </a:cubicBezTo>
                <a:cubicBezTo>
                  <a:pt x="2922" y="4108"/>
                  <a:pt x="2903" y="4126"/>
                  <a:pt x="2867" y="4163"/>
                </a:cubicBezTo>
                <a:cubicBezTo>
                  <a:pt x="2976" y="4199"/>
                  <a:pt x="3086" y="3980"/>
                  <a:pt x="3323" y="4053"/>
                </a:cubicBezTo>
                <a:lnTo>
                  <a:pt x="3816" y="4199"/>
                </a:lnTo>
                <a:cubicBezTo>
                  <a:pt x="3780" y="4309"/>
                  <a:pt x="3798" y="4236"/>
                  <a:pt x="3743" y="4309"/>
                </a:cubicBezTo>
                <a:cubicBezTo>
                  <a:pt x="3652" y="4400"/>
                  <a:pt x="3579" y="4510"/>
                  <a:pt x="3415" y="4510"/>
                </a:cubicBezTo>
                <a:cubicBezTo>
                  <a:pt x="3269" y="4528"/>
                  <a:pt x="2922" y="4418"/>
                  <a:pt x="2849" y="4437"/>
                </a:cubicBezTo>
                <a:cubicBezTo>
                  <a:pt x="2995" y="4473"/>
                  <a:pt x="3342" y="4528"/>
                  <a:pt x="3433" y="4583"/>
                </a:cubicBezTo>
                <a:cubicBezTo>
                  <a:pt x="3396" y="4747"/>
                  <a:pt x="3305" y="4674"/>
                  <a:pt x="3250" y="4765"/>
                </a:cubicBezTo>
                <a:cubicBezTo>
                  <a:pt x="3360" y="4820"/>
                  <a:pt x="3688" y="4345"/>
                  <a:pt x="3889" y="4254"/>
                </a:cubicBezTo>
                <a:cubicBezTo>
                  <a:pt x="4108" y="4163"/>
                  <a:pt x="4510" y="4619"/>
                  <a:pt x="4547" y="4784"/>
                </a:cubicBezTo>
                <a:cubicBezTo>
                  <a:pt x="4474" y="4820"/>
                  <a:pt x="4218" y="4930"/>
                  <a:pt x="4127" y="4911"/>
                </a:cubicBezTo>
                <a:cubicBezTo>
                  <a:pt x="4017" y="4911"/>
                  <a:pt x="3798" y="4765"/>
                  <a:pt x="3725" y="4802"/>
                </a:cubicBezTo>
                <a:lnTo>
                  <a:pt x="3962" y="4911"/>
                </a:lnTo>
                <a:cubicBezTo>
                  <a:pt x="4054" y="4966"/>
                  <a:pt x="3999" y="4911"/>
                  <a:pt x="4035" y="4984"/>
                </a:cubicBezTo>
                <a:lnTo>
                  <a:pt x="3962" y="5039"/>
                </a:lnTo>
                <a:cubicBezTo>
                  <a:pt x="3835" y="5112"/>
                  <a:pt x="3433" y="5149"/>
                  <a:pt x="3305" y="5094"/>
                </a:cubicBezTo>
                <a:cubicBezTo>
                  <a:pt x="3177" y="5003"/>
                  <a:pt x="2867" y="4784"/>
                  <a:pt x="2757" y="4747"/>
                </a:cubicBezTo>
                <a:cubicBezTo>
                  <a:pt x="2776" y="4820"/>
                  <a:pt x="2794" y="4802"/>
                  <a:pt x="2849" y="4838"/>
                </a:cubicBezTo>
                <a:cubicBezTo>
                  <a:pt x="2903" y="4875"/>
                  <a:pt x="2940" y="4893"/>
                  <a:pt x="2976" y="4930"/>
                </a:cubicBezTo>
                <a:cubicBezTo>
                  <a:pt x="3049" y="4984"/>
                  <a:pt x="3177" y="5021"/>
                  <a:pt x="3214" y="5130"/>
                </a:cubicBezTo>
                <a:cubicBezTo>
                  <a:pt x="2976" y="5167"/>
                  <a:pt x="2684" y="5057"/>
                  <a:pt x="2648" y="4820"/>
                </a:cubicBezTo>
                <a:cubicBezTo>
                  <a:pt x="2629" y="4765"/>
                  <a:pt x="2629" y="4674"/>
                  <a:pt x="2593" y="4619"/>
                </a:cubicBezTo>
                <a:cubicBezTo>
                  <a:pt x="2575" y="4583"/>
                  <a:pt x="2575" y="4601"/>
                  <a:pt x="2556" y="4564"/>
                </a:cubicBezTo>
                <a:lnTo>
                  <a:pt x="2556" y="4765"/>
                </a:lnTo>
                <a:cubicBezTo>
                  <a:pt x="2483" y="4729"/>
                  <a:pt x="2465" y="4674"/>
                  <a:pt x="2410" y="4656"/>
                </a:cubicBezTo>
                <a:cubicBezTo>
                  <a:pt x="2447" y="4802"/>
                  <a:pt x="2538" y="4820"/>
                  <a:pt x="2575" y="4930"/>
                </a:cubicBezTo>
                <a:cubicBezTo>
                  <a:pt x="2465" y="5003"/>
                  <a:pt x="2283" y="4893"/>
                  <a:pt x="2191" y="4875"/>
                </a:cubicBezTo>
                <a:cubicBezTo>
                  <a:pt x="2228" y="4966"/>
                  <a:pt x="2392" y="4984"/>
                  <a:pt x="2483" y="5003"/>
                </a:cubicBezTo>
                <a:cubicBezTo>
                  <a:pt x="2648" y="5039"/>
                  <a:pt x="2684" y="5039"/>
                  <a:pt x="2812" y="5112"/>
                </a:cubicBezTo>
                <a:cubicBezTo>
                  <a:pt x="2794" y="5130"/>
                  <a:pt x="2812" y="5112"/>
                  <a:pt x="2776" y="5130"/>
                </a:cubicBezTo>
                <a:lnTo>
                  <a:pt x="2593" y="5185"/>
                </a:lnTo>
                <a:cubicBezTo>
                  <a:pt x="2502" y="5203"/>
                  <a:pt x="2429" y="5222"/>
                  <a:pt x="2319" y="5240"/>
                </a:cubicBezTo>
                <a:cubicBezTo>
                  <a:pt x="2082" y="5313"/>
                  <a:pt x="2027" y="5130"/>
                  <a:pt x="1863" y="5112"/>
                </a:cubicBezTo>
                <a:cubicBezTo>
                  <a:pt x="1899" y="5149"/>
                  <a:pt x="1936" y="5167"/>
                  <a:pt x="1972" y="5203"/>
                </a:cubicBezTo>
                <a:cubicBezTo>
                  <a:pt x="2063" y="5258"/>
                  <a:pt x="2045" y="5203"/>
                  <a:pt x="2082" y="5295"/>
                </a:cubicBezTo>
                <a:cubicBezTo>
                  <a:pt x="2027" y="5368"/>
                  <a:pt x="2100" y="5313"/>
                  <a:pt x="1990" y="5368"/>
                </a:cubicBezTo>
                <a:cubicBezTo>
                  <a:pt x="1954" y="5368"/>
                  <a:pt x="1936" y="5368"/>
                  <a:pt x="1899" y="5386"/>
                </a:cubicBezTo>
                <a:cubicBezTo>
                  <a:pt x="2009" y="5459"/>
                  <a:pt x="2246" y="5295"/>
                  <a:pt x="2392" y="5295"/>
                </a:cubicBezTo>
                <a:lnTo>
                  <a:pt x="2356" y="5514"/>
                </a:lnTo>
                <a:cubicBezTo>
                  <a:pt x="2465" y="5459"/>
                  <a:pt x="2392" y="5295"/>
                  <a:pt x="2538" y="5240"/>
                </a:cubicBezTo>
                <a:cubicBezTo>
                  <a:pt x="2648" y="5203"/>
                  <a:pt x="2830" y="5203"/>
                  <a:pt x="2958" y="5203"/>
                </a:cubicBezTo>
                <a:cubicBezTo>
                  <a:pt x="2958" y="5368"/>
                  <a:pt x="2776" y="5386"/>
                  <a:pt x="2757" y="5532"/>
                </a:cubicBezTo>
                <a:cubicBezTo>
                  <a:pt x="2812" y="5514"/>
                  <a:pt x="2885" y="5404"/>
                  <a:pt x="2940" y="5350"/>
                </a:cubicBezTo>
                <a:cubicBezTo>
                  <a:pt x="3122" y="5185"/>
                  <a:pt x="3049" y="5185"/>
                  <a:pt x="3305" y="5222"/>
                </a:cubicBezTo>
                <a:lnTo>
                  <a:pt x="3780" y="5167"/>
                </a:lnTo>
                <a:cubicBezTo>
                  <a:pt x="4127" y="5094"/>
                  <a:pt x="4510" y="4729"/>
                  <a:pt x="4674" y="4948"/>
                </a:cubicBezTo>
                <a:cubicBezTo>
                  <a:pt x="4729" y="5021"/>
                  <a:pt x="4729" y="5021"/>
                  <a:pt x="4674" y="5094"/>
                </a:cubicBezTo>
                <a:cubicBezTo>
                  <a:pt x="4802" y="5076"/>
                  <a:pt x="4985" y="5112"/>
                  <a:pt x="5076" y="5222"/>
                </a:cubicBezTo>
                <a:cubicBezTo>
                  <a:pt x="4967" y="5350"/>
                  <a:pt x="4766" y="5404"/>
                  <a:pt x="4674" y="5496"/>
                </a:cubicBezTo>
                <a:cubicBezTo>
                  <a:pt x="4912" y="5569"/>
                  <a:pt x="4967" y="5203"/>
                  <a:pt x="5277" y="5277"/>
                </a:cubicBezTo>
                <a:cubicBezTo>
                  <a:pt x="5405" y="5313"/>
                  <a:pt x="5879" y="5477"/>
                  <a:pt x="5934" y="5532"/>
                </a:cubicBezTo>
                <a:cubicBezTo>
                  <a:pt x="5898" y="5824"/>
                  <a:pt x="5551" y="5550"/>
                  <a:pt x="5460" y="5623"/>
                </a:cubicBezTo>
                <a:cubicBezTo>
                  <a:pt x="5514" y="5660"/>
                  <a:pt x="5587" y="5678"/>
                  <a:pt x="5660" y="5696"/>
                </a:cubicBezTo>
                <a:cubicBezTo>
                  <a:pt x="5788" y="5751"/>
                  <a:pt x="5770" y="5715"/>
                  <a:pt x="5898" y="5733"/>
                </a:cubicBezTo>
                <a:cubicBezTo>
                  <a:pt x="5898" y="5788"/>
                  <a:pt x="5770" y="6226"/>
                  <a:pt x="5752" y="6263"/>
                </a:cubicBezTo>
                <a:cubicBezTo>
                  <a:pt x="5624" y="6317"/>
                  <a:pt x="5313" y="6189"/>
                  <a:pt x="5295" y="6007"/>
                </a:cubicBezTo>
                <a:cubicBezTo>
                  <a:pt x="5295" y="5970"/>
                  <a:pt x="5295" y="5952"/>
                  <a:pt x="5295" y="5897"/>
                </a:cubicBezTo>
                <a:cubicBezTo>
                  <a:pt x="5295" y="5879"/>
                  <a:pt x="5295" y="5879"/>
                  <a:pt x="5295" y="5843"/>
                </a:cubicBezTo>
                <a:cubicBezTo>
                  <a:pt x="5277" y="5806"/>
                  <a:pt x="5277" y="5806"/>
                  <a:pt x="5277" y="5788"/>
                </a:cubicBezTo>
                <a:lnTo>
                  <a:pt x="5259" y="5861"/>
                </a:lnTo>
                <a:cubicBezTo>
                  <a:pt x="5240" y="5879"/>
                  <a:pt x="5240" y="5916"/>
                  <a:pt x="5240" y="5934"/>
                </a:cubicBezTo>
                <a:cubicBezTo>
                  <a:pt x="5167" y="5934"/>
                  <a:pt x="5204" y="5934"/>
                  <a:pt x="5113" y="5897"/>
                </a:cubicBezTo>
                <a:cubicBezTo>
                  <a:pt x="5167" y="6025"/>
                  <a:pt x="5277" y="6098"/>
                  <a:pt x="5313" y="6208"/>
                </a:cubicBezTo>
                <a:cubicBezTo>
                  <a:pt x="5240" y="6208"/>
                  <a:pt x="4930" y="6153"/>
                  <a:pt x="4857" y="6135"/>
                </a:cubicBezTo>
                <a:cubicBezTo>
                  <a:pt x="4656" y="6080"/>
                  <a:pt x="4656" y="6007"/>
                  <a:pt x="4674" y="5806"/>
                </a:cubicBezTo>
                <a:cubicBezTo>
                  <a:pt x="4601" y="5824"/>
                  <a:pt x="4674" y="5806"/>
                  <a:pt x="4583" y="5843"/>
                </a:cubicBezTo>
                <a:cubicBezTo>
                  <a:pt x="4510" y="5788"/>
                  <a:pt x="4547" y="5788"/>
                  <a:pt x="4492" y="5770"/>
                </a:cubicBezTo>
                <a:cubicBezTo>
                  <a:pt x="4492" y="5843"/>
                  <a:pt x="4620" y="5970"/>
                  <a:pt x="4656" y="6098"/>
                </a:cubicBezTo>
                <a:cubicBezTo>
                  <a:pt x="4492" y="6098"/>
                  <a:pt x="4474" y="6062"/>
                  <a:pt x="4346" y="6025"/>
                </a:cubicBezTo>
                <a:cubicBezTo>
                  <a:pt x="4127" y="5952"/>
                  <a:pt x="4236" y="5861"/>
                  <a:pt x="4072" y="5733"/>
                </a:cubicBezTo>
                <a:cubicBezTo>
                  <a:pt x="3853" y="5550"/>
                  <a:pt x="4017" y="5459"/>
                  <a:pt x="3944" y="5331"/>
                </a:cubicBezTo>
                <a:cubicBezTo>
                  <a:pt x="3889" y="5368"/>
                  <a:pt x="3889" y="5441"/>
                  <a:pt x="3871" y="5514"/>
                </a:cubicBezTo>
                <a:cubicBezTo>
                  <a:pt x="3853" y="5514"/>
                  <a:pt x="3853" y="5496"/>
                  <a:pt x="3853" y="5496"/>
                </a:cubicBezTo>
                <a:lnTo>
                  <a:pt x="3725" y="5441"/>
                </a:lnTo>
                <a:cubicBezTo>
                  <a:pt x="3780" y="5550"/>
                  <a:pt x="3908" y="5623"/>
                  <a:pt x="3962" y="5733"/>
                </a:cubicBezTo>
                <a:cubicBezTo>
                  <a:pt x="3853" y="5733"/>
                  <a:pt x="3579" y="5642"/>
                  <a:pt x="3561" y="5642"/>
                </a:cubicBezTo>
                <a:cubicBezTo>
                  <a:pt x="3707" y="5770"/>
                  <a:pt x="4090" y="5733"/>
                  <a:pt x="4145" y="5952"/>
                </a:cubicBezTo>
                <a:lnTo>
                  <a:pt x="3798" y="6098"/>
                </a:lnTo>
                <a:cubicBezTo>
                  <a:pt x="3652" y="6116"/>
                  <a:pt x="3761" y="6080"/>
                  <a:pt x="3670" y="6135"/>
                </a:cubicBezTo>
                <a:cubicBezTo>
                  <a:pt x="3524" y="6263"/>
                  <a:pt x="3360" y="6080"/>
                  <a:pt x="3232" y="6025"/>
                </a:cubicBezTo>
                <a:cubicBezTo>
                  <a:pt x="3269" y="6116"/>
                  <a:pt x="3415" y="6135"/>
                  <a:pt x="3469" y="6226"/>
                </a:cubicBezTo>
                <a:cubicBezTo>
                  <a:pt x="3415" y="6263"/>
                  <a:pt x="3287" y="6336"/>
                  <a:pt x="3232" y="6336"/>
                </a:cubicBezTo>
                <a:cubicBezTo>
                  <a:pt x="3122" y="6299"/>
                  <a:pt x="2958" y="6153"/>
                  <a:pt x="2922" y="6062"/>
                </a:cubicBezTo>
                <a:cubicBezTo>
                  <a:pt x="2867" y="5952"/>
                  <a:pt x="2885" y="5970"/>
                  <a:pt x="2794" y="5879"/>
                </a:cubicBezTo>
                <a:cubicBezTo>
                  <a:pt x="2739" y="5806"/>
                  <a:pt x="2721" y="5770"/>
                  <a:pt x="2648" y="5751"/>
                </a:cubicBezTo>
                <a:cubicBezTo>
                  <a:pt x="2684" y="5897"/>
                  <a:pt x="2830" y="5916"/>
                  <a:pt x="2849" y="6080"/>
                </a:cubicBezTo>
                <a:cubicBezTo>
                  <a:pt x="2739" y="6098"/>
                  <a:pt x="2429" y="6007"/>
                  <a:pt x="2374" y="6043"/>
                </a:cubicBezTo>
                <a:cubicBezTo>
                  <a:pt x="2465" y="6098"/>
                  <a:pt x="2684" y="6116"/>
                  <a:pt x="2812" y="6153"/>
                </a:cubicBezTo>
                <a:cubicBezTo>
                  <a:pt x="2885" y="6171"/>
                  <a:pt x="3104" y="6317"/>
                  <a:pt x="3141" y="6372"/>
                </a:cubicBezTo>
                <a:cubicBezTo>
                  <a:pt x="3068" y="6445"/>
                  <a:pt x="2849" y="6482"/>
                  <a:pt x="2739" y="6500"/>
                </a:cubicBezTo>
                <a:cubicBezTo>
                  <a:pt x="2666" y="6518"/>
                  <a:pt x="2575" y="6518"/>
                  <a:pt x="2502" y="6482"/>
                </a:cubicBezTo>
                <a:cubicBezTo>
                  <a:pt x="2410" y="6463"/>
                  <a:pt x="2447" y="6409"/>
                  <a:pt x="2410" y="6336"/>
                </a:cubicBezTo>
                <a:lnTo>
                  <a:pt x="2337" y="6409"/>
                </a:lnTo>
                <a:cubicBezTo>
                  <a:pt x="2246" y="6372"/>
                  <a:pt x="2228" y="6372"/>
                  <a:pt x="2173" y="6281"/>
                </a:cubicBezTo>
                <a:cubicBezTo>
                  <a:pt x="2045" y="6062"/>
                  <a:pt x="2045" y="6153"/>
                  <a:pt x="2045" y="5879"/>
                </a:cubicBezTo>
                <a:cubicBezTo>
                  <a:pt x="2045" y="5824"/>
                  <a:pt x="2063" y="5678"/>
                  <a:pt x="2045" y="5642"/>
                </a:cubicBezTo>
                <a:cubicBezTo>
                  <a:pt x="1972" y="5696"/>
                  <a:pt x="2027" y="5861"/>
                  <a:pt x="1990" y="5952"/>
                </a:cubicBezTo>
                <a:cubicBezTo>
                  <a:pt x="1936" y="5970"/>
                  <a:pt x="1863" y="5934"/>
                  <a:pt x="1826" y="5879"/>
                </a:cubicBezTo>
                <a:cubicBezTo>
                  <a:pt x="1790" y="5843"/>
                  <a:pt x="1790" y="5806"/>
                  <a:pt x="1771" y="5733"/>
                </a:cubicBezTo>
                <a:cubicBezTo>
                  <a:pt x="1771" y="5678"/>
                  <a:pt x="1790" y="5733"/>
                  <a:pt x="1753" y="5696"/>
                </a:cubicBezTo>
                <a:lnTo>
                  <a:pt x="1717" y="5788"/>
                </a:lnTo>
                <a:cubicBezTo>
                  <a:pt x="1625" y="5788"/>
                  <a:pt x="1570" y="5751"/>
                  <a:pt x="1479" y="5733"/>
                </a:cubicBezTo>
                <a:cubicBezTo>
                  <a:pt x="1388" y="5696"/>
                  <a:pt x="1297" y="5696"/>
                  <a:pt x="1224" y="5678"/>
                </a:cubicBezTo>
                <a:cubicBezTo>
                  <a:pt x="1096" y="5623"/>
                  <a:pt x="968" y="5404"/>
                  <a:pt x="858" y="5459"/>
                </a:cubicBezTo>
                <a:cubicBezTo>
                  <a:pt x="968" y="5532"/>
                  <a:pt x="1004" y="5514"/>
                  <a:pt x="1077" y="5642"/>
                </a:cubicBezTo>
                <a:cubicBezTo>
                  <a:pt x="1077" y="5660"/>
                  <a:pt x="1059" y="5660"/>
                  <a:pt x="1059" y="5660"/>
                </a:cubicBezTo>
                <a:cubicBezTo>
                  <a:pt x="1059" y="5660"/>
                  <a:pt x="785" y="5824"/>
                  <a:pt x="712" y="6007"/>
                </a:cubicBezTo>
                <a:cubicBezTo>
                  <a:pt x="785" y="5989"/>
                  <a:pt x="767" y="5952"/>
                  <a:pt x="804" y="5897"/>
                </a:cubicBezTo>
                <a:cubicBezTo>
                  <a:pt x="840" y="5843"/>
                  <a:pt x="1004" y="5733"/>
                  <a:pt x="1096" y="5733"/>
                </a:cubicBezTo>
                <a:cubicBezTo>
                  <a:pt x="1151" y="5733"/>
                  <a:pt x="1260" y="5733"/>
                  <a:pt x="1315" y="5751"/>
                </a:cubicBezTo>
                <a:cubicBezTo>
                  <a:pt x="1315" y="5879"/>
                  <a:pt x="1242" y="5879"/>
                  <a:pt x="1169" y="5989"/>
                </a:cubicBezTo>
                <a:cubicBezTo>
                  <a:pt x="1151" y="6025"/>
                  <a:pt x="1132" y="6025"/>
                  <a:pt x="1114" y="6043"/>
                </a:cubicBezTo>
                <a:cubicBezTo>
                  <a:pt x="1096" y="6080"/>
                  <a:pt x="1096" y="6080"/>
                  <a:pt x="1041" y="6116"/>
                </a:cubicBezTo>
                <a:cubicBezTo>
                  <a:pt x="1096" y="6153"/>
                  <a:pt x="1333" y="5806"/>
                  <a:pt x="1443" y="5788"/>
                </a:cubicBezTo>
                <a:cubicBezTo>
                  <a:pt x="1589" y="5751"/>
                  <a:pt x="1881" y="5970"/>
                  <a:pt x="1917" y="6098"/>
                </a:cubicBezTo>
                <a:cubicBezTo>
                  <a:pt x="1753" y="6135"/>
                  <a:pt x="1479" y="6098"/>
                  <a:pt x="1443" y="6263"/>
                </a:cubicBezTo>
                <a:cubicBezTo>
                  <a:pt x="1516" y="6244"/>
                  <a:pt x="1497" y="6208"/>
                  <a:pt x="1607" y="6189"/>
                </a:cubicBezTo>
                <a:cubicBezTo>
                  <a:pt x="1808" y="6135"/>
                  <a:pt x="2100" y="6153"/>
                  <a:pt x="2136" y="6409"/>
                </a:cubicBezTo>
                <a:cubicBezTo>
                  <a:pt x="2027" y="6482"/>
                  <a:pt x="1826" y="6463"/>
                  <a:pt x="1753" y="6555"/>
                </a:cubicBezTo>
                <a:cubicBezTo>
                  <a:pt x="1790" y="6573"/>
                  <a:pt x="1771" y="6555"/>
                  <a:pt x="1790" y="6555"/>
                </a:cubicBezTo>
                <a:lnTo>
                  <a:pt x="1844" y="6573"/>
                </a:lnTo>
                <a:cubicBezTo>
                  <a:pt x="1844" y="6573"/>
                  <a:pt x="1844" y="6573"/>
                  <a:pt x="1863" y="6573"/>
                </a:cubicBezTo>
                <a:cubicBezTo>
                  <a:pt x="1844" y="6628"/>
                  <a:pt x="1790" y="6774"/>
                  <a:pt x="1844" y="6792"/>
                </a:cubicBezTo>
                <a:lnTo>
                  <a:pt x="1954" y="6500"/>
                </a:lnTo>
                <a:cubicBezTo>
                  <a:pt x="2173" y="6463"/>
                  <a:pt x="2319" y="6518"/>
                  <a:pt x="2538" y="6591"/>
                </a:cubicBezTo>
                <a:cubicBezTo>
                  <a:pt x="2483" y="6719"/>
                  <a:pt x="2264" y="6883"/>
                  <a:pt x="2136" y="6902"/>
                </a:cubicBezTo>
                <a:cubicBezTo>
                  <a:pt x="1972" y="6938"/>
                  <a:pt x="1771" y="6810"/>
                  <a:pt x="1570" y="6956"/>
                </a:cubicBezTo>
                <a:cubicBezTo>
                  <a:pt x="1698" y="7011"/>
                  <a:pt x="1881" y="6829"/>
                  <a:pt x="2063" y="6993"/>
                </a:cubicBezTo>
                <a:cubicBezTo>
                  <a:pt x="2063" y="7139"/>
                  <a:pt x="1972" y="7248"/>
                  <a:pt x="1899" y="7358"/>
                </a:cubicBezTo>
                <a:cubicBezTo>
                  <a:pt x="2045" y="7358"/>
                  <a:pt x="2063" y="7029"/>
                  <a:pt x="2283" y="6883"/>
                </a:cubicBezTo>
                <a:cubicBezTo>
                  <a:pt x="2611" y="6701"/>
                  <a:pt x="2611" y="6536"/>
                  <a:pt x="2830" y="6628"/>
                </a:cubicBezTo>
                <a:cubicBezTo>
                  <a:pt x="2830" y="6628"/>
                  <a:pt x="2849" y="6628"/>
                  <a:pt x="2849" y="6646"/>
                </a:cubicBezTo>
                <a:cubicBezTo>
                  <a:pt x="2885" y="6536"/>
                  <a:pt x="2958" y="6555"/>
                  <a:pt x="3068" y="6518"/>
                </a:cubicBezTo>
                <a:cubicBezTo>
                  <a:pt x="3159" y="6482"/>
                  <a:pt x="3250" y="6427"/>
                  <a:pt x="3323" y="6427"/>
                </a:cubicBezTo>
                <a:cubicBezTo>
                  <a:pt x="3323" y="6518"/>
                  <a:pt x="3287" y="6555"/>
                  <a:pt x="3269" y="6701"/>
                </a:cubicBezTo>
                <a:cubicBezTo>
                  <a:pt x="3232" y="6902"/>
                  <a:pt x="3049" y="6956"/>
                  <a:pt x="2922" y="7048"/>
                </a:cubicBezTo>
                <a:cubicBezTo>
                  <a:pt x="2849" y="7102"/>
                  <a:pt x="2830" y="7175"/>
                  <a:pt x="2794" y="7267"/>
                </a:cubicBezTo>
                <a:lnTo>
                  <a:pt x="2611" y="7285"/>
                </a:lnTo>
                <a:cubicBezTo>
                  <a:pt x="2611" y="7285"/>
                  <a:pt x="2629" y="7285"/>
                  <a:pt x="2629" y="7285"/>
                </a:cubicBezTo>
                <a:lnTo>
                  <a:pt x="2794" y="7413"/>
                </a:lnTo>
                <a:cubicBezTo>
                  <a:pt x="2830" y="7303"/>
                  <a:pt x="2867" y="7175"/>
                  <a:pt x="2940" y="7102"/>
                </a:cubicBezTo>
                <a:cubicBezTo>
                  <a:pt x="2995" y="7066"/>
                  <a:pt x="3159" y="6975"/>
                  <a:pt x="3232" y="6956"/>
                </a:cubicBezTo>
                <a:cubicBezTo>
                  <a:pt x="3232" y="7157"/>
                  <a:pt x="3049" y="7267"/>
                  <a:pt x="3086" y="7358"/>
                </a:cubicBezTo>
                <a:cubicBezTo>
                  <a:pt x="3159" y="7303"/>
                  <a:pt x="3195" y="7175"/>
                  <a:pt x="3232" y="7102"/>
                </a:cubicBezTo>
                <a:lnTo>
                  <a:pt x="3305" y="7011"/>
                </a:lnTo>
                <a:cubicBezTo>
                  <a:pt x="3396" y="7084"/>
                  <a:pt x="3415" y="7175"/>
                  <a:pt x="3542" y="7175"/>
                </a:cubicBezTo>
                <a:cubicBezTo>
                  <a:pt x="3469" y="7066"/>
                  <a:pt x="3287" y="7048"/>
                  <a:pt x="3305" y="6701"/>
                </a:cubicBezTo>
                <a:cubicBezTo>
                  <a:pt x="3342" y="6500"/>
                  <a:pt x="3415" y="6299"/>
                  <a:pt x="3634" y="6281"/>
                </a:cubicBezTo>
                <a:lnTo>
                  <a:pt x="3615" y="6956"/>
                </a:lnTo>
                <a:cubicBezTo>
                  <a:pt x="3670" y="6956"/>
                  <a:pt x="3634" y="6956"/>
                  <a:pt x="3652" y="6902"/>
                </a:cubicBezTo>
                <a:lnTo>
                  <a:pt x="3688" y="6847"/>
                </a:lnTo>
                <a:cubicBezTo>
                  <a:pt x="3688" y="6829"/>
                  <a:pt x="3688" y="6829"/>
                  <a:pt x="3688" y="6829"/>
                </a:cubicBezTo>
                <a:cubicBezTo>
                  <a:pt x="3688" y="6810"/>
                  <a:pt x="3688" y="6810"/>
                  <a:pt x="3707" y="6792"/>
                </a:cubicBezTo>
                <a:cubicBezTo>
                  <a:pt x="3761" y="6829"/>
                  <a:pt x="3835" y="6920"/>
                  <a:pt x="3889" y="6975"/>
                </a:cubicBezTo>
                <a:cubicBezTo>
                  <a:pt x="3889" y="6847"/>
                  <a:pt x="3743" y="6792"/>
                  <a:pt x="3688" y="6682"/>
                </a:cubicBezTo>
                <a:cubicBezTo>
                  <a:pt x="3670" y="6609"/>
                  <a:pt x="3688" y="6317"/>
                  <a:pt x="3707" y="6244"/>
                </a:cubicBezTo>
                <a:cubicBezTo>
                  <a:pt x="3743" y="6189"/>
                  <a:pt x="3962" y="6135"/>
                  <a:pt x="4017" y="6098"/>
                </a:cubicBezTo>
                <a:cubicBezTo>
                  <a:pt x="4181" y="6043"/>
                  <a:pt x="4273" y="6080"/>
                  <a:pt x="4401" y="6116"/>
                </a:cubicBezTo>
                <a:cubicBezTo>
                  <a:pt x="4328" y="6372"/>
                  <a:pt x="4127" y="6299"/>
                  <a:pt x="4017" y="6354"/>
                </a:cubicBezTo>
                <a:cubicBezTo>
                  <a:pt x="4035" y="6372"/>
                  <a:pt x="3999" y="6354"/>
                  <a:pt x="4054" y="6372"/>
                </a:cubicBezTo>
                <a:lnTo>
                  <a:pt x="4108" y="6427"/>
                </a:lnTo>
                <a:cubicBezTo>
                  <a:pt x="4072" y="6518"/>
                  <a:pt x="3926" y="6555"/>
                  <a:pt x="3889" y="6701"/>
                </a:cubicBezTo>
                <a:cubicBezTo>
                  <a:pt x="4090" y="6664"/>
                  <a:pt x="3889" y="6555"/>
                  <a:pt x="4127" y="6628"/>
                </a:cubicBezTo>
                <a:lnTo>
                  <a:pt x="4127" y="6463"/>
                </a:lnTo>
                <a:cubicBezTo>
                  <a:pt x="4474" y="6244"/>
                  <a:pt x="4254" y="6116"/>
                  <a:pt x="4857" y="6208"/>
                </a:cubicBezTo>
                <a:cubicBezTo>
                  <a:pt x="4985" y="6226"/>
                  <a:pt x="4912" y="6244"/>
                  <a:pt x="4985" y="6263"/>
                </a:cubicBezTo>
                <a:cubicBezTo>
                  <a:pt x="4985" y="6263"/>
                  <a:pt x="5587" y="6317"/>
                  <a:pt x="5752" y="6372"/>
                </a:cubicBezTo>
                <a:lnTo>
                  <a:pt x="5679" y="6609"/>
                </a:lnTo>
                <a:cubicBezTo>
                  <a:pt x="5587" y="6573"/>
                  <a:pt x="5587" y="6536"/>
                  <a:pt x="5533" y="6536"/>
                </a:cubicBezTo>
                <a:cubicBezTo>
                  <a:pt x="5551" y="6646"/>
                  <a:pt x="5697" y="6609"/>
                  <a:pt x="5660" y="6810"/>
                </a:cubicBezTo>
                <a:cubicBezTo>
                  <a:pt x="5332" y="6920"/>
                  <a:pt x="5131" y="6518"/>
                  <a:pt x="4967" y="6482"/>
                </a:cubicBezTo>
                <a:cubicBezTo>
                  <a:pt x="5021" y="6591"/>
                  <a:pt x="5149" y="6628"/>
                  <a:pt x="5186" y="6755"/>
                </a:cubicBezTo>
                <a:cubicBezTo>
                  <a:pt x="5113" y="6774"/>
                  <a:pt x="5040" y="6755"/>
                  <a:pt x="4967" y="6774"/>
                </a:cubicBezTo>
                <a:cubicBezTo>
                  <a:pt x="4839" y="6792"/>
                  <a:pt x="4839" y="6847"/>
                  <a:pt x="4766" y="6865"/>
                </a:cubicBezTo>
                <a:cubicBezTo>
                  <a:pt x="4638" y="6920"/>
                  <a:pt x="4474" y="6719"/>
                  <a:pt x="4364" y="6774"/>
                </a:cubicBezTo>
                <a:cubicBezTo>
                  <a:pt x="4510" y="6829"/>
                  <a:pt x="4492" y="6847"/>
                  <a:pt x="4547" y="6938"/>
                </a:cubicBezTo>
                <a:cubicBezTo>
                  <a:pt x="4766" y="6883"/>
                  <a:pt x="4674" y="7011"/>
                  <a:pt x="4620" y="7102"/>
                </a:cubicBezTo>
                <a:cubicBezTo>
                  <a:pt x="4547" y="7212"/>
                  <a:pt x="4565" y="7248"/>
                  <a:pt x="4455" y="7358"/>
                </a:cubicBezTo>
                <a:cubicBezTo>
                  <a:pt x="4200" y="7340"/>
                  <a:pt x="3908" y="6956"/>
                  <a:pt x="3707" y="7011"/>
                </a:cubicBezTo>
                <a:cubicBezTo>
                  <a:pt x="3780" y="7048"/>
                  <a:pt x="3816" y="7048"/>
                  <a:pt x="3889" y="7084"/>
                </a:cubicBezTo>
                <a:cubicBezTo>
                  <a:pt x="3944" y="7121"/>
                  <a:pt x="3999" y="7157"/>
                  <a:pt x="4054" y="7194"/>
                </a:cubicBezTo>
                <a:cubicBezTo>
                  <a:pt x="4090" y="7230"/>
                  <a:pt x="4346" y="7395"/>
                  <a:pt x="4364" y="7431"/>
                </a:cubicBezTo>
                <a:cubicBezTo>
                  <a:pt x="4254" y="7541"/>
                  <a:pt x="4017" y="7632"/>
                  <a:pt x="3871" y="7504"/>
                </a:cubicBezTo>
                <a:cubicBezTo>
                  <a:pt x="3725" y="7413"/>
                  <a:pt x="3816" y="7431"/>
                  <a:pt x="3634" y="7358"/>
                </a:cubicBezTo>
                <a:cubicBezTo>
                  <a:pt x="3561" y="7340"/>
                  <a:pt x="3433" y="7248"/>
                  <a:pt x="3378" y="7285"/>
                </a:cubicBezTo>
                <a:cubicBezTo>
                  <a:pt x="3451" y="7322"/>
                  <a:pt x="3488" y="7358"/>
                  <a:pt x="3579" y="7395"/>
                </a:cubicBezTo>
                <a:cubicBezTo>
                  <a:pt x="3670" y="7431"/>
                  <a:pt x="3743" y="7449"/>
                  <a:pt x="3761" y="7522"/>
                </a:cubicBezTo>
                <a:cubicBezTo>
                  <a:pt x="3634" y="7632"/>
                  <a:pt x="3433" y="7614"/>
                  <a:pt x="3287" y="7668"/>
                </a:cubicBezTo>
                <a:lnTo>
                  <a:pt x="3159" y="7741"/>
                </a:lnTo>
                <a:cubicBezTo>
                  <a:pt x="2812" y="7833"/>
                  <a:pt x="2684" y="7541"/>
                  <a:pt x="2575" y="7595"/>
                </a:cubicBezTo>
                <a:cubicBezTo>
                  <a:pt x="2629" y="7668"/>
                  <a:pt x="2739" y="7687"/>
                  <a:pt x="2757" y="7760"/>
                </a:cubicBezTo>
                <a:lnTo>
                  <a:pt x="2593" y="7796"/>
                </a:lnTo>
                <a:cubicBezTo>
                  <a:pt x="2648" y="7851"/>
                  <a:pt x="2593" y="7851"/>
                  <a:pt x="2812" y="7833"/>
                </a:cubicBezTo>
                <a:cubicBezTo>
                  <a:pt x="2885" y="7815"/>
                  <a:pt x="2958" y="7815"/>
                  <a:pt x="3031" y="7833"/>
                </a:cubicBezTo>
                <a:cubicBezTo>
                  <a:pt x="3031" y="7924"/>
                  <a:pt x="3013" y="7942"/>
                  <a:pt x="2995" y="8015"/>
                </a:cubicBezTo>
                <a:cubicBezTo>
                  <a:pt x="3122" y="7979"/>
                  <a:pt x="3031" y="7924"/>
                  <a:pt x="3141" y="7815"/>
                </a:cubicBezTo>
                <a:cubicBezTo>
                  <a:pt x="3177" y="7778"/>
                  <a:pt x="3506" y="7705"/>
                  <a:pt x="3561" y="7705"/>
                </a:cubicBezTo>
                <a:lnTo>
                  <a:pt x="3579" y="7741"/>
                </a:lnTo>
                <a:cubicBezTo>
                  <a:pt x="3597" y="7741"/>
                  <a:pt x="3597" y="7760"/>
                  <a:pt x="3597" y="7760"/>
                </a:cubicBezTo>
                <a:cubicBezTo>
                  <a:pt x="3597" y="7796"/>
                  <a:pt x="3561" y="7760"/>
                  <a:pt x="3615" y="7815"/>
                </a:cubicBezTo>
                <a:cubicBezTo>
                  <a:pt x="3652" y="7741"/>
                  <a:pt x="3670" y="7650"/>
                  <a:pt x="3780" y="7614"/>
                </a:cubicBezTo>
                <a:cubicBezTo>
                  <a:pt x="3962" y="7577"/>
                  <a:pt x="3871" y="7723"/>
                  <a:pt x="3871" y="7796"/>
                </a:cubicBezTo>
                <a:cubicBezTo>
                  <a:pt x="3999" y="7741"/>
                  <a:pt x="3889" y="7668"/>
                  <a:pt x="4254" y="7632"/>
                </a:cubicBezTo>
                <a:lnTo>
                  <a:pt x="4254" y="7815"/>
                </a:lnTo>
                <a:cubicBezTo>
                  <a:pt x="4291" y="7796"/>
                  <a:pt x="4328" y="7614"/>
                  <a:pt x="4382" y="7559"/>
                </a:cubicBezTo>
                <a:cubicBezTo>
                  <a:pt x="4419" y="7504"/>
                  <a:pt x="4455" y="7504"/>
                  <a:pt x="4492" y="7449"/>
                </a:cubicBezTo>
                <a:cubicBezTo>
                  <a:pt x="4638" y="7303"/>
                  <a:pt x="4747" y="6883"/>
                  <a:pt x="4967" y="6883"/>
                </a:cubicBezTo>
                <a:cubicBezTo>
                  <a:pt x="4985" y="6920"/>
                  <a:pt x="4985" y="6938"/>
                  <a:pt x="4985" y="6956"/>
                </a:cubicBezTo>
                <a:lnTo>
                  <a:pt x="5021" y="7048"/>
                </a:lnTo>
                <a:cubicBezTo>
                  <a:pt x="5058" y="6993"/>
                  <a:pt x="5021" y="7029"/>
                  <a:pt x="5040" y="6956"/>
                </a:cubicBezTo>
                <a:cubicBezTo>
                  <a:pt x="5040" y="6920"/>
                  <a:pt x="5040" y="6902"/>
                  <a:pt x="5058" y="6847"/>
                </a:cubicBezTo>
                <a:cubicBezTo>
                  <a:pt x="5204" y="6829"/>
                  <a:pt x="5569" y="6865"/>
                  <a:pt x="5660" y="6956"/>
                </a:cubicBezTo>
                <a:cubicBezTo>
                  <a:pt x="5679" y="7048"/>
                  <a:pt x="5660" y="7376"/>
                  <a:pt x="5624" y="7449"/>
                </a:cubicBezTo>
                <a:cubicBezTo>
                  <a:pt x="5441" y="7468"/>
                  <a:pt x="5313" y="7303"/>
                  <a:pt x="5222" y="7285"/>
                </a:cubicBezTo>
                <a:cubicBezTo>
                  <a:pt x="5295" y="7413"/>
                  <a:pt x="5478" y="7468"/>
                  <a:pt x="5606" y="7541"/>
                </a:cubicBezTo>
                <a:cubicBezTo>
                  <a:pt x="5587" y="7705"/>
                  <a:pt x="5533" y="7961"/>
                  <a:pt x="5441" y="8052"/>
                </a:cubicBezTo>
                <a:cubicBezTo>
                  <a:pt x="5222" y="8034"/>
                  <a:pt x="5186" y="7869"/>
                  <a:pt x="5113" y="7705"/>
                </a:cubicBezTo>
                <a:cubicBezTo>
                  <a:pt x="5040" y="7559"/>
                  <a:pt x="5021" y="7340"/>
                  <a:pt x="4839" y="7303"/>
                </a:cubicBezTo>
                <a:cubicBezTo>
                  <a:pt x="4894" y="7413"/>
                  <a:pt x="5021" y="7468"/>
                  <a:pt x="5076" y="7796"/>
                </a:cubicBezTo>
                <a:cubicBezTo>
                  <a:pt x="4967" y="7796"/>
                  <a:pt x="4967" y="7741"/>
                  <a:pt x="4857" y="7723"/>
                </a:cubicBezTo>
                <a:cubicBezTo>
                  <a:pt x="4985" y="7888"/>
                  <a:pt x="5240" y="7979"/>
                  <a:pt x="5368" y="8125"/>
                </a:cubicBezTo>
                <a:cubicBezTo>
                  <a:pt x="5368" y="8234"/>
                  <a:pt x="5277" y="8289"/>
                  <a:pt x="5222" y="8326"/>
                </a:cubicBezTo>
                <a:cubicBezTo>
                  <a:pt x="5076" y="8435"/>
                  <a:pt x="5076" y="8417"/>
                  <a:pt x="4948" y="8344"/>
                </a:cubicBezTo>
                <a:cubicBezTo>
                  <a:pt x="4967" y="8472"/>
                  <a:pt x="4948" y="8490"/>
                  <a:pt x="4839" y="8527"/>
                </a:cubicBezTo>
                <a:cubicBezTo>
                  <a:pt x="4747" y="8563"/>
                  <a:pt x="4674" y="8600"/>
                  <a:pt x="4583" y="8600"/>
                </a:cubicBezTo>
                <a:cubicBezTo>
                  <a:pt x="4492" y="8490"/>
                  <a:pt x="4492" y="8417"/>
                  <a:pt x="4492" y="8289"/>
                </a:cubicBezTo>
                <a:cubicBezTo>
                  <a:pt x="4492" y="8289"/>
                  <a:pt x="4474" y="8289"/>
                  <a:pt x="4474" y="8289"/>
                </a:cubicBezTo>
                <a:cubicBezTo>
                  <a:pt x="4455" y="8344"/>
                  <a:pt x="4382" y="8362"/>
                  <a:pt x="4346" y="8381"/>
                </a:cubicBezTo>
                <a:cubicBezTo>
                  <a:pt x="4419" y="8490"/>
                  <a:pt x="4474" y="8508"/>
                  <a:pt x="4492" y="8673"/>
                </a:cubicBezTo>
                <a:cubicBezTo>
                  <a:pt x="4474" y="8673"/>
                  <a:pt x="4474" y="8673"/>
                  <a:pt x="4437" y="8691"/>
                </a:cubicBezTo>
                <a:cubicBezTo>
                  <a:pt x="4437" y="8709"/>
                  <a:pt x="4401" y="8727"/>
                  <a:pt x="4382" y="8727"/>
                </a:cubicBezTo>
                <a:cubicBezTo>
                  <a:pt x="4346" y="8764"/>
                  <a:pt x="4328" y="8764"/>
                  <a:pt x="4273" y="8782"/>
                </a:cubicBezTo>
                <a:cubicBezTo>
                  <a:pt x="3926" y="8928"/>
                  <a:pt x="4035" y="8855"/>
                  <a:pt x="3816" y="8161"/>
                </a:cubicBezTo>
                <a:cubicBezTo>
                  <a:pt x="3780" y="8052"/>
                  <a:pt x="3816" y="7979"/>
                  <a:pt x="3743" y="7942"/>
                </a:cubicBezTo>
                <a:cubicBezTo>
                  <a:pt x="3725" y="8125"/>
                  <a:pt x="3816" y="8253"/>
                  <a:pt x="3835" y="8417"/>
                </a:cubicBezTo>
                <a:cubicBezTo>
                  <a:pt x="3597" y="8381"/>
                  <a:pt x="3524" y="8143"/>
                  <a:pt x="3378" y="8107"/>
                </a:cubicBezTo>
                <a:cubicBezTo>
                  <a:pt x="3469" y="8326"/>
                  <a:pt x="3853" y="8417"/>
                  <a:pt x="3889" y="8673"/>
                </a:cubicBezTo>
                <a:cubicBezTo>
                  <a:pt x="3780" y="8673"/>
                  <a:pt x="3743" y="8600"/>
                  <a:pt x="3652" y="8636"/>
                </a:cubicBezTo>
                <a:cubicBezTo>
                  <a:pt x="3761" y="8709"/>
                  <a:pt x="3944" y="8764"/>
                  <a:pt x="3926" y="8928"/>
                </a:cubicBezTo>
                <a:cubicBezTo>
                  <a:pt x="3798" y="8965"/>
                  <a:pt x="3707" y="9001"/>
                  <a:pt x="3597" y="9038"/>
                </a:cubicBezTo>
                <a:cubicBezTo>
                  <a:pt x="3506" y="9074"/>
                  <a:pt x="3396" y="9184"/>
                  <a:pt x="3323" y="9202"/>
                </a:cubicBezTo>
                <a:cubicBezTo>
                  <a:pt x="3195" y="9020"/>
                  <a:pt x="3287" y="8947"/>
                  <a:pt x="3323" y="8800"/>
                </a:cubicBezTo>
                <a:cubicBezTo>
                  <a:pt x="3342" y="8782"/>
                  <a:pt x="3323" y="8326"/>
                  <a:pt x="3323" y="8271"/>
                </a:cubicBezTo>
                <a:lnTo>
                  <a:pt x="3269" y="8289"/>
                </a:lnTo>
                <a:lnTo>
                  <a:pt x="3269" y="8581"/>
                </a:lnTo>
                <a:cubicBezTo>
                  <a:pt x="3269" y="8727"/>
                  <a:pt x="3287" y="8746"/>
                  <a:pt x="3232" y="8874"/>
                </a:cubicBezTo>
                <a:cubicBezTo>
                  <a:pt x="3013" y="8819"/>
                  <a:pt x="2995" y="8326"/>
                  <a:pt x="2903" y="8216"/>
                </a:cubicBezTo>
                <a:cubicBezTo>
                  <a:pt x="2867" y="8289"/>
                  <a:pt x="2922" y="8399"/>
                  <a:pt x="2922" y="8527"/>
                </a:cubicBezTo>
                <a:cubicBezTo>
                  <a:pt x="2721" y="8454"/>
                  <a:pt x="2648" y="8143"/>
                  <a:pt x="2538" y="8034"/>
                </a:cubicBezTo>
                <a:cubicBezTo>
                  <a:pt x="2538" y="8381"/>
                  <a:pt x="2885" y="8508"/>
                  <a:pt x="2922" y="8673"/>
                </a:cubicBezTo>
                <a:cubicBezTo>
                  <a:pt x="2958" y="8855"/>
                  <a:pt x="3122" y="8746"/>
                  <a:pt x="3159" y="9020"/>
                </a:cubicBezTo>
                <a:cubicBezTo>
                  <a:pt x="3086" y="9001"/>
                  <a:pt x="3086" y="8983"/>
                  <a:pt x="3013" y="8965"/>
                </a:cubicBezTo>
                <a:cubicBezTo>
                  <a:pt x="3068" y="9129"/>
                  <a:pt x="3360" y="9166"/>
                  <a:pt x="3159" y="9367"/>
                </a:cubicBezTo>
                <a:cubicBezTo>
                  <a:pt x="3068" y="9440"/>
                  <a:pt x="3013" y="9567"/>
                  <a:pt x="2903" y="9640"/>
                </a:cubicBezTo>
                <a:cubicBezTo>
                  <a:pt x="2611" y="9494"/>
                  <a:pt x="2757" y="9275"/>
                  <a:pt x="2666" y="9074"/>
                </a:cubicBezTo>
                <a:cubicBezTo>
                  <a:pt x="2629" y="9001"/>
                  <a:pt x="2556" y="8910"/>
                  <a:pt x="2520" y="8837"/>
                </a:cubicBezTo>
                <a:cubicBezTo>
                  <a:pt x="2465" y="8709"/>
                  <a:pt x="2465" y="8618"/>
                  <a:pt x="2429" y="8527"/>
                </a:cubicBezTo>
                <a:cubicBezTo>
                  <a:pt x="2374" y="8545"/>
                  <a:pt x="2410" y="8508"/>
                  <a:pt x="2392" y="8563"/>
                </a:cubicBezTo>
                <a:cubicBezTo>
                  <a:pt x="2374" y="8618"/>
                  <a:pt x="2392" y="8545"/>
                  <a:pt x="2374" y="8600"/>
                </a:cubicBezTo>
                <a:cubicBezTo>
                  <a:pt x="2374" y="8600"/>
                  <a:pt x="2374" y="8618"/>
                  <a:pt x="2374" y="8618"/>
                </a:cubicBezTo>
                <a:lnTo>
                  <a:pt x="2191" y="8618"/>
                </a:lnTo>
                <a:cubicBezTo>
                  <a:pt x="2264" y="8709"/>
                  <a:pt x="2392" y="8691"/>
                  <a:pt x="2483" y="8855"/>
                </a:cubicBezTo>
                <a:cubicBezTo>
                  <a:pt x="2593" y="9056"/>
                  <a:pt x="2648" y="9147"/>
                  <a:pt x="2611" y="9239"/>
                </a:cubicBezTo>
                <a:cubicBezTo>
                  <a:pt x="2483" y="9257"/>
                  <a:pt x="2556" y="9202"/>
                  <a:pt x="2429" y="9166"/>
                </a:cubicBezTo>
                <a:cubicBezTo>
                  <a:pt x="2447" y="9293"/>
                  <a:pt x="2575" y="9257"/>
                  <a:pt x="2648" y="9403"/>
                </a:cubicBezTo>
                <a:cubicBezTo>
                  <a:pt x="2684" y="9494"/>
                  <a:pt x="2776" y="9622"/>
                  <a:pt x="2776" y="9732"/>
                </a:cubicBezTo>
                <a:cubicBezTo>
                  <a:pt x="2246" y="9914"/>
                  <a:pt x="2520" y="9604"/>
                  <a:pt x="2173" y="9385"/>
                </a:cubicBezTo>
                <a:lnTo>
                  <a:pt x="2045" y="9275"/>
                </a:lnTo>
                <a:cubicBezTo>
                  <a:pt x="2100" y="9147"/>
                  <a:pt x="2173" y="9184"/>
                  <a:pt x="2228" y="9056"/>
                </a:cubicBezTo>
                <a:cubicBezTo>
                  <a:pt x="2136" y="9074"/>
                  <a:pt x="2063" y="9166"/>
                  <a:pt x="1972" y="9220"/>
                </a:cubicBezTo>
                <a:cubicBezTo>
                  <a:pt x="1899" y="9184"/>
                  <a:pt x="1753" y="9093"/>
                  <a:pt x="1698" y="9038"/>
                </a:cubicBezTo>
                <a:cubicBezTo>
                  <a:pt x="1607" y="8910"/>
                  <a:pt x="1735" y="8837"/>
                  <a:pt x="1808" y="8782"/>
                </a:cubicBezTo>
                <a:cubicBezTo>
                  <a:pt x="1899" y="8709"/>
                  <a:pt x="2118" y="8344"/>
                  <a:pt x="2063" y="8216"/>
                </a:cubicBezTo>
                <a:cubicBezTo>
                  <a:pt x="2045" y="8234"/>
                  <a:pt x="1954" y="8508"/>
                  <a:pt x="1899" y="8600"/>
                </a:cubicBezTo>
                <a:cubicBezTo>
                  <a:pt x="1826" y="8691"/>
                  <a:pt x="1826" y="8691"/>
                  <a:pt x="1753" y="8746"/>
                </a:cubicBezTo>
                <a:cubicBezTo>
                  <a:pt x="1717" y="8764"/>
                  <a:pt x="1717" y="8782"/>
                  <a:pt x="1680" y="8800"/>
                </a:cubicBezTo>
                <a:cubicBezTo>
                  <a:pt x="1625" y="8855"/>
                  <a:pt x="1680" y="8855"/>
                  <a:pt x="1589" y="8855"/>
                </a:cubicBezTo>
                <a:cubicBezTo>
                  <a:pt x="1516" y="8782"/>
                  <a:pt x="1516" y="8673"/>
                  <a:pt x="1516" y="8563"/>
                </a:cubicBezTo>
                <a:cubicBezTo>
                  <a:pt x="1534" y="8307"/>
                  <a:pt x="1899" y="8107"/>
                  <a:pt x="2027" y="7924"/>
                </a:cubicBezTo>
                <a:cubicBezTo>
                  <a:pt x="2118" y="7924"/>
                  <a:pt x="2264" y="8015"/>
                  <a:pt x="2319" y="7942"/>
                </a:cubicBezTo>
                <a:lnTo>
                  <a:pt x="2136" y="7869"/>
                </a:lnTo>
                <a:cubicBezTo>
                  <a:pt x="2136" y="7778"/>
                  <a:pt x="2136" y="7815"/>
                  <a:pt x="2155" y="7741"/>
                </a:cubicBezTo>
                <a:cubicBezTo>
                  <a:pt x="2045" y="7778"/>
                  <a:pt x="1753" y="8271"/>
                  <a:pt x="1497" y="8326"/>
                </a:cubicBezTo>
                <a:cubicBezTo>
                  <a:pt x="1333" y="8107"/>
                  <a:pt x="1443" y="8088"/>
                  <a:pt x="1570" y="7942"/>
                </a:cubicBezTo>
                <a:cubicBezTo>
                  <a:pt x="1625" y="7851"/>
                  <a:pt x="1625" y="7815"/>
                  <a:pt x="1643" y="7705"/>
                </a:cubicBezTo>
                <a:cubicBezTo>
                  <a:pt x="1680" y="7559"/>
                  <a:pt x="1735" y="7614"/>
                  <a:pt x="1771" y="7522"/>
                </a:cubicBezTo>
                <a:cubicBezTo>
                  <a:pt x="1662" y="7468"/>
                  <a:pt x="1698" y="7522"/>
                  <a:pt x="1643" y="7395"/>
                </a:cubicBezTo>
                <a:cubicBezTo>
                  <a:pt x="1625" y="7303"/>
                  <a:pt x="1625" y="7267"/>
                  <a:pt x="1552" y="7248"/>
                </a:cubicBezTo>
                <a:cubicBezTo>
                  <a:pt x="1589" y="7431"/>
                  <a:pt x="1680" y="7431"/>
                  <a:pt x="1607" y="7668"/>
                </a:cubicBezTo>
                <a:cubicBezTo>
                  <a:pt x="1534" y="7851"/>
                  <a:pt x="1534" y="7942"/>
                  <a:pt x="1388" y="8015"/>
                </a:cubicBezTo>
                <a:cubicBezTo>
                  <a:pt x="1333" y="7979"/>
                  <a:pt x="1260" y="7906"/>
                  <a:pt x="1224" y="7869"/>
                </a:cubicBezTo>
                <a:cubicBezTo>
                  <a:pt x="1151" y="7796"/>
                  <a:pt x="1114" y="7778"/>
                  <a:pt x="1151" y="7650"/>
                </a:cubicBezTo>
                <a:cubicBezTo>
                  <a:pt x="1151" y="7595"/>
                  <a:pt x="1351" y="7230"/>
                  <a:pt x="1224" y="7175"/>
                </a:cubicBezTo>
                <a:cubicBezTo>
                  <a:pt x="1187" y="7230"/>
                  <a:pt x="1205" y="7322"/>
                  <a:pt x="1169" y="7376"/>
                </a:cubicBezTo>
                <a:cubicBezTo>
                  <a:pt x="1132" y="7358"/>
                  <a:pt x="1151" y="7376"/>
                  <a:pt x="1114" y="7340"/>
                </a:cubicBezTo>
                <a:cubicBezTo>
                  <a:pt x="1041" y="7267"/>
                  <a:pt x="1023" y="7157"/>
                  <a:pt x="950" y="7139"/>
                </a:cubicBezTo>
                <a:lnTo>
                  <a:pt x="1096" y="7376"/>
                </a:lnTo>
                <a:cubicBezTo>
                  <a:pt x="1132" y="7449"/>
                  <a:pt x="1151" y="7431"/>
                  <a:pt x="1132" y="7541"/>
                </a:cubicBezTo>
                <a:cubicBezTo>
                  <a:pt x="1114" y="7577"/>
                  <a:pt x="1096" y="7668"/>
                  <a:pt x="1059" y="7705"/>
                </a:cubicBezTo>
                <a:cubicBezTo>
                  <a:pt x="767" y="7650"/>
                  <a:pt x="603" y="7157"/>
                  <a:pt x="457" y="6993"/>
                </a:cubicBezTo>
                <a:cubicBezTo>
                  <a:pt x="402" y="7121"/>
                  <a:pt x="804" y="7614"/>
                  <a:pt x="877" y="7687"/>
                </a:cubicBezTo>
                <a:lnTo>
                  <a:pt x="1077" y="7869"/>
                </a:lnTo>
                <a:cubicBezTo>
                  <a:pt x="639" y="7924"/>
                  <a:pt x="493" y="7431"/>
                  <a:pt x="274" y="7376"/>
                </a:cubicBezTo>
                <a:cubicBezTo>
                  <a:pt x="292" y="7468"/>
                  <a:pt x="402" y="7468"/>
                  <a:pt x="420" y="7595"/>
                </a:cubicBezTo>
                <a:cubicBezTo>
                  <a:pt x="347" y="7595"/>
                  <a:pt x="219" y="7595"/>
                  <a:pt x="146" y="7632"/>
                </a:cubicBezTo>
                <a:lnTo>
                  <a:pt x="530" y="7650"/>
                </a:lnTo>
                <a:cubicBezTo>
                  <a:pt x="585" y="7741"/>
                  <a:pt x="639" y="7723"/>
                  <a:pt x="639" y="7833"/>
                </a:cubicBezTo>
                <a:cubicBezTo>
                  <a:pt x="347" y="7869"/>
                  <a:pt x="438" y="7741"/>
                  <a:pt x="165" y="7924"/>
                </a:cubicBezTo>
                <a:cubicBezTo>
                  <a:pt x="219" y="7961"/>
                  <a:pt x="274" y="7906"/>
                  <a:pt x="347" y="7888"/>
                </a:cubicBezTo>
                <a:cubicBezTo>
                  <a:pt x="420" y="7869"/>
                  <a:pt x="475" y="7906"/>
                  <a:pt x="566" y="7906"/>
                </a:cubicBezTo>
                <a:cubicBezTo>
                  <a:pt x="658" y="7906"/>
                  <a:pt x="731" y="7906"/>
                  <a:pt x="804" y="7906"/>
                </a:cubicBezTo>
                <a:cubicBezTo>
                  <a:pt x="913" y="7924"/>
                  <a:pt x="1132" y="7942"/>
                  <a:pt x="1205" y="8034"/>
                </a:cubicBezTo>
                <a:cubicBezTo>
                  <a:pt x="1242" y="8052"/>
                  <a:pt x="1297" y="8125"/>
                  <a:pt x="1333" y="8180"/>
                </a:cubicBezTo>
                <a:cubicBezTo>
                  <a:pt x="1370" y="8289"/>
                  <a:pt x="1388" y="8527"/>
                  <a:pt x="1370" y="8673"/>
                </a:cubicBezTo>
                <a:cubicBezTo>
                  <a:pt x="1224" y="8654"/>
                  <a:pt x="1187" y="8581"/>
                  <a:pt x="1077" y="8527"/>
                </a:cubicBezTo>
                <a:cubicBezTo>
                  <a:pt x="877" y="8435"/>
                  <a:pt x="895" y="8344"/>
                  <a:pt x="822" y="8381"/>
                </a:cubicBezTo>
                <a:cubicBezTo>
                  <a:pt x="858" y="8417"/>
                  <a:pt x="877" y="8417"/>
                  <a:pt x="913" y="8454"/>
                </a:cubicBezTo>
                <a:cubicBezTo>
                  <a:pt x="1004" y="8508"/>
                  <a:pt x="1004" y="8472"/>
                  <a:pt x="986" y="8563"/>
                </a:cubicBezTo>
                <a:lnTo>
                  <a:pt x="804" y="8618"/>
                </a:lnTo>
                <a:cubicBezTo>
                  <a:pt x="877" y="8673"/>
                  <a:pt x="986" y="8618"/>
                  <a:pt x="1077" y="8618"/>
                </a:cubicBezTo>
                <a:cubicBezTo>
                  <a:pt x="1205" y="8600"/>
                  <a:pt x="1205" y="8654"/>
                  <a:pt x="1297" y="8709"/>
                </a:cubicBezTo>
                <a:cubicBezTo>
                  <a:pt x="1479" y="8819"/>
                  <a:pt x="1443" y="8892"/>
                  <a:pt x="1570" y="9074"/>
                </a:cubicBezTo>
                <a:cubicBezTo>
                  <a:pt x="1680" y="9239"/>
                  <a:pt x="1899" y="9385"/>
                  <a:pt x="2063" y="9494"/>
                </a:cubicBezTo>
                <a:cubicBezTo>
                  <a:pt x="2155" y="9567"/>
                  <a:pt x="2191" y="9549"/>
                  <a:pt x="2228" y="9677"/>
                </a:cubicBezTo>
                <a:cubicBezTo>
                  <a:pt x="2009" y="9805"/>
                  <a:pt x="1899" y="9677"/>
                  <a:pt x="1735" y="9640"/>
                </a:cubicBezTo>
                <a:cubicBezTo>
                  <a:pt x="1717" y="9640"/>
                  <a:pt x="1717" y="9622"/>
                  <a:pt x="1643" y="9659"/>
                </a:cubicBezTo>
                <a:cubicBezTo>
                  <a:pt x="1917" y="9805"/>
                  <a:pt x="2045" y="9732"/>
                  <a:pt x="2301" y="9750"/>
                </a:cubicBezTo>
                <a:cubicBezTo>
                  <a:pt x="2319" y="9933"/>
                  <a:pt x="2283" y="9933"/>
                  <a:pt x="2100" y="10097"/>
                </a:cubicBezTo>
                <a:cubicBezTo>
                  <a:pt x="2027" y="10079"/>
                  <a:pt x="2009" y="10079"/>
                  <a:pt x="1954" y="10042"/>
                </a:cubicBezTo>
                <a:cubicBezTo>
                  <a:pt x="1954" y="10042"/>
                  <a:pt x="1899" y="10006"/>
                  <a:pt x="1899" y="10006"/>
                </a:cubicBezTo>
                <a:cubicBezTo>
                  <a:pt x="1790" y="9969"/>
                  <a:pt x="1844" y="9987"/>
                  <a:pt x="1826" y="10006"/>
                </a:cubicBezTo>
                <a:lnTo>
                  <a:pt x="2027" y="10170"/>
                </a:lnTo>
                <a:cubicBezTo>
                  <a:pt x="1990" y="10261"/>
                  <a:pt x="1826" y="10334"/>
                  <a:pt x="1698" y="10334"/>
                </a:cubicBezTo>
                <a:cubicBezTo>
                  <a:pt x="1625" y="10243"/>
                  <a:pt x="1589" y="10170"/>
                  <a:pt x="1497" y="10079"/>
                </a:cubicBezTo>
                <a:cubicBezTo>
                  <a:pt x="1315" y="9841"/>
                  <a:pt x="1370" y="9659"/>
                  <a:pt x="1297" y="9312"/>
                </a:cubicBezTo>
                <a:cubicBezTo>
                  <a:pt x="1278" y="9220"/>
                  <a:pt x="1260" y="9001"/>
                  <a:pt x="1169" y="8983"/>
                </a:cubicBezTo>
                <a:cubicBezTo>
                  <a:pt x="1151" y="9038"/>
                  <a:pt x="1278" y="9476"/>
                  <a:pt x="1297" y="9604"/>
                </a:cubicBezTo>
                <a:lnTo>
                  <a:pt x="1260" y="9713"/>
                </a:lnTo>
                <a:cubicBezTo>
                  <a:pt x="1114" y="9659"/>
                  <a:pt x="1041" y="9385"/>
                  <a:pt x="877" y="9367"/>
                </a:cubicBezTo>
                <a:lnTo>
                  <a:pt x="1333" y="9914"/>
                </a:lnTo>
                <a:cubicBezTo>
                  <a:pt x="1297" y="9987"/>
                  <a:pt x="1370" y="9841"/>
                  <a:pt x="1315" y="9951"/>
                </a:cubicBezTo>
                <a:lnTo>
                  <a:pt x="1297" y="9987"/>
                </a:lnTo>
                <a:cubicBezTo>
                  <a:pt x="1406" y="10060"/>
                  <a:pt x="1607" y="10206"/>
                  <a:pt x="1625" y="10352"/>
                </a:cubicBezTo>
                <a:cubicBezTo>
                  <a:pt x="1497" y="10407"/>
                  <a:pt x="1242" y="10462"/>
                  <a:pt x="1169" y="10389"/>
                </a:cubicBezTo>
                <a:cubicBezTo>
                  <a:pt x="1059" y="10279"/>
                  <a:pt x="731" y="9750"/>
                  <a:pt x="694" y="9659"/>
                </a:cubicBezTo>
                <a:cubicBezTo>
                  <a:pt x="639" y="9586"/>
                  <a:pt x="621" y="9330"/>
                  <a:pt x="731" y="9293"/>
                </a:cubicBezTo>
                <a:cubicBezTo>
                  <a:pt x="785" y="9275"/>
                  <a:pt x="749" y="9293"/>
                  <a:pt x="785" y="9293"/>
                </a:cubicBezTo>
                <a:cubicBezTo>
                  <a:pt x="785" y="9293"/>
                  <a:pt x="804" y="9293"/>
                  <a:pt x="804" y="9275"/>
                </a:cubicBezTo>
                <a:cubicBezTo>
                  <a:pt x="804" y="9275"/>
                  <a:pt x="822" y="9275"/>
                  <a:pt x="822" y="9275"/>
                </a:cubicBezTo>
                <a:cubicBezTo>
                  <a:pt x="822" y="9275"/>
                  <a:pt x="840" y="9275"/>
                  <a:pt x="840" y="9275"/>
                </a:cubicBezTo>
                <a:cubicBezTo>
                  <a:pt x="840" y="9275"/>
                  <a:pt x="858" y="9275"/>
                  <a:pt x="858" y="9275"/>
                </a:cubicBezTo>
                <a:cubicBezTo>
                  <a:pt x="749" y="9166"/>
                  <a:pt x="749" y="9239"/>
                  <a:pt x="767" y="9038"/>
                </a:cubicBezTo>
                <a:cubicBezTo>
                  <a:pt x="603" y="9111"/>
                  <a:pt x="676" y="9385"/>
                  <a:pt x="566" y="9513"/>
                </a:cubicBezTo>
                <a:cubicBezTo>
                  <a:pt x="511" y="9476"/>
                  <a:pt x="347" y="9293"/>
                  <a:pt x="329" y="9184"/>
                </a:cubicBezTo>
                <a:cubicBezTo>
                  <a:pt x="292" y="8928"/>
                  <a:pt x="402" y="8892"/>
                  <a:pt x="420" y="8691"/>
                </a:cubicBezTo>
                <a:cubicBezTo>
                  <a:pt x="384" y="8673"/>
                  <a:pt x="438" y="8673"/>
                  <a:pt x="365" y="8673"/>
                </a:cubicBezTo>
                <a:cubicBezTo>
                  <a:pt x="365" y="8673"/>
                  <a:pt x="347" y="8673"/>
                  <a:pt x="347" y="8673"/>
                </a:cubicBezTo>
                <a:cubicBezTo>
                  <a:pt x="347" y="8673"/>
                  <a:pt x="329" y="8691"/>
                  <a:pt x="311" y="8691"/>
                </a:cubicBezTo>
                <a:cubicBezTo>
                  <a:pt x="311" y="8600"/>
                  <a:pt x="311" y="8362"/>
                  <a:pt x="219" y="8344"/>
                </a:cubicBezTo>
                <a:cubicBezTo>
                  <a:pt x="238" y="8435"/>
                  <a:pt x="274" y="8563"/>
                  <a:pt x="256" y="8673"/>
                </a:cubicBezTo>
                <a:cubicBezTo>
                  <a:pt x="146" y="8654"/>
                  <a:pt x="146" y="8618"/>
                  <a:pt x="92" y="8545"/>
                </a:cubicBezTo>
                <a:close/>
                <a:moveTo>
                  <a:pt x="7158" y="4053"/>
                </a:moveTo>
                <a:cubicBezTo>
                  <a:pt x="7194" y="4108"/>
                  <a:pt x="7158" y="4071"/>
                  <a:pt x="7212" y="4090"/>
                </a:cubicBezTo>
                <a:lnTo>
                  <a:pt x="7304" y="4144"/>
                </a:lnTo>
                <a:cubicBezTo>
                  <a:pt x="7194" y="4144"/>
                  <a:pt x="6957" y="4053"/>
                  <a:pt x="6792" y="4254"/>
                </a:cubicBezTo>
                <a:cubicBezTo>
                  <a:pt x="6811" y="4345"/>
                  <a:pt x="6884" y="4327"/>
                  <a:pt x="6847" y="4418"/>
                </a:cubicBezTo>
                <a:cubicBezTo>
                  <a:pt x="6792" y="4382"/>
                  <a:pt x="6811" y="4382"/>
                  <a:pt x="6774" y="4327"/>
                </a:cubicBezTo>
                <a:cubicBezTo>
                  <a:pt x="6665" y="4327"/>
                  <a:pt x="6592" y="4382"/>
                  <a:pt x="6537" y="4455"/>
                </a:cubicBezTo>
                <a:cubicBezTo>
                  <a:pt x="6391" y="4674"/>
                  <a:pt x="6427" y="4619"/>
                  <a:pt x="6464" y="4729"/>
                </a:cubicBezTo>
                <a:cubicBezTo>
                  <a:pt x="6336" y="4729"/>
                  <a:pt x="6372" y="4711"/>
                  <a:pt x="6281" y="4765"/>
                </a:cubicBezTo>
                <a:cubicBezTo>
                  <a:pt x="6226" y="4820"/>
                  <a:pt x="6172" y="4838"/>
                  <a:pt x="6117" y="4857"/>
                </a:cubicBezTo>
                <a:cubicBezTo>
                  <a:pt x="6117" y="4930"/>
                  <a:pt x="6135" y="4930"/>
                  <a:pt x="6135" y="5003"/>
                </a:cubicBezTo>
                <a:cubicBezTo>
                  <a:pt x="6153" y="5076"/>
                  <a:pt x="6135" y="5094"/>
                  <a:pt x="6135" y="5167"/>
                </a:cubicBezTo>
                <a:cubicBezTo>
                  <a:pt x="6263" y="5185"/>
                  <a:pt x="6354" y="5094"/>
                  <a:pt x="6427" y="5130"/>
                </a:cubicBezTo>
                <a:cubicBezTo>
                  <a:pt x="6135" y="5295"/>
                  <a:pt x="6135" y="5076"/>
                  <a:pt x="6062" y="5587"/>
                </a:cubicBezTo>
                <a:cubicBezTo>
                  <a:pt x="6372" y="5605"/>
                  <a:pt x="6738" y="5222"/>
                  <a:pt x="6920" y="4984"/>
                </a:cubicBezTo>
                <a:cubicBezTo>
                  <a:pt x="6957" y="4930"/>
                  <a:pt x="6975" y="4893"/>
                  <a:pt x="7030" y="4857"/>
                </a:cubicBezTo>
                <a:cubicBezTo>
                  <a:pt x="7085" y="4784"/>
                  <a:pt x="7066" y="4747"/>
                  <a:pt x="7066" y="4637"/>
                </a:cubicBezTo>
                <a:lnTo>
                  <a:pt x="7158" y="4674"/>
                </a:lnTo>
                <a:cubicBezTo>
                  <a:pt x="7158" y="4674"/>
                  <a:pt x="7158" y="4674"/>
                  <a:pt x="7176" y="4674"/>
                </a:cubicBezTo>
                <a:cubicBezTo>
                  <a:pt x="7176" y="4674"/>
                  <a:pt x="7176" y="4674"/>
                  <a:pt x="7176" y="4674"/>
                </a:cubicBezTo>
                <a:cubicBezTo>
                  <a:pt x="7249" y="4510"/>
                  <a:pt x="7267" y="4345"/>
                  <a:pt x="7431" y="4309"/>
                </a:cubicBezTo>
                <a:cubicBezTo>
                  <a:pt x="7413" y="4400"/>
                  <a:pt x="7395" y="4345"/>
                  <a:pt x="7340" y="4437"/>
                </a:cubicBezTo>
                <a:cubicBezTo>
                  <a:pt x="7304" y="4491"/>
                  <a:pt x="7285" y="4564"/>
                  <a:pt x="7285" y="4637"/>
                </a:cubicBezTo>
                <a:cubicBezTo>
                  <a:pt x="7559" y="4619"/>
                  <a:pt x="7504" y="4583"/>
                  <a:pt x="7632" y="4437"/>
                </a:cubicBezTo>
                <a:cubicBezTo>
                  <a:pt x="7669" y="4382"/>
                  <a:pt x="7870" y="4218"/>
                  <a:pt x="7961" y="4254"/>
                </a:cubicBezTo>
                <a:cubicBezTo>
                  <a:pt x="7815" y="4364"/>
                  <a:pt x="7687" y="4327"/>
                  <a:pt x="7651" y="4546"/>
                </a:cubicBezTo>
                <a:cubicBezTo>
                  <a:pt x="7760" y="4546"/>
                  <a:pt x="7924" y="4510"/>
                  <a:pt x="7979" y="4437"/>
                </a:cubicBezTo>
                <a:cubicBezTo>
                  <a:pt x="8016" y="4382"/>
                  <a:pt x="8016" y="4345"/>
                  <a:pt x="8052" y="4291"/>
                </a:cubicBezTo>
                <a:cubicBezTo>
                  <a:pt x="8089" y="4236"/>
                  <a:pt x="8107" y="4218"/>
                  <a:pt x="8125" y="4144"/>
                </a:cubicBezTo>
                <a:cubicBezTo>
                  <a:pt x="8052" y="4071"/>
                  <a:pt x="7979" y="4090"/>
                  <a:pt x="7888" y="4071"/>
                </a:cubicBezTo>
                <a:cubicBezTo>
                  <a:pt x="7705" y="4035"/>
                  <a:pt x="7358" y="3871"/>
                  <a:pt x="7158" y="405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2B83F8-C6FC-4EBD-8896-7B9ED3A94C4E}"/>
              </a:ext>
            </a:extLst>
          </p:cNvPr>
          <p:cNvSpPr>
            <a:spLocks noEditPoints="1"/>
          </p:cNvSpPr>
          <p:nvPr/>
        </p:nvSpPr>
        <p:spPr bwMode="auto">
          <a:xfrm>
            <a:off x="-1588" y="620713"/>
            <a:ext cx="2635250" cy="2540000"/>
          </a:xfrm>
          <a:custGeom>
            <a:avLst/>
            <a:gdLst>
              <a:gd name="T0" fmla="*/ 2210 w 8472"/>
              <a:gd name="T1" fmla="*/ 2191 h 8162"/>
              <a:gd name="T2" fmla="*/ 3853 w 8472"/>
              <a:gd name="T3" fmla="*/ 2757 h 8162"/>
              <a:gd name="T4" fmla="*/ 2447 w 8472"/>
              <a:gd name="T5" fmla="*/ 3597 h 8162"/>
              <a:gd name="T6" fmla="*/ 1918 w 8472"/>
              <a:gd name="T7" fmla="*/ 2173 h 8162"/>
              <a:gd name="T8" fmla="*/ 877 w 8472"/>
              <a:gd name="T9" fmla="*/ 1552 h 8162"/>
              <a:gd name="T10" fmla="*/ 1644 w 8472"/>
              <a:gd name="T11" fmla="*/ 3670 h 8162"/>
              <a:gd name="T12" fmla="*/ 1406 w 8472"/>
              <a:gd name="T13" fmla="*/ 3451 h 8162"/>
              <a:gd name="T14" fmla="*/ 512 w 8472"/>
              <a:gd name="T15" fmla="*/ 3031 h 8162"/>
              <a:gd name="T16" fmla="*/ 1644 w 8472"/>
              <a:gd name="T17" fmla="*/ 4272 h 8162"/>
              <a:gd name="T18" fmla="*/ 457 w 8472"/>
              <a:gd name="T19" fmla="*/ 3980 h 8162"/>
              <a:gd name="T20" fmla="*/ 932 w 8472"/>
              <a:gd name="T21" fmla="*/ 4765 h 8162"/>
              <a:gd name="T22" fmla="*/ 749 w 8472"/>
              <a:gd name="T23" fmla="*/ 5879 h 8162"/>
              <a:gd name="T24" fmla="*/ 1479 w 8472"/>
              <a:gd name="T25" fmla="*/ 8162 h 8162"/>
              <a:gd name="T26" fmla="*/ 1133 w 8472"/>
              <a:gd name="T27" fmla="*/ 6445 h 8162"/>
              <a:gd name="T28" fmla="*/ 1571 w 8472"/>
              <a:gd name="T29" fmla="*/ 6646 h 8162"/>
              <a:gd name="T30" fmla="*/ 895 w 8472"/>
              <a:gd name="T31" fmla="*/ 5861 h 8162"/>
              <a:gd name="T32" fmla="*/ 1023 w 8472"/>
              <a:gd name="T33" fmla="*/ 5021 h 8162"/>
              <a:gd name="T34" fmla="*/ 2137 w 8472"/>
              <a:gd name="T35" fmla="*/ 6372 h 8162"/>
              <a:gd name="T36" fmla="*/ 2520 w 8472"/>
              <a:gd name="T37" fmla="*/ 5733 h 8162"/>
              <a:gd name="T38" fmla="*/ 3251 w 8472"/>
              <a:gd name="T39" fmla="*/ 6591 h 8162"/>
              <a:gd name="T40" fmla="*/ 2557 w 8472"/>
              <a:gd name="T41" fmla="*/ 5660 h 8162"/>
              <a:gd name="T42" fmla="*/ 2265 w 8472"/>
              <a:gd name="T43" fmla="*/ 4601 h 8162"/>
              <a:gd name="T44" fmla="*/ 2849 w 8472"/>
              <a:gd name="T45" fmla="*/ 4017 h 8162"/>
              <a:gd name="T46" fmla="*/ 3050 w 8472"/>
              <a:gd name="T47" fmla="*/ 4857 h 8162"/>
              <a:gd name="T48" fmla="*/ 4127 w 8472"/>
              <a:gd name="T49" fmla="*/ 4802 h 8162"/>
              <a:gd name="T50" fmla="*/ 3890 w 8472"/>
              <a:gd name="T51" fmla="*/ 4309 h 8162"/>
              <a:gd name="T52" fmla="*/ 4054 w 8472"/>
              <a:gd name="T53" fmla="*/ 3341 h 8162"/>
              <a:gd name="T54" fmla="*/ 5277 w 8472"/>
              <a:gd name="T55" fmla="*/ 4072 h 8162"/>
              <a:gd name="T56" fmla="*/ 5350 w 8472"/>
              <a:gd name="T57" fmla="*/ 3999 h 8162"/>
              <a:gd name="T58" fmla="*/ 4510 w 8472"/>
              <a:gd name="T59" fmla="*/ 2720 h 8162"/>
              <a:gd name="T60" fmla="*/ 5533 w 8472"/>
              <a:gd name="T61" fmla="*/ 3451 h 8162"/>
              <a:gd name="T62" fmla="*/ 6208 w 8472"/>
              <a:gd name="T63" fmla="*/ 2940 h 8162"/>
              <a:gd name="T64" fmla="*/ 6847 w 8472"/>
              <a:gd name="T65" fmla="*/ 2903 h 8162"/>
              <a:gd name="T66" fmla="*/ 7249 w 8472"/>
              <a:gd name="T67" fmla="*/ 2866 h 8162"/>
              <a:gd name="T68" fmla="*/ 7067 w 8472"/>
              <a:gd name="T69" fmla="*/ 2300 h 8162"/>
              <a:gd name="T70" fmla="*/ 7742 w 8472"/>
              <a:gd name="T71" fmla="*/ 1789 h 8162"/>
              <a:gd name="T72" fmla="*/ 6738 w 8472"/>
              <a:gd name="T73" fmla="*/ 2027 h 8162"/>
              <a:gd name="T74" fmla="*/ 5368 w 8472"/>
              <a:gd name="T75" fmla="*/ 2593 h 8162"/>
              <a:gd name="T76" fmla="*/ 4949 w 8472"/>
              <a:gd name="T77" fmla="*/ 2008 h 8162"/>
              <a:gd name="T78" fmla="*/ 5259 w 8472"/>
              <a:gd name="T79" fmla="*/ 1369 h 8162"/>
              <a:gd name="T80" fmla="*/ 6154 w 8472"/>
              <a:gd name="T81" fmla="*/ 1442 h 8162"/>
              <a:gd name="T82" fmla="*/ 7012 w 8472"/>
              <a:gd name="T83" fmla="*/ 1406 h 8162"/>
              <a:gd name="T84" fmla="*/ 7377 w 8472"/>
              <a:gd name="T85" fmla="*/ 493 h 8162"/>
              <a:gd name="T86" fmla="*/ 7906 w 8472"/>
              <a:gd name="T87" fmla="*/ 109 h 8162"/>
              <a:gd name="T88" fmla="*/ 5588 w 8472"/>
              <a:gd name="T89" fmla="*/ 402 h 8162"/>
              <a:gd name="T90" fmla="*/ 4547 w 8472"/>
              <a:gd name="T91" fmla="*/ 402 h 8162"/>
              <a:gd name="T92" fmla="*/ 3616 w 8472"/>
              <a:gd name="T93" fmla="*/ 730 h 8162"/>
              <a:gd name="T94" fmla="*/ 3999 w 8472"/>
              <a:gd name="T95" fmla="*/ 1406 h 8162"/>
              <a:gd name="T96" fmla="*/ 4273 w 8472"/>
              <a:gd name="T97" fmla="*/ 2647 h 8162"/>
              <a:gd name="T98" fmla="*/ 2995 w 8472"/>
              <a:gd name="T99" fmla="*/ 1661 h 8162"/>
              <a:gd name="T100" fmla="*/ 3324 w 8472"/>
              <a:gd name="T101" fmla="*/ 146 h 8162"/>
              <a:gd name="T102" fmla="*/ 2356 w 8472"/>
              <a:gd name="T103" fmla="*/ 456 h 8162"/>
              <a:gd name="T104" fmla="*/ 2319 w 8472"/>
              <a:gd name="T105" fmla="*/ 1095 h 8162"/>
              <a:gd name="T106" fmla="*/ 1479 w 8472"/>
              <a:gd name="T107" fmla="*/ 1461 h 8162"/>
              <a:gd name="T108" fmla="*/ 1352 w 8472"/>
              <a:gd name="T109" fmla="*/ 621 h 8162"/>
              <a:gd name="T110" fmla="*/ 968 w 8472"/>
              <a:gd name="T111" fmla="*/ 986 h 8162"/>
              <a:gd name="T112" fmla="*/ 147 w 8472"/>
              <a:gd name="T113" fmla="*/ 949 h 8162"/>
              <a:gd name="T114" fmla="*/ 5168 w 8472"/>
              <a:gd name="T115" fmla="*/ 456 h 8162"/>
              <a:gd name="T116" fmla="*/ 6738 w 8472"/>
              <a:gd name="T117" fmla="*/ 365 h 8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472" h="8162">
                <a:moveTo>
                  <a:pt x="74" y="1241"/>
                </a:moveTo>
                <a:cubicBezTo>
                  <a:pt x="201" y="1187"/>
                  <a:pt x="274" y="1114"/>
                  <a:pt x="366" y="1059"/>
                </a:cubicBezTo>
                <a:cubicBezTo>
                  <a:pt x="585" y="913"/>
                  <a:pt x="1279" y="1114"/>
                  <a:pt x="1333" y="1479"/>
                </a:cubicBezTo>
                <a:cubicBezTo>
                  <a:pt x="1242" y="1588"/>
                  <a:pt x="1151" y="1552"/>
                  <a:pt x="1078" y="1607"/>
                </a:cubicBezTo>
                <a:cubicBezTo>
                  <a:pt x="1169" y="1661"/>
                  <a:pt x="1279" y="1570"/>
                  <a:pt x="1388" y="1570"/>
                </a:cubicBezTo>
                <a:cubicBezTo>
                  <a:pt x="1498" y="1643"/>
                  <a:pt x="1589" y="1789"/>
                  <a:pt x="1717" y="1807"/>
                </a:cubicBezTo>
                <a:cubicBezTo>
                  <a:pt x="1808" y="1807"/>
                  <a:pt x="2118" y="1789"/>
                  <a:pt x="2210" y="1771"/>
                </a:cubicBezTo>
                <a:cubicBezTo>
                  <a:pt x="2520" y="1753"/>
                  <a:pt x="2849" y="1789"/>
                  <a:pt x="2958" y="2118"/>
                </a:cubicBezTo>
                <a:cubicBezTo>
                  <a:pt x="2849" y="2136"/>
                  <a:pt x="2684" y="2191"/>
                  <a:pt x="2575" y="2209"/>
                </a:cubicBezTo>
                <a:cubicBezTo>
                  <a:pt x="2447" y="2227"/>
                  <a:pt x="2356" y="2173"/>
                  <a:pt x="2210" y="2191"/>
                </a:cubicBezTo>
                <a:cubicBezTo>
                  <a:pt x="2228" y="2264"/>
                  <a:pt x="2593" y="2264"/>
                  <a:pt x="2666" y="2246"/>
                </a:cubicBezTo>
                <a:cubicBezTo>
                  <a:pt x="2867" y="2191"/>
                  <a:pt x="2922" y="2154"/>
                  <a:pt x="3141" y="2246"/>
                </a:cubicBezTo>
                <a:cubicBezTo>
                  <a:pt x="3342" y="2319"/>
                  <a:pt x="3524" y="2410"/>
                  <a:pt x="3689" y="2538"/>
                </a:cubicBezTo>
                <a:cubicBezTo>
                  <a:pt x="3743" y="2574"/>
                  <a:pt x="3780" y="2593"/>
                  <a:pt x="3780" y="2684"/>
                </a:cubicBezTo>
                <a:cubicBezTo>
                  <a:pt x="3707" y="2702"/>
                  <a:pt x="3652" y="2702"/>
                  <a:pt x="3579" y="2702"/>
                </a:cubicBezTo>
                <a:cubicBezTo>
                  <a:pt x="3287" y="2666"/>
                  <a:pt x="3415" y="2684"/>
                  <a:pt x="3378" y="2720"/>
                </a:cubicBezTo>
                <a:lnTo>
                  <a:pt x="3543" y="2757"/>
                </a:lnTo>
                <a:cubicBezTo>
                  <a:pt x="3524" y="2848"/>
                  <a:pt x="3433" y="2885"/>
                  <a:pt x="3342" y="2921"/>
                </a:cubicBezTo>
                <a:cubicBezTo>
                  <a:pt x="3415" y="2976"/>
                  <a:pt x="3524" y="2866"/>
                  <a:pt x="3561" y="2830"/>
                </a:cubicBezTo>
                <a:cubicBezTo>
                  <a:pt x="3670" y="2739"/>
                  <a:pt x="3689" y="2720"/>
                  <a:pt x="3853" y="2757"/>
                </a:cubicBezTo>
                <a:cubicBezTo>
                  <a:pt x="4017" y="3049"/>
                  <a:pt x="3817" y="3140"/>
                  <a:pt x="3762" y="3177"/>
                </a:cubicBezTo>
                <a:lnTo>
                  <a:pt x="3470" y="3506"/>
                </a:lnTo>
                <a:cubicBezTo>
                  <a:pt x="3397" y="3579"/>
                  <a:pt x="3305" y="3688"/>
                  <a:pt x="3251" y="3706"/>
                </a:cubicBezTo>
                <a:cubicBezTo>
                  <a:pt x="2958" y="3487"/>
                  <a:pt x="3196" y="2812"/>
                  <a:pt x="3031" y="2684"/>
                </a:cubicBezTo>
                <a:cubicBezTo>
                  <a:pt x="2995" y="2757"/>
                  <a:pt x="3031" y="2739"/>
                  <a:pt x="3050" y="2793"/>
                </a:cubicBezTo>
                <a:cubicBezTo>
                  <a:pt x="3068" y="2866"/>
                  <a:pt x="3050" y="2848"/>
                  <a:pt x="3050" y="2921"/>
                </a:cubicBezTo>
                <a:cubicBezTo>
                  <a:pt x="3050" y="3031"/>
                  <a:pt x="3050" y="3140"/>
                  <a:pt x="3050" y="3232"/>
                </a:cubicBezTo>
                <a:cubicBezTo>
                  <a:pt x="3050" y="3469"/>
                  <a:pt x="3159" y="3633"/>
                  <a:pt x="3159" y="3779"/>
                </a:cubicBezTo>
                <a:cubicBezTo>
                  <a:pt x="2940" y="3834"/>
                  <a:pt x="2958" y="3852"/>
                  <a:pt x="2758" y="3743"/>
                </a:cubicBezTo>
                <a:cubicBezTo>
                  <a:pt x="2593" y="3652"/>
                  <a:pt x="2538" y="3652"/>
                  <a:pt x="2447" y="3597"/>
                </a:cubicBezTo>
                <a:cubicBezTo>
                  <a:pt x="2192" y="3506"/>
                  <a:pt x="2630" y="2593"/>
                  <a:pt x="2447" y="2556"/>
                </a:cubicBezTo>
                <a:cubicBezTo>
                  <a:pt x="2447" y="2666"/>
                  <a:pt x="2447" y="2739"/>
                  <a:pt x="2411" y="2848"/>
                </a:cubicBezTo>
                <a:cubicBezTo>
                  <a:pt x="2392" y="2940"/>
                  <a:pt x="2392" y="3013"/>
                  <a:pt x="2338" y="3086"/>
                </a:cubicBezTo>
                <a:cubicBezTo>
                  <a:pt x="2283" y="3086"/>
                  <a:pt x="2301" y="3104"/>
                  <a:pt x="2192" y="2976"/>
                </a:cubicBezTo>
                <a:cubicBezTo>
                  <a:pt x="2137" y="2885"/>
                  <a:pt x="2173" y="2866"/>
                  <a:pt x="2064" y="2848"/>
                </a:cubicBezTo>
                <a:cubicBezTo>
                  <a:pt x="2100" y="2921"/>
                  <a:pt x="2228" y="3067"/>
                  <a:pt x="2283" y="3140"/>
                </a:cubicBezTo>
                <a:cubicBezTo>
                  <a:pt x="2356" y="3250"/>
                  <a:pt x="2319" y="3414"/>
                  <a:pt x="2301" y="3579"/>
                </a:cubicBezTo>
                <a:cubicBezTo>
                  <a:pt x="2228" y="3615"/>
                  <a:pt x="2137" y="3652"/>
                  <a:pt x="2027" y="3652"/>
                </a:cubicBezTo>
                <a:cubicBezTo>
                  <a:pt x="1717" y="3031"/>
                  <a:pt x="1991" y="2866"/>
                  <a:pt x="1863" y="2483"/>
                </a:cubicBezTo>
                <a:cubicBezTo>
                  <a:pt x="1772" y="2209"/>
                  <a:pt x="1881" y="2264"/>
                  <a:pt x="1918" y="2173"/>
                </a:cubicBezTo>
                <a:cubicBezTo>
                  <a:pt x="1808" y="2136"/>
                  <a:pt x="1863" y="2300"/>
                  <a:pt x="1753" y="2081"/>
                </a:cubicBezTo>
                <a:cubicBezTo>
                  <a:pt x="1735" y="2027"/>
                  <a:pt x="1680" y="1935"/>
                  <a:pt x="1625" y="1917"/>
                </a:cubicBezTo>
                <a:cubicBezTo>
                  <a:pt x="1644" y="1990"/>
                  <a:pt x="1699" y="2045"/>
                  <a:pt x="1717" y="2136"/>
                </a:cubicBezTo>
                <a:cubicBezTo>
                  <a:pt x="1753" y="2209"/>
                  <a:pt x="1753" y="2300"/>
                  <a:pt x="1772" y="2373"/>
                </a:cubicBezTo>
                <a:cubicBezTo>
                  <a:pt x="1790" y="2465"/>
                  <a:pt x="1899" y="2647"/>
                  <a:pt x="1826" y="2830"/>
                </a:cubicBezTo>
                <a:cubicBezTo>
                  <a:pt x="1826" y="2866"/>
                  <a:pt x="1826" y="2848"/>
                  <a:pt x="1808" y="2866"/>
                </a:cubicBezTo>
                <a:cubicBezTo>
                  <a:pt x="1461" y="2739"/>
                  <a:pt x="1571" y="2173"/>
                  <a:pt x="1315" y="2027"/>
                </a:cubicBezTo>
                <a:cubicBezTo>
                  <a:pt x="1169" y="1935"/>
                  <a:pt x="1151" y="1899"/>
                  <a:pt x="1005" y="1698"/>
                </a:cubicBezTo>
                <a:cubicBezTo>
                  <a:pt x="950" y="1588"/>
                  <a:pt x="877" y="1333"/>
                  <a:pt x="767" y="1333"/>
                </a:cubicBezTo>
                <a:cubicBezTo>
                  <a:pt x="767" y="1351"/>
                  <a:pt x="859" y="1479"/>
                  <a:pt x="877" y="1552"/>
                </a:cubicBezTo>
                <a:cubicBezTo>
                  <a:pt x="913" y="1607"/>
                  <a:pt x="968" y="1734"/>
                  <a:pt x="986" y="1789"/>
                </a:cubicBezTo>
                <a:cubicBezTo>
                  <a:pt x="713" y="1881"/>
                  <a:pt x="567" y="1588"/>
                  <a:pt x="439" y="1643"/>
                </a:cubicBezTo>
                <a:cubicBezTo>
                  <a:pt x="786" y="1990"/>
                  <a:pt x="1114" y="1716"/>
                  <a:pt x="1206" y="2063"/>
                </a:cubicBezTo>
                <a:lnTo>
                  <a:pt x="986" y="2118"/>
                </a:lnTo>
                <a:cubicBezTo>
                  <a:pt x="1114" y="2209"/>
                  <a:pt x="1187" y="2081"/>
                  <a:pt x="1315" y="2118"/>
                </a:cubicBezTo>
                <a:cubicBezTo>
                  <a:pt x="1479" y="2191"/>
                  <a:pt x="1370" y="2556"/>
                  <a:pt x="1753" y="2921"/>
                </a:cubicBezTo>
                <a:cubicBezTo>
                  <a:pt x="1881" y="3067"/>
                  <a:pt x="1826" y="3213"/>
                  <a:pt x="1881" y="3414"/>
                </a:cubicBezTo>
                <a:cubicBezTo>
                  <a:pt x="1899" y="3487"/>
                  <a:pt x="1954" y="3579"/>
                  <a:pt x="1972" y="3633"/>
                </a:cubicBezTo>
                <a:cubicBezTo>
                  <a:pt x="2009" y="3743"/>
                  <a:pt x="1954" y="3779"/>
                  <a:pt x="1899" y="3834"/>
                </a:cubicBezTo>
                <a:cubicBezTo>
                  <a:pt x="1808" y="3816"/>
                  <a:pt x="1699" y="3706"/>
                  <a:pt x="1644" y="3670"/>
                </a:cubicBezTo>
                <a:cubicBezTo>
                  <a:pt x="1552" y="3579"/>
                  <a:pt x="1534" y="3597"/>
                  <a:pt x="1498" y="3414"/>
                </a:cubicBezTo>
                <a:cubicBezTo>
                  <a:pt x="1425" y="3067"/>
                  <a:pt x="1370" y="2520"/>
                  <a:pt x="950" y="2373"/>
                </a:cubicBezTo>
                <a:cubicBezTo>
                  <a:pt x="585" y="2246"/>
                  <a:pt x="694" y="2191"/>
                  <a:pt x="548" y="1990"/>
                </a:cubicBezTo>
                <a:cubicBezTo>
                  <a:pt x="493" y="2063"/>
                  <a:pt x="603" y="2191"/>
                  <a:pt x="640" y="2264"/>
                </a:cubicBezTo>
                <a:cubicBezTo>
                  <a:pt x="804" y="2465"/>
                  <a:pt x="1023" y="2355"/>
                  <a:pt x="1151" y="2611"/>
                </a:cubicBezTo>
                <a:lnTo>
                  <a:pt x="1297" y="2921"/>
                </a:lnTo>
                <a:cubicBezTo>
                  <a:pt x="1023" y="2903"/>
                  <a:pt x="950" y="2666"/>
                  <a:pt x="731" y="2629"/>
                </a:cubicBezTo>
                <a:cubicBezTo>
                  <a:pt x="749" y="2666"/>
                  <a:pt x="1114" y="2921"/>
                  <a:pt x="1151" y="2940"/>
                </a:cubicBezTo>
                <a:cubicBezTo>
                  <a:pt x="1279" y="2994"/>
                  <a:pt x="1333" y="2994"/>
                  <a:pt x="1370" y="3122"/>
                </a:cubicBezTo>
                <a:cubicBezTo>
                  <a:pt x="1388" y="3213"/>
                  <a:pt x="1388" y="3359"/>
                  <a:pt x="1406" y="3451"/>
                </a:cubicBezTo>
                <a:cubicBezTo>
                  <a:pt x="1224" y="3432"/>
                  <a:pt x="932" y="3140"/>
                  <a:pt x="840" y="3159"/>
                </a:cubicBezTo>
                <a:cubicBezTo>
                  <a:pt x="986" y="3286"/>
                  <a:pt x="1388" y="3506"/>
                  <a:pt x="1443" y="3579"/>
                </a:cubicBezTo>
                <a:cubicBezTo>
                  <a:pt x="1498" y="3633"/>
                  <a:pt x="1479" y="3652"/>
                  <a:pt x="1571" y="3706"/>
                </a:cubicBezTo>
                <a:cubicBezTo>
                  <a:pt x="1607" y="3743"/>
                  <a:pt x="1662" y="3779"/>
                  <a:pt x="1699" y="3834"/>
                </a:cubicBezTo>
                <a:cubicBezTo>
                  <a:pt x="1790" y="3944"/>
                  <a:pt x="1808" y="4072"/>
                  <a:pt x="1699" y="4145"/>
                </a:cubicBezTo>
                <a:cubicBezTo>
                  <a:pt x="1625" y="4126"/>
                  <a:pt x="1607" y="4090"/>
                  <a:pt x="1571" y="4053"/>
                </a:cubicBezTo>
                <a:cubicBezTo>
                  <a:pt x="1534" y="3999"/>
                  <a:pt x="1498" y="3980"/>
                  <a:pt x="1425" y="3944"/>
                </a:cubicBezTo>
                <a:cubicBezTo>
                  <a:pt x="1333" y="3889"/>
                  <a:pt x="1260" y="3852"/>
                  <a:pt x="1151" y="3779"/>
                </a:cubicBezTo>
                <a:cubicBezTo>
                  <a:pt x="859" y="3579"/>
                  <a:pt x="950" y="3633"/>
                  <a:pt x="786" y="3451"/>
                </a:cubicBezTo>
                <a:cubicBezTo>
                  <a:pt x="621" y="3286"/>
                  <a:pt x="658" y="3359"/>
                  <a:pt x="512" y="3031"/>
                </a:cubicBezTo>
                <a:cubicBezTo>
                  <a:pt x="420" y="2812"/>
                  <a:pt x="475" y="2848"/>
                  <a:pt x="457" y="2647"/>
                </a:cubicBezTo>
                <a:cubicBezTo>
                  <a:pt x="439" y="2501"/>
                  <a:pt x="274" y="2081"/>
                  <a:pt x="147" y="2045"/>
                </a:cubicBezTo>
                <a:cubicBezTo>
                  <a:pt x="183" y="2227"/>
                  <a:pt x="439" y="2392"/>
                  <a:pt x="384" y="2757"/>
                </a:cubicBezTo>
                <a:cubicBezTo>
                  <a:pt x="256" y="2739"/>
                  <a:pt x="92" y="2501"/>
                  <a:pt x="74" y="2465"/>
                </a:cubicBezTo>
                <a:cubicBezTo>
                  <a:pt x="74" y="2556"/>
                  <a:pt x="74" y="2556"/>
                  <a:pt x="128" y="2611"/>
                </a:cubicBezTo>
                <a:cubicBezTo>
                  <a:pt x="147" y="2629"/>
                  <a:pt x="183" y="2684"/>
                  <a:pt x="220" y="2720"/>
                </a:cubicBezTo>
                <a:cubicBezTo>
                  <a:pt x="256" y="2775"/>
                  <a:pt x="384" y="2866"/>
                  <a:pt x="420" y="2958"/>
                </a:cubicBezTo>
                <a:cubicBezTo>
                  <a:pt x="567" y="3177"/>
                  <a:pt x="548" y="3268"/>
                  <a:pt x="731" y="3487"/>
                </a:cubicBezTo>
                <a:cubicBezTo>
                  <a:pt x="895" y="3688"/>
                  <a:pt x="968" y="3725"/>
                  <a:pt x="1187" y="3871"/>
                </a:cubicBezTo>
                <a:cubicBezTo>
                  <a:pt x="1333" y="3980"/>
                  <a:pt x="1589" y="4090"/>
                  <a:pt x="1644" y="4272"/>
                </a:cubicBezTo>
                <a:cubicBezTo>
                  <a:pt x="1589" y="4345"/>
                  <a:pt x="1552" y="4382"/>
                  <a:pt x="1425" y="4400"/>
                </a:cubicBezTo>
                <a:cubicBezTo>
                  <a:pt x="1370" y="4327"/>
                  <a:pt x="1388" y="4309"/>
                  <a:pt x="1297" y="4272"/>
                </a:cubicBezTo>
                <a:cubicBezTo>
                  <a:pt x="1023" y="4108"/>
                  <a:pt x="1151" y="4126"/>
                  <a:pt x="822" y="4035"/>
                </a:cubicBezTo>
                <a:cubicBezTo>
                  <a:pt x="621" y="3980"/>
                  <a:pt x="658" y="3925"/>
                  <a:pt x="603" y="3761"/>
                </a:cubicBezTo>
                <a:cubicBezTo>
                  <a:pt x="585" y="3670"/>
                  <a:pt x="530" y="3469"/>
                  <a:pt x="457" y="3451"/>
                </a:cubicBezTo>
                <a:cubicBezTo>
                  <a:pt x="457" y="3506"/>
                  <a:pt x="512" y="3597"/>
                  <a:pt x="530" y="3652"/>
                </a:cubicBezTo>
                <a:cubicBezTo>
                  <a:pt x="567" y="3743"/>
                  <a:pt x="585" y="3816"/>
                  <a:pt x="585" y="3925"/>
                </a:cubicBezTo>
                <a:cubicBezTo>
                  <a:pt x="402" y="3907"/>
                  <a:pt x="274" y="3706"/>
                  <a:pt x="220" y="3524"/>
                </a:cubicBezTo>
                <a:cubicBezTo>
                  <a:pt x="201" y="3451"/>
                  <a:pt x="74" y="3049"/>
                  <a:pt x="74" y="3013"/>
                </a:cubicBezTo>
                <a:cubicBezTo>
                  <a:pt x="0" y="3414"/>
                  <a:pt x="128" y="3761"/>
                  <a:pt x="457" y="3980"/>
                </a:cubicBezTo>
                <a:cubicBezTo>
                  <a:pt x="676" y="4126"/>
                  <a:pt x="713" y="4090"/>
                  <a:pt x="932" y="4199"/>
                </a:cubicBezTo>
                <a:cubicBezTo>
                  <a:pt x="1516" y="4473"/>
                  <a:pt x="1370" y="4510"/>
                  <a:pt x="1133" y="4674"/>
                </a:cubicBezTo>
                <a:cubicBezTo>
                  <a:pt x="1005" y="4765"/>
                  <a:pt x="986" y="4765"/>
                  <a:pt x="877" y="4674"/>
                </a:cubicBezTo>
                <a:cubicBezTo>
                  <a:pt x="767" y="4601"/>
                  <a:pt x="731" y="4601"/>
                  <a:pt x="621" y="4546"/>
                </a:cubicBezTo>
                <a:cubicBezTo>
                  <a:pt x="512" y="4492"/>
                  <a:pt x="512" y="4382"/>
                  <a:pt x="475" y="4309"/>
                </a:cubicBezTo>
                <a:cubicBezTo>
                  <a:pt x="420" y="4382"/>
                  <a:pt x="475" y="4309"/>
                  <a:pt x="439" y="4400"/>
                </a:cubicBezTo>
                <a:lnTo>
                  <a:pt x="420" y="4455"/>
                </a:lnTo>
                <a:cubicBezTo>
                  <a:pt x="55" y="4291"/>
                  <a:pt x="165" y="4291"/>
                  <a:pt x="55" y="4163"/>
                </a:cubicBezTo>
                <a:cubicBezTo>
                  <a:pt x="55" y="4345"/>
                  <a:pt x="74" y="4345"/>
                  <a:pt x="201" y="4400"/>
                </a:cubicBezTo>
                <a:lnTo>
                  <a:pt x="932" y="4765"/>
                </a:lnTo>
                <a:cubicBezTo>
                  <a:pt x="877" y="4857"/>
                  <a:pt x="603" y="5039"/>
                  <a:pt x="457" y="5003"/>
                </a:cubicBezTo>
                <a:cubicBezTo>
                  <a:pt x="329" y="4966"/>
                  <a:pt x="366" y="4857"/>
                  <a:pt x="55" y="4711"/>
                </a:cubicBezTo>
                <a:lnTo>
                  <a:pt x="55" y="4802"/>
                </a:lnTo>
                <a:cubicBezTo>
                  <a:pt x="92" y="4820"/>
                  <a:pt x="238" y="4820"/>
                  <a:pt x="366" y="5039"/>
                </a:cubicBezTo>
                <a:cubicBezTo>
                  <a:pt x="311" y="5112"/>
                  <a:pt x="165" y="5131"/>
                  <a:pt x="74" y="5185"/>
                </a:cubicBezTo>
                <a:cubicBezTo>
                  <a:pt x="37" y="5258"/>
                  <a:pt x="55" y="5331"/>
                  <a:pt x="55" y="5423"/>
                </a:cubicBezTo>
                <a:lnTo>
                  <a:pt x="256" y="5368"/>
                </a:lnTo>
                <a:cubicBezTo>
                  <a:pt x="293" y="5477"/>
                  <a:pt x="311" y="5532"/>
                  <a:pt x="347" y="5624"/>
                </a:cubicBezTo>
                <a:cubicBezTo>
                  <a:pt x="439" y="5770"/>
                  <a:pt x="493" y="5678"/>
                  <a:pt x="512" y="5861"/>
                </a:cubicBezTo>
                <a:cubicBezTo>
                  <a:pt x="603" y="5824"/>
                  <a:pt x="621" y="5806"/>
                  <a:pt x="749" y="5879"/>
                </a:cubicBezTo>
                <a:cubicBezTo>
                  <a:pt x="986" y="6062"/>
                  <a:pt x="1114" y="6263"/>
                  <a:pt x="986" y="6573"/>
                </a:cubicBezTo>
                <a:cubicBezTo>
                  <a:pt x="840" y="6610"/>
                  <a:pt x="731" y="6518"/>
                  <a:pt x="640" y="6591"/>
                </a:cubicBezTo>
                <a:lnTo>
                  <a:pt x="877" y="6628"/>
                </a:lnTo>
                <a:cubicBezTo>
                  <a:pt x="859" y="6737"/>
                  <a:pt x="767" y="6829"/>
                  <a:pt x="731" y="6938"/>
                </a:cubicBezTo>
                <a:lnTo>
                  <a:pt x="493" y="7029"/>
                </a:lnTo>
                <a:cubicBezTo>
                  <a:pt x="567" y="7029"/>
                  <a:pt x="567" y="7011"/>
                  <a:pt x="658" y="7029"/>
                </a:cubicBezTo>
                <a:cubicBezTo>
                  <a:pt x="658" y="7340"/>
                  <a:pt x="603" y="7249"/>
                  <a:pt x="804" y="7376"/>
                </a:cubicBezTo>
                <a:cubicBezTo>
                  <a:pt x="968" y="7486"/>
                  <a:pt x="1151" y="7468"/>
                  <a:pt x="1151" y="7723"/>
                </a:cubicBezTo>
                <a:cubicBezTo>
                  <a:pt x="1315" y="7650"/>
                  <a:pt x="1279" y="7723"/>
                  <a:pt x="1333" y="7906"/>
                </a:cubicBezTo>
                <a:cubicBezTo>
                  <a:pt x="1370" y="7979"/>
                  <a:pt x="1425" y="8107"/>
                  <a:pt x="1479" y="8162"/>
                </a:cubicBezTo>
                <a:cubicBezTo>
                  <a:pt x="1498" y="8125"/>
                  <a:pt x="1352" y="7851"/>
                  <a:pt x="1333" y="7723"/>
                </a:cubicBezTo>
                <a:cubicBezTo>
                  <a:pt x="1516" y="7760"/>
                  <a:pt x="1644" y="7833"/>
                  <a:pt x="1790" y="7924"/>
                </a:cubicBezTo>
                <a:cubicBezTo>
                  <a:pt x="1790" y="7924"/>
                  <a:pt x="1808" y="7924"/>
                  <a:pt x="1808" y="7924"/>
                </a:cubicBezTo>
                <a:cubicBezTo>
                  <a:pt x="1845" y="7961"/>
                  <a:pt x="1863" y="7997"/>
                  <a:pt x="1899" y="7979"/>
                </a:cubicBezTo>
                <a:cubicBezTo>
                  <a:pt x="1735" y="7906"/>
                  <a:pt x="1425" y="7742"/>
                  <a:pt x="1297" y="7614"/>
                </a:cubicBezTo>
                <a:cubicBezTo>
                  <a:pt x="1206" y="7522"/>
                  <a:pt x="1206" y="7504"/>
                  <a:pt x="1096" y="7449"/>
                </a:cubicBezTo>
                <a:cubicBezTo>
                  <a:pt x="968" y="7376"/>
                  <a:pt x="749" y="7340"/>
                  <a:pt x="731" y="7157"/>
                </a:cubicBezTo>
                <a:cubicBezTo>
                  <a:pt x="713" y="6993"/>
                  <a:pt x="877" y="6756"/>
                  <a:pt x="968" y="6701"/>
                </a:cubicBezTo>
                <a:cubicBezTo>
                  <a:pt x="1096" y="6756"/>
                  <a:pt x="1005" y="6792"/>
                  <a:pt x="1114" y="6829"/>
                </a:cubicBezTo>
                <a:cubicBezTo>
                  <a:pt x="1078" y="6664"/>
                  <a:pt x="968" y="6628"/>
                  <a:pt x="1133" y="6445"/>
                </a:cubicBezTo>
                <a:cubicBezTo>
                  <a:pt x="1315" y="6445"/>
                  <a:pt x="1443" y="6573"/>
                  <a:pt x="1461" y="6737"/>
                </a:cubicBezTo>
                <a:cubicBezTo>
                  <a:pt x="1552" y="6792"/>
                  <a:pt x="1571" y="6719"/>
                  <a:pt x="1662" y="6829"/>
                </a:cubicBezTo>
                <a:cubicBezTo>
                  <a:pt x="1717" y="6883"/>
                  <a:pt x="1753" y="6938"/>
                  <a:pt x="1826" y="6993"/>
                </a:cubicBezTo>
                <a:cubicBezTo>
                  <a:pt x="1936" y="7103"/>
                  <a:pt x="2064" y="7212"/>
                  <a:pt x="1863" y="7376"/>
                </a:cubicBezTo>
                <a:lnTo>
                  <a:pt x="1972" y="7376"/>
                </a:lnTo>
                <a:cubicBezTo>
                  <a:pt x="1972" y="7486"/>
                  <a:pt x="1936" y="7486"/>
                  <a:pt x="1991" y="7522"/>
                </a:cubicBezTo>
                <a:cubicBezTo>
                  <a:pt x="2064" y="7395"/>
                  <a:pt x="1881" y="7103"/>
                  <a:pt x="2137" y="7176"/>
                </a:cubicBezTo>
                <a:cubicBezTo>
                  <a:pt x="2356" y="7230"/>
                  <a:pt x="2301" y="7340"/>
                  <a:pt x="2429" y="7395"/>
                </a:cubicBezTo>
                <a:cubicBezTo>
                  <a:pt x="2411" y="7285"/>
                  <a:pt x="2338" y="7194"/>
                  <a:pt x="2228" y="7139"/>
                </a:cubicBezTo>
                <a:cubicBezTo>
                  <a:pt x="1772" y="6975"/>
                  <a:pt x="1863" y="6920"/>
                  <a:pt x="1571" y="6646"/>
                </a:cubicBezTo>
                <a:cubicBezTo>
                  <a:pt x="1516" y="6591"/>
                  <a:pt x="1479" y="6591"/>
                  <a:pt x="1479" y="6500"/>
                </a:cubicBezTo>
                <a:lnTo>
                  <a:pt x="1808" y="6463"/>
                </a:lnTo>
                <a:cubicBezTo>
                  <a:pt x="1717" y="6390"/>
                  <a:pt x="1479" y="6500"/>
                  <a:pt x="1333" y="6445"/>
                </a:cubicBezTo>
                <a:cubicBezTo>
                  <a:pt x="1315" y="6427"/>
                  <a:pt x="1297" y="6409"/>
                  <a:pt x="1260" y="6390"/>
                </a:cubicBezTo>
                <a:cubicBezTo>
                  <a:pt x="1096" y="6317"/>
                  <a:pt x="1114" y="6354"/>
                  <a:pt x="1078" y="6153"/>
                </a:cubicBezTo>
                <a:lnTo>
                  <a:pt x="1516" y="6190"/>
                </a:lnTo>
                <a:cubicBezTo>
                  <a:pt x="1498" y="6171"/>
                  <a:pt x="1242" y="6117"/>
                  <a:pt x="1187" y="6117"/>
                </a:cubicBezTo>
                <a:cubicBezTo>
                  <a:pt x="1023" y="6080"/>
                  <a:pt x="950" y="6080"/>
                  <a:pt x="932" y="5916"/>
                </a:cubicBezTo>
                <a:lnTo>
                  <a:pt x="1187" y="5934"/>
                </a:lnTo>
                <a:cubicBezTo>
                  <a:pt x="1114" y="5897"/>
                  <a:pt x="986" y="5879"/>
                  <a:pt x="895" y="5861"/>
                </a:cubicBezTo>
                <a:cubicBezTo>
                  <a:pt x="786" y="5843"/>
                  <a:pt x="475" y="5697"/>
                  <a:pt x="420" y="5624"/>
                </a:cubicBezTo>
                <a:cubicBezTo>
                  <a:pt x="165" y="5258"/>
                  <a:pt x="567" y="5258"/>
                  <a:pt x="640" y="5222"/>
                </a:cubicBezTo>
                <a:cubicBezTo>
                  <a:pt x="877" y="5112"/>
                  <a:pt x="913" y="4984"/>
                  <a:pt x="1078" y="5204"/>
                </a:cubicBezTo>
                <a:cubicBezTo>
                  <a:pt x="1151" y="5313"/>
                  <a:pt x="1133" y="5295"/>
                  <a:pt x="1151" y="5423"/>
                </a:cubicBezTo>
                <a:cubicBezTo>
                  <a:pt x="1151" y="5532"/>
                  <a:pt x="1206" y="5788"/>
                  <a:pt x="1297" y="5806"/>
                </a:cubicBezTo>
                <a:cubicBezTo>
                  <a:pt x="1242" y="5697"/>
                  <a:pt x="1169" y="5569"/>
                  <a:pt x="1206" y="5386"/>
                </a:cubicBezTo>
                <a:cubicBezTo>
                  <a:pt x="1315" y="5404"/>
                  <a:pt x="1388" y="5477"/>
                  <a:pt x="1461" y="5477"/>
                </a:cubicBezTo>
                <a:cubicBezTo>
                  <a:pt x="1498" y="5459"/>
                  <a:pt x="1479" y="5477"/>
                  <a:pt x="1498" y="5459"/>
                </a:cubicBezTo>
                <a:cubicBezTo>
                  <a:pt x="1352" y="5404"/>
                  <a:pt x="1279" y="5423"/>
                  <a:pt x="1187" y="5313"/>
                </a:cubicBezTo>
                <a:cubicBezTo>
                  <a:pt x="1114" y="5240"/>
                  <a:pt x="1041" y="5131"/>
                  <a:pt x="1023" y="5021"/>
                </a:cubicBezTo>
                <a:cubicBezTo>
                  <a:pt x="1078" y="4948"/>
                  <a:pt x="1169" y="4911"/>
                  <a:pt x="1242" y="4857"/>
                </a:cubicBezTo>
                <a:cubicBezTo>
                  <a:pt x="1297" y="4820"/>
                  <a:pt x="1297" y="4820"/>
                  <a:pt x="1352" y="4765"/>
                </a:cubicBezTo>
                <a:cubicBezTo>
                  <a:pt x="1406" y="4729"/>
                  <a:pt x="1425" y="4711"/>
                  <a:pt x="1461" y="4674"/>
                </a:cubicBezTo>
                <a:cubicBezTo>
                  <a:pt x="1699" y="4674"/>
                  <a:pt x="1699" y="4747"/>
                  <a:pt x="1753" y="4930"/>
                </a:cubicBezTo>
                <a:cubicBezTo>
                  <a:pt x="1826" y="5149"/>
                  <a:pt x="1863" y="5167"/>
                  <a:pt x="1845" y="5423"/>
                </a:cubicBezTo>
                <a:cubicBezTo>
                  <a:pt x="1918" y="5441"/>
                  <a:pt x="1991" y="5532"/>
                  <a:pt x="2045" y="5569"/>
                </a:cubicBezTo>
                <a:cubicBezTo>
                  <a:pt x="2137" y="5642"/>
                  <a:pt x="2118" y="5733"/>
                  <a:pt x="2118" y="5861"/>
                </a:cubicBezTo>
                <a:cubicBezTo>
                  <a:pt x="2118" y="6190"/>
                  <a:pt x="1863" y="6098"/>
                  <a:pt x="1808" y="6263"/>
                </a:cubicBezTo>
                <a:cubicBezTo>
                  <a:pt x="1881" y="6208"/>
                  <a:pt x="2009" y="6153"/>
                  <a:pt x="2100" y="6135"/>
                </a:cubicBezTo>
                <a:cubicBezTo>
                  <a:pt x="2100" y="6208"/>
                  <a:pt x="2082" y="6336"/>
                  <a:pt x="2137" y="6372"/>
                </a:cubicBezTo>
                <a:lnTo>
                  <a:pt x="2173" y="5697"/>
                </a:lnTo>
                <a:lnTo>
                  <a:pt x="2411" y="5715"/>
                </a:lnTo>
                <a:cubicBezTo>
                  <a:pt x="2447" y="5770"/>
                  <a:pt x="2465" y="5861"/>
                  <a:pt x="2484" y="5934"/>
                </a:cubicBezTo>
                <a:cubicBezTo>
                  <a:pt x="2502" y="6025"/>
                  <a:pt x="2557" y="6098"/>
                  <a:pt x="2538" y="6208"/>
                </a:cubicBezTo>
                <a:cubicBezTo>
                  <a:pt x="2502" y="6336"/>
                  <a:pt x="2283" y="6463"/>
                  <a:pt x="2301" y="6555"/>
                </a:cubicBezTo>
                <a:cubicBezTo>
                  <a:pt x="2374" y="6536"/>
                  <a:pt x="2392" y="6409"/>
                  <a:pt x="2538" y="6336"/>
                </a:cubicBezTo>
                <a:cubicBezTo>
                  <a:pt x="2593" y="6409"/>
                  <a:pt x="2593" y="6536"/>
                  <a:pt x="2666" y="6573"/>
                </a:cubicBezTo>
                <a:cubicBezTo>
                  <a:pt x="2684" y="6518"/>
                  <a:pt x="2648" y="6463"/>
                  <a:pt x="2630" y="6390"/>
                </a:cubicBezTo>
                <a:cubicBezTo>
                  <a:pt x="2575" y="6263"/>
                  <a:pt x="2575" y="6098"/>
                  <a:pt x="2538" y="5970"/>
                </a:cubicBezTo>
                <a:lnTo>
                  <a:pt x="2520" y="5733"/>
                </a:lnTo>
                <a:cubicBezTo>
                  <a:pt x="2520" y="5733"/>
                  <a:pt x="2520" y="5733"/>
                  <a:pt x="2520" y="5715"/>
                </a:cubicBezTo>
                <a:cubicBezTo>
                  <a:pt x="2630" y="5697"/>
                  <a:pt x="2557" y="5715"/>
                  <a:pt x="2630" y="5733"/>
                </a:cubicBezTo>
                <a:cubicBezTo>
                  <a:pt x="2739" y="5770"/>
                  <a:pt x="2758" y="5733"/>
                  <a:pt x="2922" y="5751"/>
                </a:cubicBezTo>
                <a:cubicBezTo>
                  <a:pt x="3342" y="5788"/>
                  <a:pt x="3287" y="6263"/>
                  <a:pt x="3159" y="6409"/>
                </a:cubicBezTo>
                <a:cubicBezTo>
                  <a:pt x="3104" y="6463"/>
                  <a:pt x="2922" y="6646"/>
                  <a:pt x="2922" y="6683"/>
                </a:cubicBezTo>
                <a:cubicBezTo>
                  <a:pt x="3013" y="6664"/>
                  <a:pt x="3086" y="6518"/>
                  <a:pt x="3177" y="6463"/>
                </a:cubicBezTo>
                <a:cubicBezTo>
                  <a:pt x="3196" y="6463"/>
                  <a:pt x="3196" y="6482"/>
                  <a:pt x="3196" y="6482"/>
                </a:cubicBezTo>
                <a:cubicBezTo>
                  <a:pt x="3196" y="6482"/>
                  <a:pt x="3196" y="6500"/>
                  <a:pt x="3196" y="6500"/>
                </a:cubicBezTo>
                <a:cubicBezTo>
                  <a:pt x="3196" y="6500"/>
                  <a:pt x="3214" y="6518"/>
                  <a:pt x="3214" y="6518"/>
                </a:cubicBezTo>
                <a:cubicBezTo>
                  <a:pt x="3251" y="6591"/>
                  <a:pt x="3196" y="6555"/>
                  <a:pt x="3251" y="6591"/>
                </a:cubicBezTo>
                <a:lnTo>
                  <a:pt x="3269" y="6482"/>
                </a:lnTo>
                <a:cubicBezTo>
                  <a:pt x="3269" y="6354"/>
                  <a:pt x="3251" y="6208"/>
                  <a:pt x="3287" y="6080"/>
                </a:cubicBezTo>
                <a:cubicBezTo>
                  <a:pt x="3506" y="6062"/>
                  <a:pt x="3470" y="6281"/>
                  <a:pt x="3579" y="6390"/>
                </a:cubicBezTo>
                <a:cubicBezTo>
                  <a:pt x="3579" y="6354"/>
                  <a:pt x="3543" y="6263"/>
                  <a:pt x="3524" y="6190"/>
                </a:cubicBezTo>
                <a:lnTo>
                  <a:pt x="3689" y="6208"/>
                </a:lnTo>
                <a:cubicBezTo>
                  <a:pt x="3579" y="6135"/>
                  <a:pt x="3488" y="6098"/>
                  <a:pt x="3378" y="6007"/>
                </a:cubicBezTo>
                <a:cubicBezTo>
                  <a:pt x="3324" y="5970"/>
                  <a:pt x="3232" y="5897"/>
                  <a:pt x="3196" y="5824"/>
                </a:cubicBezTo>
                <a:lnTo>
                  <a:pt x="3141" y="5697"/>
                </a:lnTo>
                <a:cubicBezTo>
                  <a:pt x="3086" y="5697"/>
                  <a:pt x="2885" y="5678"/>
                  <a:pt x="2849" y="5678"/>
                </a:cubicBezTo>
                <a:cubicBezTo>
                  <a:pt x="2684" y="5624"/>
                  <a:pt x="2739" y="5660"/>
                  <a:pt x="2557" y="5660"/>
                </a:cubicBezTo>
                <a:cubicBezTo>
                  <a:pt x="2319" y="5642"/>
                  <a:pt x="2192" y="5624"/>
                  <a:pt x="2082" y="5477"/>
                </a:cubicBezTo>
                <a:cubicBezTo>
                  <a:pt x="1936" y="5313"/>
                  <a:pt x="1899" y="4984"/>
                  <a:pt x="1808" y="4765"/>
                </a:cubicBezTo>
                <a:cubicBezTo>
                  <a:pt x="1753" y="4638"/>
                  <a:pt x="1717" y="4656"/>
                  <a:pt x="1662" y="4565"/>
                </a:cubicBezTo>
                <a:lnTo>
                  <a:pt x="1936" y="4218"/>
                </a:lnTo>
                <a:cubicBezTo>
                  <a:pt x="2027" y="4254"/>
                  <a:pt x="2137" y="4382"/>
                  <a:pt x="2155" y="4473"/>
                </a:cubicBezTo>
                <a:cubicBezTo>
                  <a:pt x="2192" y="4583"/>
                  <a:pt x="2155" y="4692"/>
                  <a:pt x="2155" y="4820"/>
                </a:cubicBezTo>
                <a:cubicBezTo>
                  <a:pt x="2155" y="4930"/>
                  <a:pt x="2155" y="4875"/>
                  <a:pt x="2192" y="4893"/>
                </a:cubicBezTo>
                <a:lnTo>
                  <a:pt x="2228" y="4674"/>
                </a:lnTo>
                <a:cubicBezTo>
                  <a:pt x="2265" y="4583"/>
                  <a:pt x="2173" y="4747"/>
                  <a:pt x="2246" y="4638"/>
                </a:cubicBezTo>
                <a:lnTo>
                  <a:pt x="2265" y="4601"/>
                </a:lnTo>
                <a:cubicBezTo>
                  <a:pt x="2429" y="4656"/>
                  <a:pt x="2447" y="4857"/>
                  <a:pt x="2557" y="4893"/>
                </a:cubicBezTo>
                <a:cubicBezTo>
                  <a:pt x="2502" y="4729"/>
                  <a:pt x="2392" y="4638"/>
                  <a:pt x="2283" y="4528"/>
                </a:cubicBezTo>
                <a:lnTo>
                  <a:pt x="1991" y="4163"/>
                </a:lnTo>
                <a:cubicBezTo>
                  <a:pt x="2027" y="4035"/>
                  <a:pt x="2228" y="3852"/>
                  <a:pt x="2301" y="3816"/>
                </a:cubicBezTo>
                <a:cubicBezTo>
                  <a:pt x="2374" y="3798"/>
                  <a:pt x="2356" y="3834"/>
                  <a:pt x="2392" y="3834"/>
                </a:cubicBezTo>
                <a:lnTo>
                  <a:pt x="2465" y="3834"/>
                </a:lnTo>
                <a:cubicBezTo>
                  <a:pt x="2557" y="3834"/>
                  <a:pt x="2611" y="3889"/>
                  <a:pt x="2721" y="3925"/>
                </a:cubicBezTo>
                <a:cubicBezTo>
                  <a:pt x="2739" y="3944"/>
                  <a:pt x="2758" y="3962"/>
                  <a:pt x="2776" y="3962"/>
                </a:cubicBezTo>
                <a:lnTo>
                  <a:pt x="2831" y="3999"/>
                </a:lnTo>
                <a:cubicBezTo>
                  <a:pt x="2831" y="4017"/>
                  <a:pt x="2849" y="4017"/>
                  <a:pt x="2849" y="4017"/>
                </a:cubicBezTo>
                <a:cubicBezTo>
                  <a:pt x="2922" y="3907"/>
                  <a:pt x="3104" y="3925"/>
                  <a:pt x="3159" y="4072"/>
                </a:cubicBezTo>
                <a:cubicBezTo>
                  <a:pt x="3214" y="4199"/>
                  <a:pt x="3287" y="4272"/>
                  <a:pt x="3232" y="4437"/>
                </a:cubicBezTo>
                <a:cubicBezTo>
                  <a:pt x="3104" y="4492"/>
                  <a:pt x="2831" y="4492"/>
                  <a:pt x="2721" y="4565"/>
                </a:cubicBezTo>
                <a:cubicBezTo>
                  <a:pt x="2831" y="4601"/>
                  <a:pt x="2922" y="4492"/>
                  <a:pt x="3104" y="4546"/>
                </a:cubicBezTo>
                <a:cubicBezTo>
                  <a:pt x="3123" y="4619"/>
                  <a:pt x="3050" y="4656"/>
                  <a:pt x="3031" y="4729"/>
                </a:cubicBezTo>
                <a:cubicBezTo>
                  <a:pt x="2977" y="4838"/>
                  <a:pt x="3031" y="4875"/>
                  <a:pt x="2922" y="4930"/>
                </a:cubicBezTo>
                <a:cubicBezTo>
                  <a:pt x="2812" y="5021"/>
                  <a:pt x="2630" y="5076"/>
                  <a:pt x="2575" y="5185"/>
                </a:cubicBezTo>
                <a:cubicBezTo>
                  <a:pt x="2684" y="5185"/>
                  <a:pt x="2758" y="5021"/>
                  <a:pt x="2940" y="5003"/>
                </a:cubicBezTo>
                <a:cubicBezTo>
                  <a:pt x="2995" y="5021"/>
                  <a:pt x="3141" y="5295"/>
                  <a:pt x="3251" y="5350"/>
                </a:cubicBezTo>
                <a:cubicBezTo>
                  <a:pt x="3214" y="5204"/>
                  <a:pt x="2977" y="5094"/>
                  <a:pt x="3050" y="4857"/>
                </a:cubicBezTo>
                <a:cubicBezTo>
                  <a:pt x="3086" y="4692"/>
                  <a:pt x="3232" y="4492"/>
                  <a:pt x="3305" y="4400"/>
                </a:cubicBezTo>
                <a:cubicBezTo>
                  <a:pt x="3397" y="4455"/>
                  <a:pt x="3415" y="4528"/>
                  <a:pt x="3488" y="4619"/>
                </a:cubicBezTo>
                <a:cubicBezTo>
                  <a:pt x="3524" y="4656"/>
                  <a:pt x="3506" y="4619"/>
                  <a:pt x="3524" y="4692"/>
                </a:cubicBezTo>
                <a:lnTo>
                  <a:pt x="3616" y="4711"/>
                </a:lnTo>
                <a:cubicBezTo>
                  <a:pt x="3652" y="4729"/>
                  <a:pt x="3652" y="4729"/>
                  <a:pt x="3670" y="4747"/>
                </a:cubicBezTo>
                <a:cubicBezTo>
                  <a:pt x="3707" y="4765"/>
                  <a:pt x="3725" y="4820"/>
                  <a:pt x="3743" y="4857"/>
                </a:cubicBezTo>
                <a:cubicBezTo>
                  <a:pt x="3780" y="4966"/>
                  <a:pt x="3762" y="5112"/>
                  <a:pt x="3853" y="5167"/>
                </a:cubicBezTo>
                <a:cubicBezTo>
                  <a:pt x="3890" y="5094"/>
                  <a:pt x="3835" y="5003"/>
                  <a:pt x="3835" y="4930"/>
                </a:cubicBezTo>
                <a:cubicBezTo>
                  <a:pt x="3817" y="4838"/>
                  <a:pt x="3762" y="4784"/>
                  <a:pt x="3780" y="4711"/>
                </a:cubicBezTo>
                <a:cubicBezTo>
                  <a:pt x="3926" y="4692"/>
                  <a:pt x="4072" y="4674"/>
                  <a:pt x="4127" y="4802"/>
                </a:cubicBezTo>
                <a:cubicBezTo>
                  <a:pt x="4163" y="4893"/>
                  <a:pt x="4163" y="5112"/>
                  <a:pt x="4236" y="5131"/>
                </a:cubicBezTo>
                <a:cubicBezTo>
                  <a:pt x="4255" y="5094"/>
                  <a:pt x="4182" y="4857"/>
                  <a:pt x="4163" y="4729"/>
                </a:cubicBezTo>
                <a:cubicBezTo>
                  <a:pt x="4529" y="4692"/>
                  <a:pt x="4437" y="4984"/>
                  <a:pt x="4602" y="5021"/>
                </a:cubicBezTo>
                <a:lnTo>
                  <a:pt x="4510" y="4802"/>
                </a:lnTo>
                <a:lnTo>
                  <a:pt x="4802" y="4857"/>
                </a:lnTo>
                <a:cubicBezTo>
                  <a:pt x="4656" y="4729"/>
                  <a:pt x="4163" y="4656"/>
                  <a:pt x="3944" y="4656"/>
                </a:cubicBezTo>
                <a:cubicBezTo>
                  <a:pt x="3689" y="4656"/>
                  <a:pt x="3670" y="4656"/>
                  <a:pt x="3543" y="4528"/>
                </a:cubicBezTo>
                <a:cubicBezTo>
                  <a:pt x="3488" y="4455"/>
                  <a:pt x="3342" y="4345"/>
                  <a:pt x="3305" y="4218"/>
                </a:cubicBezTo>
                <a:cubicBezTo>
                  <a:pt x="3433" y="4218"/>
                  <a:pt x="3415" y="4291"/>
                  <a:pt x="3597" y="4291"/>
                </a:cubicBezTo>
                <a:cubicBezTo>
                  <a:pt x="3670" y="4291"/>
                  <a:pt x="3871" y="4309"/>
                  <a:pt x="3890" y="4309"/>
                </a:cubicBezTo>
                <a:cubicBezTo>
                  <a:pt x="3743" y="4236"/>
                  <a:pt x="3725" y="4254"/>
                  <a:pt x="3579" y="4254"/>
                </a:cubicBezTo>
                <a:cubicBezTo>
                  <a:pt x="3433" y="4236"/>
                  <a:pt x="3104" y="4053"/>
                  <a:pt x="3269" y="3889"/>
                </a:cubicBezTo>
                <a:cubicBezTo>
                  <a:pt x="3305" y="3852"/>
                  <a:pt x="3342" y="3834"/>
                  <a:pt x="3378" y="3798"/>
                </a:cubicBezTo>
                <a:lnTo>
                  <a:pt x="3488" y="3706"/>
                </a:lnTo>
                <a:cubicBezTo>
                  <a:pt x="3597" y="3743"/>
                  <a:pt x="3597" y="3816"/>
                  <a:pt x="3652" y="3889"/>
                </a:cubicBezTo>
                <a:cubicBezTo>
                  <a:pt x="3652" y="3889"/>
                  <a:pt x="3743" y="3907"/>
                  <a:pt x="3634" y="3761"/>
                </a:cubicBezTo>
                <a:cubicBezTo>
                  <a:pt x="3470" y="3560"/>
                  <a:pt x="3561" y="3579"/>
                  <a:pt x="3725" y="3432"/>
                </a:cubicBezTo>
                <a:cubicBezTo>
                  <a:pt x="3981" y="3177"/>
                  <a:pt x="3944" y="3305"/>
                  <a:pt x="3999" y="3323"/>
                </a:cubicBezTo>
                <a:cubicBezTo>
                  <a:pt x="3999" y="3323"/>
                  <a:pt x="3999" y="3323"/>
                  <a:pt x="3999" y="3323"/>
                </a:cubicBezTo>
                <a:cubicBezTo>
                  <a:pt x="4054" y="3341"/>
                  <a:pt x="3999" y="3323"/>
                  <a:pt x="4054" y="3341"/>
                </a:cubicBezTo>
                <a:cubicBezTo>
                  <a:pt x="4273" y="3378"/>
                  <a:pt x="4127" y="3633"/>
                  <a:pt x="4127" y="3798"/>
                </a:cubicBezTo>
                <a:cubicBezTo>
                  <a:pt x="4127" y="3852"/>
                  <a:pt x="4127" y="4126"/>
                  <a:pt x="4127" y="4145"/>
                </a:cubicBezTo>
                <a:cubicBezTo>
                  <a:pt x="4255" y="4090"/>
                  <a:pt x="4127" y="3706"/>
                  <a:pt x="4236" y="3506"/>
                </a:cubicBezTo>
                <a:cubicBezTo>
                  <a:pt x="4401" y="3560"/>
                  <a:pt x="4328" y="3816"/>
                  <a:pt x="4383" y="3962"/>
                </a:cubicBezTo>
                <a:cubicBezTo>
                  <a:pt x="4437" y="4126"/>
                  <a:pt x="4456" y="4145"/>
                  <a:pt x="4401" y="4345"/>
                </a:cubicBezTo>
                <a:cubicBezTo>
                  <a:pt x="4383" y="4418"/>
                  <a:pt x="4364" y="4364"/>
                  <a:pt x="4401" y="4437"/>
                </a:cubicBezTo>
                <a:cubicBezTo>
                  <a:pt x="4492" y="4382"/>
                  <a:pt x="4456" y="4291"/>
                  <a:pt x="4492" y="4199"/>
                </a:cubicBezTo>
                <a:cubicBezTo>
                  <a:pt x="4583" y="4163"/>
                  <a:pt x="4711" y="4199"/>
                  <a:pt x="4821" y="4199"/>
                </a:cubicBezTo>
                <a:cubicBezTo>
                  <a:pt x="4894" y="4272"/>
                  <a:pt x="4967" y="4473"/>
                  <a:pt x="5040" y="4510"/>
                </a:cubicBezTo>
                <a:cubicBezTo>
                  <a:pt x="5022" y="4309"/>
                  <a:pt x="4602" y="3999"/>
                  <a:pt x="5277" y="4072"/>
                </a:cubicBezTo>
                <a:cubicBezTo>
                  <a:pt x="5314" y="4163"/>
                  <a:pt x="5332" y="4254"/>
                  <a:pt x="5368" y="4327"/>
                </a:cubicBezTo>
                <a:cubicBezTo>
                  <a:pt x="5405" y="4382"/>
                  <a:pt x="5405" y="4364"/>
                  <a:pt x="5442" y="4437"/>
                </a:cubicBezTo>
                <a:cubicBezTo>
                  <a:pt x="5478" y="4492"/>
                  <a:pt x="5460" y="4492"/>
                  <a:pt x="5533" y="4528"/>
                </a:cubicBezTo>
                <a:cubicBezTo>
                  <a:pt x="5515" y="4382"/>
                  <a:pt x="5368" y="4345"/>
                  <a:pt x="5368" y="4108"/>
                </a:cubicBezTo>
                <a:cubicBezTo>
                  <a:pt x="5588" y="4108"/>
                  <a:pt x="5642" y="4272"/>
                  <a:pt x="5880" y="4291"/>
                </a:cubicBezTo>
                <a:cubicBezTo>
                  <a:pt x="5788" y="4218"/>
                  <a:pt x="5734" y="4254"/>
                  <a:pt x="5661" y="4145"/>
                </a:cubicBezTo>
                <a:cubicBezTo>
                  <a:pt x="5715" y="4035"/>
                  <a:pt x="5825" y="4017"/>
                  <a:pt x="5898" y="3944"/>
                </a:cubicBezTo>
                <a:cubicBezTo>
                  <a:pt x="5861" y="3925"/>
                  <a:pt x="5916" y="3907"/>
                  <a:pt x="5825" y="3944"/>
                </a:cubicBezTo>
                <a:cubicBezTo>
                  <a:pt x="5752" y="3962"/>
                  <a:pt x="5697" y="4072"/>
                  <a:pt x="5606" y="4090"/>
                </a:cubicBezTo>
                <a:cubicBezTo>
                  <a:pt x="5478" y="4072"/>
                  <a:pt x="5460" y="4035"/>
                  <a:pt x="5350" y="3999"/>
                </a:cubicBezTo>
                <a:cubicBezTo>
                  <a:pt x="5259" y="3980"/>
                  <a:pt x="5186" y="3980"/>
                  <a:pt x="5113" y="3944"/>
                </a:cubicBezTo>
                <a:cubicBezTo>
                  <a:pt x="5186" y="3688"/>
                  <a:pt x="5368" y="3761"/>
                  <a:pt x="5496" y="3670"/>
                </a:cubicBezTo>
                <a:cubicBezTo>
                  <a:pt x="5241" y="3560"/>
                  <a:pt x="5168" y="3798"/>
                  <a:pt x="5040" y="3907"/>
                </a:cubicBezTo>
                <a:cubicBezTo>
                  <a:pt x="4729" y="4236"/>
                  <a:pt x="4364" y="4163"/>
                  <a:pt x="4419" y="3633"/>
                </a:cubicBezTo>
                <a:cubicBezTo>
                  <a:pt x="4583" y="3560"/>
                  <a:pt x="4802" y="3670"/>
                  <a:pt x="4912" y="3615"/>
                </a:cubicBezTo>
                <a:cubicBezTo>
                  <a:pt x="4784" y="3560"/>
                  <a:pt x="4419" y="3560"/>
                  <a:pt x="4364" y="3506"/>
                </a:cubicBezTo>
                <a:cubicBezTo>
                  <a:pt x="4310" y="3451"/>
                  <a:pt x="4255" y="3359"/>
                  <a:pt x="4200" y="3305"/>
                </a:cubicBezTo>
                <a:cubicBezTo>
                  <a:pt x="4090" y="3195"/>
                  <a:pt x="4090" y="3250"/>
                  <a:pt x="3999" y="3159"/>
                </a:cubicBezTo>
                <a:cubicBezTo>
                  <a:pt x="4036" y="3067"/>
                  <a:pt x="4236" y="2940"/>
                  <a:pt x="4310" y="2848"/>
                </a:cubicBezTo>
                <a:cubicBezTo>
                  <a:pt x="4383" y="2739"/>
                  <a:pt x="4346" y="2757"/>
                  <a:pt x="4510" y="2720"/>
                </a:cubicBezTo>
                <a:cubicBezTo>
                  <a:pt x="4766" y="2647"/>
                  <a:pt x="4839" y="2684"/>
                  <a:pt x="4857" y="2958"/>
                </a:cubicBezTo>
                <a:cubicBezTo>
                  <a:pt x="4766" y="2994"/>
                  <a:pt x="4620" y="3159"/>
                  <a:pt x="4620" y="3213"/>
                </a:cubicBezTo>
                <a:cubicBezTo>
                  <a:pt x="4711" y="3195"/>
                  <a:pt x="4729" y="3067"/>
                  <a:pt x="4857" y="3049"/>
                </a:cubicBezTo>
                <a:cubicBezTo>
                  <a:pt x="4930" y="3140"/>
                  <a:pt x="4894" y="3177"/>
                  <a:pt x="4949" y="3213"/>
                </a:cubicBezTo>
                <a:cubicBezTo>
                  <a:pt x="5003" y="3122"/>
                  <a:pt x="4876" y="2958"/>
                  <a:pt x="4912" y="2775"/>
                </a:cubicBezTo>
                <a:cubicBezTo>
                  <a:pt x="5003" y="2793"/>
                  <a:pt x="5003" y="2830"/>
                  <a:pt x="5076" y="2885"/>
                </a:cubicBezTo>
                <a:cubicBezTo>
                  <a:pt x="5149" y="2940"/>
                  <a:pt x="5204" y="2940"/>
                  <a:pt x="5259" y="3013"/>
                </a:cubicBezTo>
                <a:cubicBezTo>
                  <a:pt x="5405" y="3232"/>
                  <a:pt x="5241" y="3305"/>
                  <a:pt x="5204" y="3469"/>
                </a:cubicBezTo>
                <a:cubicBezTo>
                  <a:pt x="5277" y="3451"/>
                  <a:pt x="5295" y="3378"/>
                  <a:pt x="5368" y="3341"/>
                </a:cubicBezTo>
                <a:cubicBezTo>
                  <a:pt x="5405" y="3378"/>
                  <a:pt x="5460" y="3451"/>
                  <a:pt x="5533" y="3451"/>
                </a:cubicBezTo>
                <a:cubicBezTo>
                  <a:pt x="5478" y="3323"/>
                  <a:pt x="5387" y="3341"/>
                  <a:pt x="5368" y="3086"/>
                </a:cubicBezTo>
                <a:cubicBezTo>
                  <a:pt x="5460" y="3086"/>
                  <a:pt x="5715" y="3086"/>
                  <a:pt x="5770" y="3122"/>
                </a:cubicBezTo>
                <a:cubicBezTo>
                  <a:pt x="6062" y="3286"/>
                  <a:pt x="5953" y="3469"/>
                  <a:pt x="6062" y="3652"/>
                </a:cubicBezTo>
                <a:cubicBezTo>
                  <a:pt x="6099" y="3725"/>
                  <a:pt x="6190" y="3852"/>
                  <a:pt x="6227" y="3871"/>
                </a:cubicBezTo>
                <a:cubicBezTo>
                  <a:pt x="6227" y="3779"/>
                  <a:pt x="6081" y="3652"/>
                  <a:pt x="6099" y="3506"/>
                </a:cubicBezTo>
                <a:cubicBezTo>
                  <a:pt x="6300" y="3542"/>
                  <a:pt x="6391" y="3670"/>
                  <a:pt x="6628" y="3633"/>
                </a:cubicBezTo>
                <a:cubicBezTo>
                  <a:pt x="6592" y="3615"/>
                  <a:pt x="6245" y="3524"/>
                  <a:pt x="6135" y="3469"/>
                </a:cubicBezTo>
                <a:cubicBezTo>
                  <a:pt x="6026" y="3396"/>
                  <a:pt x="6081" y="3341"/>
                  <a:pt x="6008" y="3250"/>
                </a:cubicBezTo>
                <a:cubicBezTo>
                  <a:pt x="5953" y="3177"/>
                  <a:pt x="5880" y="3177"/>
                  <a:pt x="5861" y="3067"/>
                </a:cubicBezTo>
                <a:lnTo>
                  <a:pt x="6208" y="2940"/>
                </a:lnTo>
                <a:cubicBezTo>
                  <a:pt x="6318" y="3031"/>
                  <a:pt x="6519" y="3378"/>
                  <a:pt x="6665" y="3359"/>
                </a:cubicBezTo>
                <a:cubicBezTo>
                  <a:pt x="6628" y="3268"/>
                  <a:pt x="6610" y="3341"/>
                  <a:pt x="6592" y="3232"/>
                </a:cubicBezTo>
                <a:cubicBezTo>
                  <a:pt x="6665" y="3213"/>
                  <a:pt x="6665" y="3213"/>
                  <a:pt x="6738" y="3213"/>
                </a:cubicBezTo>
                <a:cubicBezTo>
                  <a:pt x="6738" y="3213"/>
                  <a:pt x="6811" y="3213"/>
                  <a:pt x="6811" y="3213"/>
                </a:cubicBezTo>
                <a:lnTo>
                  <a:pt x="6866" y="3213"/>
                </a:lnTo>
                <a:cubicBezTo>
                  <a:pt x="6738" y="3122"/>
                  <a:pt x="6610" y="3195"/>
                  <a:pt x="6482" y="3159"/>
                </a:cubicBezTo>
                <a:cubicBezTo>
                  <a:pt x="6409" y="3140"/>
                  <a:pt x="6318" y="2994"/>
                  <a:pt x="6318" y="2903"/>
                </a:cubicBezTo>
                <a:cubicBezTo>
                  <a:pt x="6409" y="2848"/>
                  <a:pt x="6409" y="2848"/>
                  <a:pt x="6519" y="2793"/>
                </a:cubicBezTo>
                <a:cubicBezTo>
                  <a:pt x="6592" y="2739"/>
                  <a:pt x="6720" y="2739"/>
                  <a:pt x="6793" y="2793"/>
                </a:cubicBezTo>
                <a:cubicBezTo>
                  <a:pt x="6829" y="2830"/>
                  <a:pt x="6829" y="2848"/>
                  <a:pt x="6847" y="2903"/>
                </a:cubicBezTo>
                <a:cubicBezTo>
                  <a:pt x="7048" y="3250"/>
                  <a:pt x="7085" y="3122"/>
                  <a:pt x="6994" y="3341"/>
                </a:cubicBezTo>
                <a:cubicBezTo>
                  <a:pt x="6939" y="3451"/>
                  <a:pt x="6939" y="3396"/>
                  <a:pt x="6975" y="3469"/>
                </a:cubicBezTo>
                <a:cubicBezTo>
                  <a:pt x="7048" y="3432"/>
                  <a:pt x="7030" y="3396"/>
                  <a:pt x="7085" y="3323"/>
                </a:cubicBezTo>
                <a:cubicBezTo>
                  <a:pt x="7213" y="3414"/>
                  <a:pt x="7085" y="3506"/>
                  <a:pt x="7304" y="3542"/>
                </a:cubicBezTo>
                <a:cubicBezTo>
                  <a:pt x="7286" y="3451"/>
                  <a:pt x="7249" y="3469"/>
                  <a:pt x="7194" y="3378"/>
                </a:cubicBezTo>
                <a:cubicBezTo>
                  <a:pt x="7158" y="3305"/>
                  <a:pt x="7158" y="3268"/>
                  <a:pt x="7121" y="3195"/>
                </a:cubicBezTo>
                <a:cubicBezTo>
                  <a:pt x="7048" y="3086"/>
                  <a:pt x="6975" y="2994"/>
                  <a:pt x="6920" y="2848"/>
                </a:cubicBezTo>
                <a:cubicBezTo>
                  <a:pt x="7304" y="2940"/>
                  <a:pt x="7286" y="3067"/>
                  <a:pt x="7833" y="3067"/>
                </a:cubicBezTo>
                <a:cubicBezTo>
                  <a:pt x="7797" y="3031"/>
                  <a:pt x="7815" y="3049"/>
                  <a:pt x="7760" y="3031"/>
                </a:cubicBezTo>
                <a:cubicBezTo>
                  <a:pt x="7614" y="2958"/>
                  <a:pt x="7322" y="3031"/>
                  <a:pt x="7249" y="2866"/>
                </a:cubicBezTo>
                <a:cubicBezTo>
                  <a:pt x="7395" y="2793"/>
                  <a:pt x="7359" y="2866"/>
                  <a:pt x="7523" y="2739"/>
                </a:cubicBezTo>
                <a:cubicBezTo>
                  <a:pt x="7596" y="2684"/>
                  <a:pt x="7742" y="2666"/>
                  <a:pt x="7852" y="2666"/>
                </a:cubicBezTo>
                <a:cubicBezTo>
                  <a:pt x="7669" y="2501"/>
                  <a:pt x="7340" y="2940"/>
                  <a:pt x="6994" y="2775"/>
                </a:cubicBezTo>
                <a:cubicBezTo>
                  <a:pt x="6902" y="2720"/>
                  <a:pt x="6957" y="2775"/>
                  <a:pt x="6920" y="2702"/>
                </a:cubicBezTo>
                <a:lnTo>
                  <a:pt x="7231" y="2611"/>
                </a:lnTo>
                <a:cubicBezTo>
                  <a:pt x="7158" y="2556"/>
                  <a:pt x="7085" y="2611"/>
                  <a:pt x="6994" y="2629"/>
                </a:cubicBezTo>
                <a:cubicBezTo>
                  <a:pt x="6866" y="2647"/>
                  <a:pt x="6847" y="2684"/>
                  <a:pt x="6720" y="2666"/>
                </a:cubicBezTo>
                <a:cubicBezTo>
                  <a:pt x="6756" y="2556"/>
                  <a:pt x="6866" y="2410"/>
                  <a:pt x="6975" y="2373"/>
                </a:cubicBezTo>
                <a:cubicBezTo>
                  <a:pt x="7048" y="2392"/>
                  <a:pt x="7103" y="2465"/>
                  <a:pt x="7158" y="2428"/>
                </a:cubicBezTo>
                <a:cubicBezTo>
                  <a:pt x="7103" y="2373"/>
                  <a:pt x="7085" y="2392"/>
                  <a:pt x="7067" y="2300"/>
                </a:cubicBezTo>
                <a:cubicBezTo>
                  <a:pt x="7194" y="2154"/>
                  <a:pt x="7249" y="2264"/>
                  <a:pt x="7340" y="2319"/>
                </a:cubicBezTo>
                <a:cubicBezTo>
                  <a:pt x="7413" y="2355"/>
                  <a:pt x="7596" y="2428"/>
                  <a:pt x="7687" y="2428"/>
                </a:cubicBezTo>
                <a:cubicBezTo>
                  <a:pt x="7614" y="2355"/>
                  <a:pt x="7359" y="2337"/>
                  <a:pt x="7322" y="2227"/>
                </a:cubicBezTo>
                <a:cubicBezTo>
                  <a:pt x="7486" y="2173"/>
                  <a:pt x="7523" y="2191"/>
                  <a:pt x="7687" y="2227"/>
                </a:cubicBezTo>
                <a:cubicBezTo>
                  <a:pt x="7779" y="2246"/>
                  <a:pt x="7961" y="2227"/>
                  <a:pt x="7925" y="2136"/>
                </a:cubicBezTo>
                <a:cubicBezTo>
                  <a:pt x="7797" y="2154"/>
                  <a:pt x="7815" y="2282"/>
                  <a:pt x="7468" y="2118"/>
                </a:cubicBezTo>
                <a:cubicBezTo>
                  <a:pt x="7505" y="2045"/>
                  <a:pt x="7614" y="1990"/>
                  <a:pt x="7669" y="1954"/>
                </a:cubicBezTo>
                <a:cubicBezTo>
                  <a:pt x="7742" y="1899"/>
                  <a:pt x="7815" y="1862"/>
                  <a:pt x="7888" y="1807"/>
                </a:cubicBezTo>
                <a:lnTo>
                  <a:pt x="7815" y="1789"/>
                </a:lnTo>
                <a:cubicBezTo>
                  <a:pt x="7815" y="1789"/>
                  <a:pt x="7760" y="1789"/>
                  <a:pt x="7742" y="1789"/>
                </a:cubicBezTo>
                <a:lnTo>
                  <a:pt x="7779" y="1607"/>
                </a:lnTo>
                <a:cubicBezTo>
                  <a:pt x="7687" y="1625"/>
                  <a:pt x="7706" y="1716"/>
                  <a:pt x="7687" y="1807"/>
                </a:cubicBezTo>
                <a:cubicBezTo>
                  <a:pt x="7651" y="1935"/>
                  <a:pt x="7633" y="1917"/>
                  <a:pt x="7541" y="1972"/>
                </a:cubicBezTo>
                <a:cubicBezTo>
                  <a:pt x="7395" y="2063"/>
                  <a:pt x="7322" y="2173"/>
                  <a:pt x="7103" y="2154"/>
                </a:cubicBezTo>
                <a:cubicBezTo>
                  <a:pt x="7140" y="2008"/>
                  <a:pt x="7213" y="1826"/>
                  <a:pt x="7322" y="1716"/>
                </a:cubicBezTo>
                <a:cubicBezTo>
                  <a:pt x="7359" y="1661"/>
                  <a:pt x="7395" y="1661"/>
                  <a:pt x="7413" y="1607"/>
                </a:cubicBezTo>
                <a:cubicBezTo>
                  <a:pt x="7286" y="1570"/>
                  <a:pt x="7158" y="1881"/>
                  <a:pt x="7103" y="2008"/>
                </a:cubicBezTo>
                <a:cubicBezTo>
                  <a:pt x="7030" y="2173"/>
                  <a:pt x="7085" y="2154"/>
                  <a:pt x="6939" y="2246"/>
                </a:cubicBezTo>
                <a:cubicBezTo>
                  <a:pt x="6866" y="2282"/>
                  <a:pt x="6793" y="2373"/>
                  <a:pt x="6756" y="2447"/>
                </a:cubicBezTo>
                <a:cubicBezTo>
                  <a:pt x="6665" y="2319"/>
                  <a:pt x="6811" y="2154"/>
                  <a:pt x="6738" y="2027"/>
                </a:cubicBezTo>
                <a:cubicBezTo>
                  <a:pt x="6574" y="2246"/>
                  <a:pt x="6774" y="2556"/>
                  <a:pt x="6409" y="2757"/>
                </a:cubicBezTo>
                <a:cubicBezTo>
                  <a:pt x="6300" y="2830"/>
                  <a:pt x="5770" y="2994"/>
                  <a:pt x="5588" y="2994"/>
                </a:cubicBezTo>
                <a:cubicBezTo>
                  <a:pt x="5642" y="2921"/>
                  <a:pt x="5606" y="2976"/>
                  <a:pt x="5679" y="2921"/>
                </a:cubicBezTo>
                <a:cubicBezTo>
                  <a:pt x="5752" y="2866"/>
                  <a:pt x="5807" y="2739"/>
                  <a:pt x="5861" y="2684"/>
                </a:cubicBezTo>
                <a:cubicBezTo>
                  <a:pt x="5935" y="2629"/>
                  <a:pt x="6227" y="2593"/>
                  <a:pt x="6227" y="2483"/>
                </a:cubicBezTo>
                <a:cubicBezTo>
                  <a:pt x="6154" y="2520"/>
                  <a:pt x="6044" y="2593"/>
                  <a:pt x="5916" y="2574"/>
                </a:cubicBezTo>
                <a:cubicBezTo>
                  <a:pt x="5953" y="2465"/>
                  <a:pt x="5971" y="2556"/>
                  <a:pt x="5989" y="2428"/>
                </a:cubicBezTo>
                <a:cubicBezTo>
                  <a:pt x="5770" y="2501"/>
                  <a:pt x="5825" y="2757"/>
                  <a:pt x="5642" y="2866"/>
                </a:cubicBezTo>
                <a:cubicBezTo>
                  <a:pt x="5423" y="3031"/>
                  <a:pt x="5277" y="2940"/>
                  <a:pt x="5149" y="2775"/>
                </a:cubicBezTo>
                <a:cubicBezTo>
                  <a:pt x="5186" y="2702"/>
                  <a:pt x="5277" y="2611"/>
                  <a:pt x="5368" y="2593"/>
                </a:cubicBezTo>
                <a:cubicBezTo>
                  <a:pt x="5460" y="2593"/>
                  <a:pt x="5588" y="2666"/>
                  <a:pt x="5624" y="2556"/>
                </a:cubicBezTo>
                <a:lnTo>
                  <a:pt x="5350" y="2538"/>
                </a:lnTo>
                <a:cubicBezTo>
                  <a:pt x="5350" y="2373"/>
                  <a:pt x="5533" y="2337"/>
                  <a:pt x="5569" y="2227"/>
                </a:cubicBezTo>
                <a:cubicBezTo>
                  <a:pt x="5314" y="2246"/>
                  <a:pt x="5259" y="2739"/>
                  <a:pt x="5040" y="2702"/>
                </a:cubicBezTo>
                <a:cubicBezTo>
                  <a:pt x="5022" y="2702"/>
                  <a:pt x="4876" y="2629"/>
                  <a:pt x="4839" y="2593"/>
                </a:cubicBezTo>
                <a:cubicBezTo>
                  <a:pt x="4894" y="2392"/>
                  <a:pt x="5113" y="2410"/>
                  <a:pt x="5222" y="2300"/>
                </a:cubicBezTo>
                <a:cubicBezTo>
                  <a:pt x="5149" y="2282"/>
                  <a:pt x="5022" y="2373"/>
                  <a:pt x="4949" y="2428"/>
                </a:cubicBezTo>
                <a:cubicBezTo>
                  <a:pt x="4784" y="2520"/>
                  <a:pt x="4857" y="2574"/>
                  <a:pt x="4620" y="2556"/>
                </a:cubicBezTo>
                <a:cubicBezTo>
                  <a:pt x="4638" y="2483"/>
                  <a:pt x="4766" y="2392"/>
                  <a:pt x="4821" y="2300"/>
                </a:cubicBezTo>
                <a:cubicBezTo>
                  <a:pt x="4894" y="2209"/>
                  <a:pt x="4912" y="2136"/>
                  <a:pt x="4949" y="2008"/>
                </a:cubicBezTo>
                <a:cubicBezTo>
                  <a:pt x="5131" y="2027"/>
                  <a:pt x="5040" y="2063"/>
                  <a:pt x="5259" y="2027"/>
                </a:cubicBezTo>
                <a:cubicBezTo>
                  <a:pt x="5350" y="1990"/>
                  <a:pt x="5423" y="2027"/>
                  <a:pt x="5515" y="2027"/>
                </a:cubicBezTo>
                <a:cubicBezTo>
                  <a:pt x="5533" y="2027"/>
                  <a:pt x="5533" y="2027"/>
                  <a:pt x="5533" y="2027"/>
                </a:cubicBezTo>
                <a:cubicBezTo>
                  <a:pt x="5533" y="2027"/>
                  <a:pt x="5551" y="2027"/>
                  <a:pt x="5551" y="2027"/>
                </a:cubicBezTo>
                <a:lnTo>
                  <a:pt x="5569" y="2027"/>
                </a:lnTo>
                <a:cubicBezTo>
                  <a:pt x="5350" y="1862"/>
                  <a:pt x="5003" y="2081"/>
                  <a:pt x="4912" y="1844"/>
                </a:cubicBezTo>
                <a:cubicBezTo>
                  <a:pt x="4876" y="1734"/>
                  <a:pt x="4802" y="1588"/>
                  <a:pt x="4857" y="1534"/>
                </a:cubicBezTo>
                <a:cubicBezTo>
                  <a:pt x="4930" y="1442"/>
                  <a:pt x="5040" y="1369"/>
                  <a:pt x="5149" y="1369"/>
                </a:cubicBezTo>
                <a:cubicBezTo>
                  <a:pt x="5241" y="1442"/>
                  <a:pt x="5295" y="1552"/>
                  <a:pt x="5387" y="1552"/>
                </a:cubicBezTo>
                <a:cubicBezTo>
                  <a:pt x="5350" y="1479"/>
                  <a:pt x="5295" y="1497"/>
                  <a:pt x="5259" y="1369"/>
                </a:cubicBezTo>
                <a:cubicBezTo>
                  <a:pt x="5423" y="1296"/>
                  <a:pt x="5697" y="1406"/>
                  <a:pt x="5770" y="1515"/>
                </a:cubicBezTo>
                <a:cubicBezTo>
                  <a:pt x="5788" y="1534"/>
                  <a:pt x="5843" y="1716"/>
                  <a:pt x="5843" y="1771"/>
                </a:cubicBezTo>
                <a:cubicBezTo>
                  <a:pt x="5843" y="1826"/>
                  <a:pt x="5807" y="1826"/>
                  <a:pt x="5788" y="1881"/>
                </a:cubicBezTo>
                <a:lnTo>
                  <a:pt x="5825" y="1935"/>
                </a:lnTo>
                <a:cubicBezTo>
                  <a:pt x="5935" y="1698"/>
                  <a:pt x="5935" y="1826"/>
                  <a:pt x="6117" y="1899"/>
                </a:cubicBezTo>
                <a:cubicBezTo>
                  <a:pt x="6081" y="1753"/>
                  <a:pt x="5935" y="1807"/>
                  <a:pt x="5861" y="1643"/>
                </a:cubicBezTo>
                <a:cubicBezTo>
                  <a:pt x="5807" y="1534"/>
                  <a:pt x="5807" y="1479"/>
                  <a:pt x="5715" y="1406"/>
                </a:cubicBezTo>
                <a:lnTo>
                  <a:pt x="5661" y="1351"/>
                </a:lnTo>
                <a:lnTo>
                  <a:pt x="5971" y="1333"/>
                </a:lnTo>
                <a:cubicBezTo>
                  <a:pt x="6062" y="1351"/>
                  <a:pt x="6117" y="1369"/>
                  <a:pt x="6154" y="1442"/>
                </a:cubicBezTo>
                <a:cubicBezTo>
                  <a:pt x="6318" y="1680"/>
                  <a:pt x="6318" y="1607"/>
                  <a:pt x="6318" y="1899"/>
                </a:cubicBezTo>
                <a:cubicBezTo>
                  <a:pt x="6391" y="1862"/>
                  <a:pt x="6318" y="1844"/>
                  <a:pt x="6427" y="1807"/>
                </a:cubicBezTo>
                <a:cubicBezTo>
                  <a:pt x="6464" y="1862"/>
                  <a:pt x="6446" y="1862"/>
                  <a:pt x="6501" y="1899"/>
                </a:cubicBezTo>
                <a:cubicBezTo>
                  <a:pt x="6482" y="1734"/>
                  <a:pt x="6227" y="1570"/>
                  <a:pt x="6172" y="1333"/>
                </a:cubicBezTo>
                <a:cubicBezTo>
                  <a:pt x="6464" y="1333"/>
                  <a:pt x="6446" y="1351"/>
                  <a:pt x="6628" y="1497"/>
                </a:cubicBezTo>
                <a:cubicBezTo>
                  <a:pt x="6701" y="1552"/>
                  <a:pt x="6866" y="1698"/>
                  <a:pt x="6975" y="1716"/>
                </a:cubicBezTo>
                <a:cubicBezTo>
                  <a:pt x="6957" y="1661"/>
                  <a:pt x="6939" y="1680"/>
                  <a:pt x="6866" y="1643"/>
                </a:cubicBezTo>
                <a:cubicBezTo>
                  <a:pt x="6811" y="1588"/>
                  <a:pt x="6610" y="1406"/>
                  <a:pt x="6592" y="1351"/>
                </a:cubicBezTo>
                <a:cubicBezTo>
                  <a:pt x="6829" y="1241"/>
                  <a:pt x="6957" y="1406"/>
                  <a:pt x="6994" y="1442"/>
                </a:cubicBezTo>
                <a:lnTo>
                  <a:pt x="7012" y="1406"/>
                </a:lnTo>
                <a:cubicBezTo>
                  <a:pt x="7030" y="1333"/>
                  <a:pt x="7048" y="1351"/>
                  <a:pt x="7085" y="1296"/>
                </a:cubicBezTo>
                <a:lnTo>
                  <a:pt x="6683" y="1278"/>
                </a:lnTo>
                <a:cubicBezTo>
                  <a:pt x="6683" y="1187"/>
                  <a:pt x="6847" y="1022"/>
                  <a:pt x="6939" y="1004"/>
                </a:cubicBezTo>
                <a:cubicBezTo>
                  <a:pt x="6939" y="1004"/>
                  <a:pt x="6939" y="1004"/>
                  <a:pt x="6939" y="1004"/>
                </a:cubicBezTo>
                <a:lnTo>
                  <a:pt x="6975" y="1059"/>
                </a:lnTo>
                <a:cubicBezTo>
                  <a:pt x="7012" y="1077"/>
                  <a:pt x="6994" y="1059"/>
                  <a:pt x="7030" y="1095"/>
                </a:cubicBezTo>
                <a:cubicBezTo>
                  <a:pt x="7048" y="1059"/>
                  <a:pt x="7030" y="1022"/>
                  <a:pt x="7030" y="1022"/>
                </a:cubicBezTo>
                <a:cubicBezTo>
                  <a:pt x="6975" y="803"/>
                  <a:pt x="6829" y="785"/>
                  <a:pt x="6884" y="438"/>
                </a:cubicBezTo>
                <a:cubicBezTo>
                  <a:pt x="6994" y="438"/>
                  <a:pt x="7012" y="475"/>
                  <a:pt x="7121" y="475"/>
                </a:cubicBezTo>
                <a:cubicBezTo>
                  <a:pt x="7213" y="475"/>
                  <a:pt x="7304" y="456"/>
                  <a:pt x="7377" y="493"/>
                </a:cubicBezTo>
                <a:cubicBezTo>
                  <a:pt x="7523" y="529"/>
                  <a:pt x="7596" y="657"/>
                  <a:pt x="7687" y="675"/>
                </a:cubicBezTo>
                <a:cubicBezTo>
                  <a:pt x="7651" y="602"/>
                  <a:pt x="7578" y="566"/>
                  <a:pt x="7523" y="493"/>
                </a:cubicBezTo>
                <a:lnTo>
                  <a:pt x="7651" y="456"/>
                </a:lnTo>
                <a:cubicBezTo>
                  <a:pt x="7815" y="438"/>
                  <a:pt x="8381" y="383"/>
                  <a:pt x="8436" y="292"/>
                </a:cubicBezTo>
                <a:lnTo>
                  <a:pt x="8235" y="310"/>
                </a:lnTo>
                <a:cubicBezTo>
                  <a:pt x="8272" y="146"/>
                  <a:pt x="8345" y="128"/>
                  <a:pt x="8472" y="55"/>
                </a:cubicBezTo>
                <a:cubicBezTo>
                  <a:pt x="8363" y="18"/>
                  <a:pt x="8308" y="73"/>
                  <a:pt x="8253" y="164"/>
                </a:cubicBezTo>
                <a:cubicBezTo>
                  <a:pt x="8199" y="255"/>
                  <a:pt x="8180" y="255"/>
                  <a:pt x="8126" y="347"/>
                </a:cubicBezTo>
                <a:cubicBezTo>
                  <a:pt x="7852" y="365"/>
                  <a:pt x="7633" y="420"/>
                  <a:pt x="7359" y="402"/>
                </a:cubicBezTo>
                <a:cubicBezTo>
                  <a:pt x="7377" y="128"/>
                  <a:pt x="7760" y="164"/>
                  <a:pt x="7906" y="109"/>
                </a:cubicBezTo>
                <a:cubicBezTo>
                  <a:pt x="7979" y="91"/>
                  <a:pt x="7998" y="73"/>
                  <a:pt x="8071" y="55"/>
                </a:cubicBezTo>
                <a:cubicBezTo>
                  <a:pt x="7943" y="18"/>
                  <a:pt x="7925" y="73"/>
                  <a:pt x="7852" y="73"/>
                </a:cubicBezTo>
                <a:cubicBezTo>
                  <a:pt x="7760" y="55"/>
                  <a:pt x="7779" y="0"/>
                  <a:pt x="7651" y="73"/>
                </a:cubicBezTo>
                <a:cubicBezTo>
                  <a:pt x="6975" y="420"/>
                  <a:pt x="7486" y="566"/>
                  <a:pt x="6537" y="219"/>
                </a:cubicBezTo>
                <a:cubicBezTo>
                  <a:pt x="6519" y="109"/>
                  <a:pt x="6537" y="128"/>
                  <a:pt x="6592" y="36"/>
                </a:cubicBezTo>
                <a:cubicBezTo>
                  <a:pt x="6409" y="73"/>
                  <a:pt x="6555" y="255"/>
                  <a:pt x="6300" y="255"/>
                </a:cubicBezTo>
                <a:cubicBezTo>
                  <a:pt x="6281" y="146"/>
                  <a:pt x="6318" y="73"/>
                  <a:pt x="6245" y="36"/>
                </a:cubicBezTo>
                <a:cubicBezTo>
                  <a:pt x="6227" y="73"/>
                  <a:pt x="6245" y="36"/>
                  <a:pt x="6227" y="91"/>
                </a:cubicBezTo>
                <a:lnTo>
                  <a:pt x="6227" y="255"/>
                </a:lnTo>
                <a:cubicBezTo>
                  <a:pt x="6135" y="310"/>
                  <a:pt x="5697" y="456"/>
                  <a:pt x="5588" y="402"/>
                </a:cubicBezTo>
                <a:cubicBezTo>
                  <a:pt x="5606" y="329"/>
                  <a:pt x="5661" y="292"/>
                  <a:pt x="5734" y="237"/>
                </a:cubicBezTo>
                <a:cubicBezTo>
                  <a:pt x="5788" y="182"/>
                  <a:pt x="5861" y="164"/>
                  <a:pt x="5916" y="109"/>
                </a:cubicBezTo>
                <a:cubicBezTo>
                  <a:pt x="5679" y="164"/>
                  <a:pt x="5661" y="255"/>
                  <a:pt x="5533" y="347"/>
                </a:cubicBezTo>
                <a:cubicBezTo>
                  <a:pt x="5460" y="402"/>
                  <a:pt x="5076" y="420"/>
                  <a:pt x="4949" y="402"/>
                </a:cubicBezTo>
                <a:cubicBezTo>
                  <a:pt x="4967" y="310"/>
                  <a:pt x="5058" y="146"/>
                  <a:pt x="5095" y="36"/>
                </a:cubicBezTo>
                <a:cubicBezTo>
                  <a:pt x="5022" y="55"/>
                  <a:pt x="5058" y="18"/>
                  <a:pt x="5003" y="109"/>
                </a:cubicBezTo>
                <a:cubicBezTo>
                  <a:pt x="4949" y="201"/>
                  <a:pt x="4930" y="383"/>
                  <a:pt x="4821" y="456"/>
                </a:cubicBezTo>
                <a:cubicBezTo>
                  <a:pt x="4675" y="548"/>
                  <a:pt x="4565" y="329"/>
                  <a:pt x="4456" y="255"/>
                </a:cubicBezTo>
                <a:cubicBezTo>
                  <a:pt x="4383" y="201"/>
                  <a:pt x="4200" y="18"/>
                  <a:pt x="4109" y="73"/>
                </a:cubicBezTo>
                <a:cubicBezTo>
                  <a:pt x="4163" y="91"/>
                  <a:pt x="4510" y="347"/>
                  <a:pt x="4547" y="402"/>
                </a:cubicBezTo>
                <a:cubicBezTo>
                  <a:pt x="4310" y="529"/>
                  <a:pt x="3908" y="274"/>
                  <a:pt x="3798" y="347"/>
                </a:cubicBezTo>
                <a:cubicBezTo>
                  <a:pt x="3817" y="365"/>
                  <a:pt x="4036" y="420"/>
                  <a:pt x="4090" y="438"/>
                </a:cubicBezTo>
                <a:cubicBezTo>
                  <a:pt x="4054" y="548"/>
                  <a:pt x="4017" y="493"/>
                  <a:pt x="3944" y="584"/>
                </a:cubicBezTo>
                <a:cubicBezTo>
                  <a:pt x="3999" y="602"/>
                  <a:pt x="4072" y="548"/>
                  <a:pt x="4109" y="511"/>
                </a:cubicBezTo>
                <a:cubicBezTo>
                  <a:pt x="4236" y="438"/>
                  <a:pt x="4656" y="493"/>
                  <a:pt x="4784" y="529"/>
                </a:cubicBezTo>
                <a:cubicBezTo>
                  <a:pt x="4784" y="657"/>
                  <a:pt x="4711" y="712"/>
                  <a:pt x="4675" y="803"/>
                </a:cubicBezTo>
                <a:cubicBezTo>
                  <a:pt x="4638" y="913"/>
                  <a:pt x="4656" y="1041"/>
                  <a:pt x="4620" y="1150"/>
                </a:cubicBezTo>
                <a:cubicBezTo>
                  <a:pt x="4510" y="1150"/>
                  <a:pt x="4492" y="1095"/>
                  <a:pt x="4310" y="1095"/>
                </a:cubicBezTo>
                <a:cubicBezTo>
                  <a:pt x="4200" y="1077"/>
                  <a:pt x="4090" y="1077"/>
                  <a:pt x="4017" y="1022"/>
                </a:cubicBezTo>
                <a:cubicBezTo>
                  <a:pt x="3926" y="949"/>
                  <a:pt x="3743" y="675"/>
                  <a:pt x="3616" y="730"/>
                </a:cubicBezTo>
                <a:cubicBezTo>
                  <a:pt x="3670" y="821"/>
                  <a:pt x="3871" y="840"/>
                  <a:pt x="3908" y="931"/>
                </a:cubicBezTo>
                <a:cubicBezTo>
                  <a:pt x="3999" y="1168"/>
                  <a:pt x="3634" y="1004"/>
                  <a:pt x="3579" y="1114"/>
                </a:cubicBezTo>
                <a:cubicBezTo>
                  <a:pt x="3670" y="1168"/>
                  <a:pt x="3908" y="1095"/>
                  <a:pt x="3999" y="1095"/>
                </a:cubicBezTo>
                <a:cubicBezTo>
                  <a:pt x="4072" y="1114"/>
                  <a:pt x="4127" y="1132"/>
                  <a:pt x="4218" y="1150"/>
                </a:cubicBezTo>
                <a:cubicBezTo>
                  <a:pt x="4310" y="1150"/>
                  <a:pt x="4364" y="1132"/>
                  <a:pt x="4456" y="1150"/>
                </a:cubicBezTo>
                <a:cubicBezTo>
                  <a:pt x="4602" y="1187"/>
                  <a:pt x="4638" y="1241"/>
                  <a:pt x="4675" y="1406"/>
                </a:cubicBezTo>
                <a:cubicBezTo>
                  <a:pt x="4693" y="1534"/>
                  <a:pt x="4748" y="1661"/>
                  <a:pt x="4784" y="1807"/>
                </a:cubicBezTo>
                <a:cubicBezTo>
                  <a:pt x="4638" y="1771"/>
                  <a:pt x="4656" y="1716"/>
                  <a:pt x="4547" y="1698"/>
                </a:cubicBezTo>
                <a:cubicBezTo>
                  <a:pt x="4437" y="1643"/>
                  <a:pt x="4437" y="1698"/>
                  <a:pt x="4328" y="1625"/>
                </a:cubicBezTo>
                <a:cubicBezTo>
                  <a:pt x="4236" y="1552"/>
                  <a:pt x="4109" y="1406"/>
                  <a:pt x="3999" y="1406"/>
                </a:cubicBezTo>
                <a:cubicBezTo>
                  <a:pt x="3963" y="1406"/>
                  <a:pt x="3981" y="1406"/>
                  <a:pt x="3963" y="1424"/>
                </a:cubicBezTo>
                <a:cubicBezTo>
                  <a:pt x="4072" y="1534"/>
                  <a:pt x="4236" y="1534"/>
                  <a:pt x="4273" y="1698"/>
                </a:cubicBezTo>
                <a:lnTo>
                  <a:pt x="3999" y="1771"/>
                </a:lnTo>
                <a:cubicBezTo>
                  <a:pt x="4090" y="1844"/>
                  <a:pt x="4017" y="1789"/>
                  <a:pt x="4072" y="1789"/>
                </a:cubicBezTo>
                <a:cubicBezTo>
                  <a:pt x="4127" y="1807"/>
                  <a:pt x="4182" y="1771"/>
                  <a:pt x="4236" y="1771"/>
                </a:cubicBezTo>
                <a:cubicBezTo>
                  <a:pt x="4529" y="1698"/>
                  <a:pt x="4602" y="1771"/>
                  <a:pt x="4821" y="1954"/>
                </a:cubicBezTo>
                <a:cubicBezTo>
                  <a:pt x="4821" y="2063"/>
                  <a:pt x="4802" y="2173"/>
                  <a:pt x="4766" y="2246"/>
                </a:cubicBezTo>
                <a:cubicBezTo>
                  <a:pt x="4529" y="2574"/>
                  <a:pt x="4492" y="2246"/>
                  <a:pt x="4291" y="2063"/>
                </a:cubicBezTo>
                <a:cubicBezTo>
                  <a:pt x="4236" y="2136"/>
                  <a:pt x="4510" y="2355"/>
                  <a:pt x="4529" y="2483"/>
                </a:cubicBezTo>
                <a:cubicBezTo>
                  <a:pt x="4419" y="2538"/>
                  <a:pt x="4419" y="2611"/>
                  <a:pt x="4273" y="2647"/>
                </a:cubicBezTo>
                <a:cubicBezTo>
                  <a:pt x="4255" y="2483"/>
                  <a:pt x="4182" y="2355"/>
                  <a:pt x="4127" y="2227"/>
                </a:cubicBezTo>
                <a:cubicBezTo>
                  <a:pt x="4109" y="2264"/>
                  <a:pt x="4109" y="2227"/>
                  <a:pt x="4127" y="2319"/>
                </a:cubicBezTo>
                <a:cubicBezTo>
                  <a:pt x="4163" y="2501"/>
                  <a:pt x="4383" y="2793"/>
                  <a:pt x="4036" y="2903"/>
                </a:cubicBezTo>
                <a:cubicBezTo>
                  <a:pt x="3908" y="2684"/>
                  <a:pt x="3853" y="2556"/>
                  <a:pt x="3652" y="2373"/>
                </a:cubicBezTo>
                <a:cubicBezTo>
                  <a:pt x="3652" y="2282"/>
                  <a:pt x="3670" y="2282"/>
                  <a:pt x="3689" y="2209"/>
                </a:cubicBezTo>
                <a:cubicBezTo>
                  <a:pt x="3707" y="2081"/>
                  <a:pt x="3725" y="1844"/>
                  <a:pt x="3707" y="1734"/>
                </a:cubicBezTo>
                <a:cubicBezTo>
                  <a:pt x="3524" y="1753"/>
                  <a:pt x="3762" y="2264"/>
                  <a:pt x="3543" y="2282"/>
                </a:cubicBezTo>
                <a:cubicBezTo>
                  <a:pt x="3543" y="2282"/>
                  <a:pt x="3543" y="2282"/>
                  <a:pt x="3524" y="2282"/>
                </a:cubicBezTo>
                <a:cubicBezTo>
                  <a:pt x="3433" y="2282"/>
                  <a:pt x="3214" y="2173"/>
                  <a:pt x="3159" y="2118"/>
                </a:cubicBezTo>
                <a:cubicBezTo>
                  <a:pt x="3013" y="1972"/>
                  <a:pt x="2995" y="1917"/>
                  <a:pt x="2995" y="1661"/>
                </a:cubicBezTo>
                <a:cubicBezTo>
                  <a:pt x="3013" y="1515"/>
                  <a:pt x="3050" y="1534"/>
                  <a:pt x="3104" y="1461"/>
                </a:cubicBezTo>
                <a:lnTo>
                  <a:pt x="3451" y="913"/>
                </a:lnTo>
                <a:cubicBezTo>
                  <a:pt x="3342" y="949"/>
                  <a:pt x="3251" y="1132"/>
                  <a:pt x="3196" y="1241"/>
                </a:cubicBezTo>
                <a:cubicBezTo>
                  <a:pt x="3141" y="1314"/>
                  <a:pt x="3123" y="1388"/>
                  <a:pt x="3031" y="1406"/>
                </a:cubicBezTo>
                <a:cubicBezTo>
                  <a:pt x="3031" y="840"/>
                  <a:pt x="2904" y="748"/>
                  <a:pt x="3415" y="402"/>
                </a:cubicBezTo>
                <a:cubicBezTo>
                  <a:pt x="3451" y="383"/>
                  <a:pt x="3652" y="237"/>
                  <a:pt x="3670" y="219"/>
                </a:cubicBezTo>
                <a:cubicBezTo>
                  <a:pt x="3597" y="182"/>
                  <a:pt x="3451" y="347"/>
                  <a:pt x="3342" y="365"/>
                </a:cubicBezTo>
                <a:lnTo>
                  <a:pt x="3378" y="55"/>
                </a:lnTo>
                <a:cubicBezTo>
                  <a:pt x="3360" y="36"/>
                  <a:pt x="3415" y="18"/>
                  <a:pt x="3360" y="55"/>
                </a:cubicBezTo>
                <a:cubicBezTo>
                  <a:pt x="3305" y="91"/>
                  <a:pt x="3342" y="36"/>
                  <a:pt x="3324" y="146"/>
                </a:cubicBezTo>
                <a:cubicBezTo>
                  <a:pt x="3305" y="347"/>
                  <a:pt x="3196" y="584"/>
                  <a:pt x="3013" y="675"/>
                </a:cubicBezTo>
                <a:cubicBezTo>
                  <a:pt x="2958" y="621"/>
                  <a:pt x="2922" y="438"/>
                  <a:pt x="2867" y="347"/>
                </a:cubicBezTo>
                <a:cubicBezTo>
                  <a:pt x="2776" y="164"/>
                  <a:pt x="2831" y="329"/>
                  <a:pt x="2703" y="36"/>
                </a:cubicBezTo>
                <a:lnTo>
                  <a:pt x="2648" y="18"/>
                </a:lnTo>
                <a:lnTo>
                  <a:pt x="2575" y="36"/>
                </a:lnTo>
                <a:cubicBezTo>
                  <a:pt x="2684" y="219"/>
                  <a:pt x="2922" y="292"/>
                  <a:pt x="2904" y="712"/>
                </a:cubicBezTo>
                <a:cubicBezTo>
                  <a:pt x="2794" y="675"/>
                  <a:pt x="2812" y="621"/>
                  <a:pt x="2721" y="566"/>
                </a:cubicBezTo>
                <a:cubicBezTo>
                  <a:pt x="2648" y="529"/>
                  <a:pt x="2575" y="529"/>
                  <a:pt x="2502" y="493"/>
                </a:cubicBezTo>
                <a:cubicBezTo>
                  <a:pt x="2356" y="456"/>
                  <a:pt x="2210" y="255"/>
                  <a:pt x="2155" y="255"/>
                </a:cubicBezTo>
                <a:cubicBezTo>
                  <a:pt x="2210" y="329"/>
                  <a:pt x="2283" y="383"/>
                  <a:pt x="2356" y="456"/>
                </a:cubicBezTo>
                <a:cubicBezTo>
                  <a:pt x="2484" y="566"/>
                  <a:pt x="2484" y="529"/>
                  <a:pt x="2648" y="602"/>
                </a:cubicBezTo>
                <a:cubicBezTo>
                  <a:pt x="2812" y="657"/>
                  <a:pt x="3013" y="876"/>
                  <a:pt x="2922" y="1077"/>
                </a:cubicBezTo>
                <a:cubicBezTo>
                  <a:pt x="2739" y="1132"/>
                  <a:pt x="2739" y="1022"/>
                  <a:pt x="2648" y="1059"/>
                </a:cubicBezTo>
                <a:cubicBezTo>
                  <a:pt x="2666" y="1114"/>
                  <a:pt x="2630" y="1059"/>
                  <a:pt x="2703" y="1114"/>
                </a:cubicBezTo>
                <a:lnTo>
                  <a:pt x="2922" y="1168"/>
                </a:lnTo>
                <a:cubicBezTo>
                  <a:pt x="2940" y="1296"/>
                  <a:pt x="2885" y="1661"/>
                  <a:pt x="2867" y="1771"/>
                </a:cubicBezTo>
                <a:cubicBezTo>
                  <a:pt x="2739" y="1789"/>
                  <a:pt x="2794" y="1716"/>
                  <a:pt x="2666" y="1680"/>
                </a:cubicBezTo>
                <a:cubicBezTo>
                  <a:pt x="2575" y="1661"/>
                  <a:pt x="2520" y="1680"/>
                  <a:pt x="2429" y="1643"/>
                </a:cubicBezTo>
                <a:cubicBezTo>
                  <a:pt x="2392" y="1607"/>
                  <a:pt x="2319" y="1424"/>
                  <a:pt x="2319" y="1388"/>
                </a:cubicBezTo>
                <a:cubicBezTo>
                  <a:pt x="2301" y="1278"/>
                  <a:pt x="2374" y="1278"/>
                  <a:pt x="2319" y="1095"/>
                </a:cubicBezTo>
                <a:cubicBezTo>
                  <a:pt x="2283" y="1004"/>
                  <a:pt x="2155" y="675"/>
                  <a:pt x="2100" y="657"/>
                </a:cubicBezTo>
                <a:cubicBezTo>
                  <a:pt x="2137" y="821"/>
                  <a:pt x="2356" y="1150"/>
                  <a:pt x="2265" y="1278"/>
                </a:cubicBezTo>
                <a:cubicBezTo>
                  <a:pt x="2155" y="1278"/>
                  <a:pt x="2082" y="1205"/>
                  <a:pt x="2027" y="1150"/>
                </a:cubicBezTo>
                <a:cubicBezTo>
                  <a:pt x="1936" y="1095"/>
                  <a:pt x="1954" y="1041"/>
                  <a:pt x="1918" y="913"/>
                </a:cubicBezTo>
                <a:cubicBezTo>
                  <a:pt x="1881" y="821"/>
                  <a:pt x="1753" y="475"/>
                  <a:pt x="1717" y="438"/>
                </a:cubicBezTo>
                <a:cubicBezTo>
                  <a:pt x="1680" y="493"/>
                  <a:pt x="1772" y="694"/>
                  <a:pt x="1808" y="767"/>
                </a:cubicBezTo>
                <a:cubicBezTo>
                  <a:pt x="1881" y="895"/>
                  <a:pt x="1881" y="986"/>
                  <a:pt x="1918" y="1114"/>
                </a:cubicBezTo>
                <a:cubicBezTo>
                  <a:pt x="1991" y="1296"/>
                  <a:pt x="2283" y="1241"/>
                  <a:pt x="2338" y="1661"/>
                </a:cubicBezTo>
                <a:cubicBezTo>
                  <a:pt x="2228" y="1680"/>
                  <a:pt x="1735" y="1698"/>
                  <a:pt x="1644" y="1661"/>
                </a:cubicBezTo>
                <a:cubicBezTo>
                  <a:pt x="1571" y="1625"/>
                  <a:pt x="1534" y="1534"/>
                  <a:pt x="1479" y="1461"/>
                </a:cubicBezTo>
                <a:cubicBezTo>
                  <a:pt x="1279" y="1168"/>
                  <a:pt x="1406" y="1223"/>
                  <a:pt x="1370" y="895"/>
                </a:cubicBezTo>
                <a:cubicBezTo>
                  <a:pt x="1370" y="748"/>
                  <a:pt x="1352" y="730"/>
                  <a:pt x="1406" y="584"/>
                </a:cubicBezTo>
                <a:cubicBezTo>
                  <a:pt x="1516" y="329"/>
                  <a:pt x="1425" y="383"/>
                  <a:pt x="1552" y="55"/>
                </a:cubicBezTo>
                <a:cubicBezTo>
                  <a:pt x="1498" y="55"/>
                  <a:pt x="1516" y="36"/>
                  <a:pt x="1479" y="128"/>
                </a:cubicBezTo>
                <a:lnTo>
                  <a:pt x="1425" y="347"/>
                </a:lnTo>
                <a:cubicBezTo>
                  <a:pt x="1406" y="383"/>
                  <a:pt x="1406" y="383"/>
                  <a:pt x="1406" y="420"/>
                </a:cubicBezTo>
                <a:cubicBezTo>
                  <a:pt x="1370" y="475"/>
                  <a:pt x="1388" y="438"/>
                  <a:pt x="1370" y="475"/>
                </a:cubicBezTo>
                <a:cubicBezTo>
                  <a:pt x="1260" y="329"/>
                  <a:pt x="1279" y="237"/>
                  <a:pt x="1206" y="109"/>
                </a:cubicBezTo>
                <a:cubicBezTo>
                  <a:pt x="1169" y="36"/>
                  <a:pt x="1206" y="36"/>
                  <a:pt x="1133" y="55"/>
                </a:cubicBezTo>
                <a:cubicBezTo>
                  <a:pt x="1169" y="109"/>
                  <a:pt x="1333" y="529"/>
                  <a:pt x="1352" y="621"/>
                </a:cubicBezTo>
                <a:cubicBezTo>
                  <a:pt x="1114" y="548"/>
                  <a:pt x="1114" y="347"/>
                  <a:pt x="895" y="219"/>
                </a:cubicBezTo>
                <a:cubicBezTo>
                  <a:pt x="822" y="182"/>
                  <a:pt x="694" y="182"/>
                  <a:pt x="603" y="146"/>
                </a:cubicBezTo>
                <a:lnTo>
                  <a:pt x="329" y="55"/>
                </a:lnTo>
                <a:cubicBezTo>
                  <a:pt x="439" y="146"/>
                  <a:pt x="859" y="292"/>
                  <a:pt x="895" y="329"/>
                </a:cubicBezTo>
                <a:cubicBezTo>
                  <a:pt x="968" y="365"/>
                  <a:pt x="932" y="329"/>
                  <a:pt x="950" y="383"/>
                </a:cubicBezTo>
                <a:cubicBezTo>
                  <a:pt x="932" y="456"/>
                  <a:pt x="895" y="493"/>
                  <a:pt x="786" y="511"/>
                </a:cubicBezTo>
                <a:cubicBezTo>
                  <a:pt x="621" y="529"/>
                  <a:pt x="676" y="475"/>
                  <a:pt x="567" y="475"/>
                </a:cubicBezTo>
                <a:cubicBezTo>
                  <a:pt x="585" y="712"/>
                  <a:pt x="932" y="475"/>
                  <a:pt x="1041" y="456"/>
                </a:cubicBezTo>
                <a:cubicBezTo>
                  <a:pt x="1187" y="639"/>
                  <a:pt x="1352" y="803"/>
                  <a:pt x="1260" y="1150"/>
                </a:cubicBezTo>
                <a:cubicBezTo>
                  <a:pt x="1096" y="1150"/>
                  <a:pt x="1078" y="1022"/>
                  <a:pt x="968" y="986"/>
                </a:cubicBezTo>
                <a:cubicBezTo>
                  <a:pt x="786" y="913"/>
                  <a:pt x="402" y="1022"/>
                  <a:pt x="293" y="730"/>
                </a:cubicBezTo>
                <a:cubicBezTo>
                  <a:pt x="238" y="621"/>
                  <a:pt x="293" y="639"/>
                  <a:pt x="311" y="548"/>
                </a:cubicBezTo>
                <a:cubicBezTo>
                  <a:pt x="329" y="511"/>
                  <a:pt x="311" y="402"/>
                  <a:pt x="311" y="347"/>
                </a:cubicBezTo>
                <a:cubicBezTo>
                  <a:pt x="274" y="402"/>
                  <a:pt x="293" y="511"/>
                  <a:pt x="238" y="566"/>
                </a:cubicBezTo>
                <a:cubicBezTo>
                  <a:pt x="165" y="566"/>
                  <a:pt x="110" y="529"/>
                  <a:pt x="74" y="493"/>
                </a:cubicBezTo>
                <a:cubicBezTo>
                  <a:pt x="55" y="602"/>
                  <a:pt x="55" y="566"/>
                  <a:pt x="110" y="602"/>
                </a:cubicBezTo>
                <a:cubicBezTo>
                  <a:pt x="183" y="675"/>
                  <a:pt x="293" y="785"/>
                  <a:pt x="311" y="895"/>
                </a:cubicBezTo>
                <a:cubicBezTo>
                  <a:pt x="256" y="895"/>
                  <a:pt x="201" y="895"/>
                  <a:pt x="147" y="895"/>
                </a:cubicBezTo>
                <a:cubicBezTo>
                  <a:pt x="37" y="876"/>
                  <a:pt x="92" y="858"/>
                  <a:pt x="55" y="931"/>
                </a:cubicBezTo>
                <a:cubicBezTo>
                  <a:pt x="110" y="968"/>
                  <a:pt x="55" y="949"/>
                  <a:pt x="147" y="949"/>
                </a:cubicBezTo>
                <a:cubicBezTo>
                  <a:pt x="220" y="968"/>
                  <a:pt x="274" y="949"/>
                  <a:pt x="329" y="1004"/>
                </a:cubicBezTo>
                <a:cubicBezTo>
                  <a:pt x="256" y="1077"/>
                  <a:pt x="183" y="1132"/>
                  <a:pt x="74" y="1168"/>
                </a:cubicBezTo>
                <a:lnTo>
                  <a:pt x="74" y="1241"/>
                </a:lnTo>
                <a:close/>
                <a:moveTo>
                  <a:pt x="6172" y="365"/>
                </a:moveTo>
                <a:cubicBezTo>
                  <a:pt x="6172" y="529"/>
                  <a:pt x="6427" y="748"/>
                  <a:pt x="6446" y="821"/>
                </a:cubicBezTo>
                <a:cubicBezTo>
                  <a:pt x="6354" y="803"/>
                  <a:pt x="6154" y="493"/>
                  <a:pt x="6099" y="383"/>
                </a:cubicBezTo>
                <a:cubicBezTo>
                  <a:pt x="5953" y="383"/>
                  <a:pt x="5898" y="438"/>
                  <a:pt x="5770" y="456"/>
                </a:cubicBezTo>
                <a:cubicBezTo>
                  <a:pt x="5606" y="493"/>
                  <a:pt x="5496" y="456"/>
                  <a:pt x="5350" y="456"/>
                </a:cubicBezTo>
                <a:cubicBezTo>
                  <a:pt x="5387" y="602"/>
                  <a:pt x="5606" y="803"/>
                  <a:pt x="5569" y="858"/>
                </a:cubicBezTo>
                <a:cubicBezTo>
                  <a:pt x="5368" y="712"/>
                  <a:pt x="5332" y="438"/>
                  <a:pt x="5168" y="456"/>
                </a:cubicBezTo>
                <a:cubicBezTo>
                  <a:pt x="5131" y="621"/>
                  <a:pt x="5314" y="748"/>
                  <a:pt x="5350" y="895"/>
                </a:cubicBezTo>
                <a:cubicBezTo>
                  <a:pt x="5168" y="821"/>
                  <a:pt x="5131" y="529"/>
                  <a:pt x="5040" y="493"/>
                </a:cubicBezTo>
                <a:cubicBezTo>
                  <a:pt x="4930" y="456"/>
                  <a:pt x="4894" y="529"/>
                  <a:pt x="4857" y="584"/>
                </a:cubicBezTo>
                <a:cubicBezTo>
                  <a:pt x="4821" y="657"/>
                  <a:pt x="4766" y="767"/>
                  <a:pt x="4748" y="821"/>
                </a:cubicBezTo>
                <a:cubicBezTo>
                  <a:pt x="4675" y="968"/>
                  <a:pt x="4729" y="1296"/>
                  <a:pt x="4766" y="1424"/>
                </a:cubicBezTo>
                <a:cubicBezTo>
                  <a:pt x="4930" y="1388"/>
                  <a:pt x="4912" y="1260"/>
                  <a:pt x="5277" y="1260"/>
                </a:cubicBezTo>
                <a:cubicBezTo>
                  <a:pt x="5515" y="1260"/>
                  <a:pt x="6482" y="1314"/>
                  <a:pt x="6574" y="1278"/>
                </a:cubicBezTo>
                <a:cubicBezTo>
                  <a:pt x="6720" y="1187"/>
                  <a:pt x="6756" y="1022"/>
                  <a:pt x="6939" y="968"/>
                </a:cubicBezTo>
                <a:cubicBezTo>
                  <a:pt x="6902" y="803"/>
                  <a:pt x="6847" y="840"/>
                  <a:pt x="6847" y="657"/>
                </a:cubicBezTo>
                <a:cubicBezTo>
                  <a:pt x="6829" y="511"/>
                  <a:pt x="6847" y="420"/>
                  <a:pt x="6738" y="365"/>
                </a:cubicBezTo>
                <a:cubicBezTo>
                  <a:pt x="6574" y="274"/>
                  <a:pt x="6336" y="274"/>
                  <a:pt x="6172" y="36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253D30FB-7E98-4112-93CF-23AD826F208E}"/>
              </a:ext>
            </a:extLst>
          </p:cNvPr>
          <p:cNvGrpSpPr/>
          <p:nvPr/>
        </p:nvGrpSpPr>
        <p:grpSpPr>
          <a:xfrm>
            <a:off x="2236788" y="2416175"/>
            <a:ext cx="1925638" cy="4170362"/>
            <a:chOff x="2236788" y="2416175"/>
            <a:chExt cx="1925638" cy="41703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FFD7C06-0FD6-4969-99D2-DF91DB95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788" y="3632200"/>
              <a:ext cx="1925638" cy="2954337"/>
            </a:xfrm>
            <a:custGeom>
              <a:avLst/>
              <a:gdLst>
                <a:gd name="T0" fmla="*/ 1972 w 6190"/>
                <a:gd name="T1" fmla="*/ 1461 h 9495"/>
                <a:gd name="T2" fmla="*/ 1534 w 6190"/>
                <a:gd name="T3" fmla="*/ 1260 h 9495"/>
                <a:gd name="T4" fmla="*/ 1096 w 6190"/>
                <a:gd name="T5" fmla="*/ 767 h 9495"/>
                <a:gd name="T6" fmla="*/ 1132 w 6190"/>
                <a:gd name="T7" fmla="*/ 73 h 9495"/>
                <a:gd name="T8" fmla="*/ 785 w 6190"/>
                <a:gd name="T9" fmla="*/ 530 h 9495"/>
                <a:gd name="T10" fmla="*/ 1425 w 6190"/>
                <a:gd name="T11" fmla="*/ 1625 h 9495"/>
                <a:gd name="T12" fmla="*/ 2027 w 6190"/>
                <a:gd name="T13" fmla="*/ 2337 h 9495"/>
                <a:gd name="T14" fmla="*/ 2064 w 6190"/>
                <a:gd name="T15" fmla="*/ 2684 h 9495"/>
                <a:gd name="T16" fmla="*/ 1735 w 6190"/>
                <a:gd name="T17" fmla="*/ 3013 h 9495"/>
                <a:gd name="T18" fmla="*/ 1753 w 6190"/>
                <a:gd name="T19" fmla="*/ 3159 h 9495"/>
                <a:gd name="T20" fmla="*/ 1844 w 6190"/>
                <a:gd name="T21" fmla="*/ 3743 h 9495"/>
                <a:gd name="T22" fmla="*/ 2118 w 6190"/>
                <a:gd name="T23" fmla="*/ 3743 h 9495"/>
                <a:gd name="T24" fmla="*/ 2520 w 6190"/>
                <a:gd name="T25" fmla="*/ 5934 h 9495"/>
                <a:gd name="T26" fmla="*/ 1589 w 6190"/>
                <a:gd name="T27" fmla="*/ 4820 h 9495"/>
                <a:gd name="T28" fmla="*/ 1059 w 6190"/>
                <a:gd name="T29" fmla="*/ 4747 h 9495"/>
                <a:gd name="T30" fmla="*/ 1224 w 6190"/>
                <a:gd name="T31" fmla="*/ 3524 h 9495"/>
                <a:gd name="T32" fmla="*/ 694 w 6190"/>
                <a:gd name="T33" fmla="*/ 3761 h 9495"/>
                <a:gd name="T34" fmla="*/ 238 w 6190"/>
                <a:gd name="T35" fmla="*/ 4711 h 9495"/>
                <a:gd name="T36" fmla="*/ 1461 w 6190"/>
                <a:gd name="T37" fmla="*/ 5368 h 9495"/>
                <a:gd name="T38" fmla="*/ 73 w 6190"/>
                <a:gd name="T39" fmla="*/ 5551 h 9495"/>
                <a:gd name="T40" fmla="*/ 1187 w 6190"/>
                <a:gd name="T41" fmla="*/ 5934 h 9495"/>
                <a:gd name="T42" fmla="*/ 2502 w 6190"/>
                <a:gd name="T43" fmla="*/ 6025 h 9495"/>
                <a:gd name="T44" fmla="*/ 1863 w 6190"/>
                <a:gd name="T45" fmla="*/ 6555 h 9495"/>
                <a:gd name="T46" fmla="*/ 2337 w 6190"/>
                <a:gd name="T47" fmla="*/ 6792 h 9495"/>
                <a:gd name="T48" fmla="*/ 3579 w 6190"/>
                <a:gd name="T49" fmla="*/ 9495 h 9495"/>
                <a:gd name="T50" fmla="*/ 3104 w 6190"/>
                <a:gd name="T51" fmla="*/ 6299 h 9495"/>
                <a:gd name="T52" fmla="*/ 4218 w 6190"/>
                <a:gd name="T53" fmla="*/ 5788 h 9495"/>
                <a:gd name="T54" fmla="*/ 3835 w 6190"/>
                <a:gd name="T55" fmla="*/ 5605 h 9495"/>
                <a:gd name="T56" fmla="*/ 3177 w 6190"/>
                <a:gd name="T57" fmla="*/ 5752 h 9495"/>
                <a:gd name="T58" fmla="*/ 3159 w 6190"/>
                <a:gd name="T59" fmla="*/ 5259 h 9495"/>
                <a:gd name="T60" fmla="*/ 3908 w 6190"/>
                <a:gd name="T61" fmla="*/ 5058 h 9495"/>
                <a:gd name="T62" fmla="*/ 3835 w 6190"/>
                <a:gd name="T63" fmla="*/ 4656 h 9495"/>
                <a:gd name="T64" fmla="*/ 5149 w 6190"/>
                <a:gd name="T65" fmla="*/ 4510 h 9495"/>
                <a:gd name="T66" fmla="*/ 5259 w 6190"/>
                <a:gd name="T67" fmla="*/ 3761 h 9495"/>
                <a:gd name="T68" fmla="*/ 5752 w 6190"/>
                <a:gd name="T69" fmla="*/ 3195 h 9495"/>
                <a:gd name="T70" fmla="*/ 5368 w 6190"/>
                <a:gd name="T71" fmla="*/ 2483 h 9495"/>
                <a:gd name="T72" fmla="*/ 5569 w 6190"/>
                <a:gd name="T73" fmla="*/ 1771 h 9495"/>
                <a:gd name="T74" fmla="*/ 5058 w 6190"/>
                <a:gd name="T75" fmla="*/ 2940 h 9495"/>
                <a:gd name="T76" fmla="*/ 5113 w 6190"/>
                <a:gd name="T77" fmla="*/ 3816 h 9495"/>
                <a:gd name="T78" fmla="*/ 4729 w 6190"/>
                <a:gd name="T79" fmla="*/ 3907 h 9495"/>
                <a:gd name="T80" fmla="*/ 3962 w 6190"/>
                <a:gd name="T81" fmla="*/ 4400 h 9495"/>
                <a:gd name="T82" fmla="*/ 2611 w 6190"/>
                <a:gd name="T83" fmla="*/ 4912 h 9495"/>
                <a:gd name="T84" fmla="*/ 3232 w 6190"/>
                <a:gd name="T85" fmla="*/ 4364 h 9495"/>
                <a:gd name="T86" fmla="*/ 3926 w 6190"/>
                <a:gd name="T87" fmla="*/ 3524 h 9495"/>
                <a:gd name="T88" fmla="*/ 2575 w 6190"/>
                <a:gd name="T89" fmla="*/ 4218 h 9495"/>
                <a:gd name="T90" fmla="*/ 3561 w 6190"/>
                <a:gd name="T91" fmla="*/ 3232 h 9495"/>
                <a:gd name="T92" fmla="*/ 3196 w 6190"/>
                <a:gd name="T93" fmla="*/ 3086 h 9495"/>
                <a:gd name="T94" fmla="*/ 4127 w 6190"/>
                <a:gd name="T95" fmla="*/ 2611 h 9495"/>
                <a:gd name="T96" fmla="*/ 4437 w 6190"/>
                <a:gd name="T97" fmla="*/ 2082 h 9495"/>
                <a:gd name="T98" fmla="*/ 5113 w 6190"/>
                <a:gd name="T99" fmla="*/ 1205 h 9495"/>
                <a:gd name="T100" fmla="*/ 4437 w 6190"/>
                <a:gd name="T101" fmla="*/ 1972 h 9495"/>
                <a:gd name="T102" fmla="*/ 4273 w 6190"/>
                <a:gd name="T103" fmla="*/ 1406 h 9495"/>
                <a:gd name="T104" fmla="*/ 3378 w 6190"/>
                <a:gd name="T105" fmla="*/ 2721 h 9495"/>
                <a:gd name="T106" fmla="*/ 2611 w 6190"/>
                <a:gd name="T107" fmla="*/ 2830 h 9495"/>
                <a:gd name="T108" fmla="*/ 3214 w 6190"/>
                <a:gd name="T109" fmla="*/ 2301 h 9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0" h="9495">
                  <a:moveTo>
                    <a:pt x="2191" y="2082"/>
                  </a:moveTo>
                  <a:lnTo>
                    <a:pt x="2137" y="2082"/>
                  </a:lnTo>
                  <a:cubicBezTo>
                    <a:pt x="1972" y="2045"/>
                    <a:pt x="2045" y="2027"/>
                    <a:pt x="1954" y="1917"/>
                  </a:cubicBezTo>
                  <a:cubicBezTo>
                    <a:pt x="1972" y="1771"/>
                    <a:pt x="2009" y="1881"/>
                    <a:pt x="2064" y="1771"/>
                  </a:cubicBezTo>
                  <a:cubicBezTo>
                    <a:pt x="1954" y="1771"/>
                    <a:pt x="1790" y="1862"/>
                    <a:pt x="1771" y="1680"/>
                  </a:cubicBezTo>
                  <a:cubicBezTo>
                    <a:pt x="1771" y="1515"/>
                    <a:pt x="1917" y="1534"/>
                    <a:pt x="2009" y="1461"/>
                  </a:cubicBezTo>
                  <a:cubicBezTo>
                    <a:pt x="1991" y="1461"/>
                    <a:pt x="2009" y="1461"/>
                    <a:pt x="1972" y="1461"/>
                  </a:cubicBezTo>
                  <a:cubicBezTo>
                    <a:pt x="1899" y="1461"/>
                    <a:pt x="1991" y="1461"/>
                    <a:pt x="1917" y="1479"/>
                  </a:cubicBezTo>
                  <a:cubicBezTo>
                    <a:pt x="1844" y="1479"/>
                    <a:pt x="1844" y="1479"/>
                    <a:pt x="1790" y="1461"/>
                  </a:cubicBezTo>
                  <a:lnTo>
                    <a:pt x="1717" y="1643"/>
                  </a:lnTo>
                  <a:cubicBezTo>
                    <a:pt x="1589" y="1643"/>
                    <a:pt x="1479" y="1515"/>
                    <a:pt x="1406" y="1461"/>
                  </a:cubicBezTo>
                  <a:cubicBezTo>
                    <a:pt x="1406" y="1369"/>
                    <a:pt x="1406" y="1278"/>
                    <a:pt x="1498" y="1260"/>
                  </a:cubicBezTo>
                  <a:cubicBezTo>
                    <a:pt x="1498" y="1260"/>
                    <a:pt x="1498" y="1260"/>
                    <a:pt x="1516" y="1260"/>
                  </a:cubicBezTo>
                  <a:cubicBezTo>
                    <a:pt x="1516" y="1260"/>
                    <a:pt x="1534" y="1260"/>
                    <a:pt x="1534" y="1260"/>
                  </a:cubicBezTo>
                  <a:cubicBezTo>
                    <a:pt x="1607" y="1242"/>
                    <a:pt x="1534" y="1278"/>
                    <a:pt x="1607" y="1242"/>
                  </a:cubicBezTo>
                  <a:cubicBezTo>
                    <a:pt x="1625" y="1223"/>
                    <a:pt x="1735" y="1187"/>
                    <a:pt x="1753" y="1169"/>
                  </a:cubicBezTo>
                  <a:cubicBezTo>
                    <a:pt x="1680" y="1132"/>
                    <a:pt x="1571" y="1205"/>
                    <a:pt x="1498" y="1223"/>
                  </a:cubicBezTo>
                  <a:cubicBezTo>
                    <a:pt x="1516" y="1150"/>
                    <a:pt x="1552" y="1096"/>
                    <a:pt x="1534" y="1059"/>
                  </a:cubicBezTo>
                  <a:cubicBezTo>
                    <a:pt x="1479" y="1169"/>
                    <a:pt x="1425" y="1278"/>
                    <a:pt x="1333" y="1369"/>
                  </a:cubicBezTo>
                  <a:cubicBezTo>
                    <a:pt x="1224" y="1333"/>
                    <a:pt x="986" y="876"/>
                    <a:pt x="1059" y="785"/>
                  </a:cubicBezTo>
                  <a:lnTo>
                    <a:pt x="1096" y="767"/>
                  </a:lnTo>
                  <a:cubicBezTo>
                    <a:pt x="1132" y="767"/>
                    <a:pt x="1096" y="749"/>
                    <a:pt x="1242" y="785"/>
                  </a:cubicBezTo>
                  <a:cubicBezTo>
                    <a:pt x="1315" y="785"/>
                    <a:pt x="1333" y="803"/>
                    <a:pt x="1406" y="822"/>
                  </a:cubicBezTo>
                  <a:cubicBezTo>
                    <a:pt x="1351" y="694"/>
                    <a:pt x="1388" y="749"/>
                    <a:pt x="1425" y="657"/>
                  </a:cubicBezTo>
                  <a:cubicBezTo>
                    <a:pt x="1278" y="676"/>
                    <a:pt x="1370" y="749"/>
                    <a:pt x="1132" y="694"/>
                  </a:cubicBezTo>
                  <a:cubicBezTo>
                    <a:pt x="1132" y="694"/>
                    <a:pt x="1078" y="310"/>
                    <a:pt x="1078" y="292"/>
                  </a:cubicBezTo>
                  <a:cubicBezTo>
                    <a:pt x="1078" y="183"/>
                    <a:pt x="1169" y="91"/>
                    <a:pt x="1224" y="0"/>
                  </a:cubicBezTo>
                  <a:cubicBezTo>
                    <a:pt x="1169" y="37"/>
                    <a:pt x="1187" y="37"/>
                    <a:pt x="1132" y="73"/>
                  </a:cubicBezTo>
                  <a:cubicBezTo>
                    <a:pt x="1096" y="128"/>
                    <a:pt x="1096" y="128"/>
                    <a:pt x="1023" y="146"/>
                  </a:cubicBezTo>
                  <a:cubicBezTo>
                    <a:pt x="1005" y="91"/>
                    <a:pt x="1005" y="73"/>
                    <a:pt x="968" y="18"/>
                  </a:cubicBezTo>
                  <a:cubicBezTo>
                    <a:pt x="913" y="128"/>
                    <a:pt x="1132" y="420"/>
                    <a:pt x="1023" y="621"/>
                  </a:cubicBezTo>
                  <a:cubicBezTo>
                    <a:pt x="1023" y="621"/>
                    <a:pt x="1005" y="621"/>
                    <a:pt x="1005" y="621"/>
                  </a:cubicBezTo>
                  <a:cubicBezTo>
                    <a:pt x="1005" y="621"/>
                    <a:pt x="986" y="621"/>
                    <a:pt x="986" y="621"/>
                  </a:cubicBezTo>
                  <a:cubicBezTo>
                    <a:pt x="950" y="621"/>
                    <a:pt x="986" y="657"/>
                    <a:pt x="895" y="603"/>
                  </a:cubicBezTo>
                  <a:cubicBezTo>
                    <a:pt x="822" y="566"/>
                    <a:pt x="859" y="548"/>
                    <a:pt x="785" y="530"/>
                  </a:cubicBezTo>
                  <a:cubicBezTo>
                    <a:pt x="859" y="694"/>
                    <a:pt x="1041" y="603"/>
                    <a:pt x="986" y="895"/>
                  </a:cubicBezTo>
                  <a:cubicBezTo>
                    <a:pt x="804" y="968"/>
                    <a:pt x="840" y="840"/>
                    <a:pt x="731" y="840"/>
                  </a:cubicBezTo>
                  <a:cubicBezTo>
                    <a:pt x="731" y="913"/>
                    <a:pt x="859" y="968"/>
                    <a:pt x="932" y="986"/>
                  </a:cubicBezTo>
                  <a:cubicBezTo>
                    <a:pt x="1041" y="1004"/>
                    <a:pt x="1096" y="1096"/>
                    <a:pt x="1096" y="1223"/>
                  </a:cubicBezTo>
                  <a:lnTo>
                    <a:pt x="822" y="1260"/>
                  </a:lnTo>
                  <a:cubicBezTo>
                    <a:pt x="968" y="1333"/>
                    <a:pt x="1096" y="1223"/>
                    <a:pt x="1224" y="1351"/>
                  </a:cubicBezTo>
                  <a:cubicBezTo>
                    <a:pt x="1406" y="1552"/>
                    <a:pt x="1333" y="1515"/>
                    <a:pt x="1425" y="1625"/>
                  </a:cubicBezTo>
                  <a:cubicBezTo>
                    <a:pt x="1607" y="1625"/>
                    <a:pt x="1680" y="1753"/>
                    <a:pt x="1790" y="1862"/>
                  </a:cubicBezTo>
                  <a:cubicBezTo>
                    <a:pt x="1844" y="1917"/>
                    <a:pt x="1863" y="1899"/>
                    <a:pt x="1863" y="2008"/>
                  </a:cubicBezTo>
                  <a:cubicBezTo>
                    <a:pt x="1662" y="2027"/>
                    <a:pt x="1132" y="1862"/>
                    <a:pt x="1005" y="1899"/>
                  </a:cubicBezTo>
                  <a:lnTo>
                    <a:pt x="1443" y="1990"/>
                  </a:lnTo>
                  <a:cubicBezTo>
                    <a:pt x="1552" y="2008"/>
                    <a:pt x="1589" y="2027"/>
                    <a:pt x="1680" y="2045"/>
                  </a:cubicBezTo>
                  <a:cubicBezTo>
                    <a:pt x="1753" y="2063"/>
                    <a:pt x="1881" y="2045"/>
                    <a:pt x="1954" y="2082"/>
                  </a:cubicBezTo>
                  <a:cubicBezTo>
                    <a:pt x="2009" y="2155"/>
                    <a:pt x="2045" y="2209"/>
                    <a:pt x="2027" y="2337"/>
                  </a:cubicBezTo>
                  <a:cubicBezTo>
                    <a:pt x="1790" y="2337"/>
                    <a:pt x="1625" y="2155"/>
                    <a:pt x="1443" y="2136"/>
                  </a:cubicBezTo>
                  <a:cubicBezTo>
                    <a:pt x="1406" y="2118"/>
                    <a:pt x="1333" y="2118"/>
                    <a:pt x="1315" y="2118"/>
                  </a:cubicBezTo>
                  <a:lnTo>
                    <a:pt x="1187" y="2136"/>
                  </a:lnTo>
                  <a:cubicBezTo>
                    <a:pt x="1333" y="2191"/>
                    <a:pt x="1516" y="2136"/>
                    <a:pt x="1552" y="2264"/>
                  </a:cubicBezTo>
                  <a:cubicBezTo>
                    <a:pt x="1461" y="2337"/>
                    <a:pt x="1425" y="2301"/>
                    <a:pt x="1351" y="2337"/>
                  </a:cubicBezTo>
                  <a:cubicBezTo>
                    <a:pt x="1388" y="2447"/>
                    <a:pt x="1552" y="2228"/>
                    <a:pt x="1771" y="2319"/>
                  </a:cubicBezTo>
                  <a:cubicBezTo>
                    <a:pt x="2045" y="2428"/>
                    <a:pt x="2009" y="2410"/>
                    <a:pt x="2064" y="2684"/>
                  </a:cubicBezTo>
                  <a:cubicBezTo>
                    <a:pt x="1899" y="2684"/>
                    <a:pt x="1844" y="2629"/>
                    <a:pt x="1717" y="2574"/>
                  </a:cubicBezTo>
                  <a:lnTo>
                    <a:pt x="1717" y="2666"/>
                  </a:lnTo>
                  <a:cubicBezTo>
                    <a:pt x="1680" y="2666"/>
                    <a:pt x="1625" y="2666"/>
                    <a:pt x="1589" y="2702"/>
                  </a:cubicBezTo>
                  <a:cubicBezTo>
                    <a:pt x="1735" y="2775"/>
                    <a:pt x="1808" y="2684"/>
                    <a:pt x="1954" y="2721"/>
                  </a:cubicBezTo>
                  <a:cubicBezTo>
                    <a:pt x="2082" y="2757"/>
                    <a:pt x="2137" y="2830"/>
                    <a:pt x="2155" y="2958"/>
                  </a:cubicBezTo>
                  <a:cubicBezTo>
                    <a:pt x="2064" y="2994"/>
                    <a:pt x="2045" y="2994"/>
                    <a:pt x="1954" y="2994"/>
                  </a:cubicBezTo>
                  <a:cubicBezTo>
                    <a:pt x="1771" y="2976"/>
                    <a:pt x="1844" y="2994"/>
                    <a:pt x="1735" y="3013"/>
                  </a:cubicBezTo>
                  <a:cubicBezTo>
                    <a:pt x="1625" y="3031"/>
                    <a:pt x="1534" y="2903"/>
                    <a:pt x="1370" y="2885"/>
                  </a:cubicBezTo>
                  <a:cubicBezTo>
                    <a:pt x="1406" y="2940"/>
                    <a:pt x="1461" y="2958"/>
                    <a:pt x="1534" y="2994"/>
                  </a:cubicBezTo>
                  <a:cubicBezTo>
                    <a:pt x="1607" y="3049"/>
                    <a:pt x="1644" y="3067"/>
                    <a:pt x="1717" y="3086"/>
                  </a:cubicBezTo>
                  <a:cubicBezTo>
                    <a:pt x="1698" y="3214"/>
                    <a:pt x="1644" y="3250"/>
                    <a:pt x="1552" y="3305"/>
                  </a:cubicBezTo>
                  <a:lnTo>
                    <a:pt x="1479" y="3341"/>
                  </a:lnTo>
                  <a:cubicBezTo>
                    <a:pt x="1479" y="3341"/>
                    <a:pt x="1479" y="3341"/>
                    <a:pt x="1461" y="3341"/>
                  </a:cubicBezTo>
                  <a:cubicBezTo>
                    <a:pt x="1589" y="3414"/>
                    <a:pt x="1717" y="3214"/>
                    <a:pt x="1753" y="3159"/>
                  </a:cubicBezTo>
                  <a:cubicBezTo>
                    <a:pt x="1881" y="3031"/>
                    <a:pt x="2009" y="3013"/>
                    <a:pt x="2173" y="3067"/>
                  </a:cubicBezTo>
                  <a:cubicBezTo>
                    <a:pt x="2228" y="3177"/>
                    <a:pt x="2283" y="3341"/>
                    <a:pt x="2246" y="3469"/>
                  </a:cubicBezTo>
                  <a:cubicBezTo>
                    <a:pt x="2045" y="3560"/>
                    <a:pt x="1771" y="3323"/>
                    <a:pt x="1625" y="3469"/>
                  </a:cubicBezTo>
                  <a:cubicBezTo>
                    <a:pt x="1625" y="3469"/>
                    <a:pt x="1625" y="3469"/>
                    <a:pt x="1625" y="3469"/>
                  </a:cubicBezTo>
                  <a:lnTo>
                    <a:pt x="1680" y="3487"/>
                  </a:lnTo>
                  <a:cubicBezTo>
                    <a:pt x="1771" y="3506"/>
                    <a:pt x="1881" y="3487"/>
                    <a:pt x="1954" y="3524"/>
                  </a:cubicBezTo>
                  <a:cubicBezTo>
                    <a:pt x="1972" y="3615"/>
                    <a:pt x="1899" y="3688"/>
                    <a:pt x="1844" y="3743"/>
                  </a:cubicBezTo>
                  <a:cubicBezTo>
                    <a:pt x="1735" y="3871"/>
                    <a:pt x="1680" y="3780"/>
                    <a:pt x="1571" y="3816"/>
                  </a:cubicBezTo>
                  <a:cubicBezTo>
                    <a:pt x="1680" y="3944"/>
                    <a:pt x="1844" y="3834"/>
                    <a:pt x="1917" y="3743"/>
                  </a:cubicBezTo>
                  <a:cubicBezTo>
                    <a:pt x="2082" y="3560"/>
                    <a:pt x="1954" y="3579"/>
                    <a:pt x="2283" y="3542"/>
                  </a:cubicBezTo>
                  <a:cubicBezTo>
                    <a:pt x="2301" y="3560"/>
                    <a:pt x="2301" y="3560"/>
                    <a:pt x="2319" y="3597"/>
                  </a:cubicBezTo>
                  <a:cubicBezTo>
                    <a:pt x="2319" y="3597"/>
                    <a:pt x="2337" y="3652"/>
                    <a:pt x="2337" y="3652"/>
                  </a:cubicBezTo>
                  <a:cubicBezTo>
                    <a:pt x="2337" y="3707"/>
                    <a:pt x="2337" y="3725"/>
                    <a:pt x="2337" y="3780"/>
                  </a:cubicBezTo>
                  <a:cubicBezTo>
                    <a:pt x="2264" y="3761"/>
                    <a:pt x="2191" y="3707"/>
                    <a:pt x="2118" y="3743"/>
                  </a:cubicBezTo>
                  <a:cubicBezTo>
                    <a:pt x="2283" y="3816"/>
                    <a:pt x="2410" y="3816"/>
                    <a:pt x="2392" y="4145"/>
                  </a:cubicBezTo>
                  <a:cubicBezTo>
                    <a:pt x="2337" y="4181"/>
                    <a:pt x="2374" y="4163"/>
                    <a:pt x="2301" y="4181"/>
                  </a:cubicBezTo>
                  <a:lnTo>
                    <a:pt x="2410" y="4254"/>
                  </a:lnTo>
                  <a:cubicBezTo>
                    <a:pt x="2429" y="4437"/>
                    <a:pt x="2410" y="4601"/>
                    <a:pt x="2356" y="4784"/>
                  </a:cubicBezTo>
                  <a:lnTo>
                    <a:pt x="2246" y="4912"/>
                  </a:lnTo>
                  <a:cubicBezTo>
                    <a:pt x="2337" y="5167"/>
                    <a:pt x="2264" y="5259"/>
                    <a:pt x="2356" y="5478"/>
                  </a:cubicBezTo>
                  <a:cubicBezTo>
                    <a:pt x="2392" y="5569"/>
                    <a:pt x="2557" y="5843"/>
                    <a:pt x="2520" y="5934"/>
                  </a:cubicBezTo>
                  <a:cubicBezTo>
                    <a:pt x="2465" y="5934"/>
                    <a:pt x="2228" y="5843"/>
                    <a:pt x="2173" y="5806"/>
                  </a:cubicBezTo>
                  <a:cubicBezTo>
                    <a:pt x="2137" y="5770"/>
                    <a:pt x="1991" y="5569"/>
                    <a:pt x="1936" y="5496"/>
                  </a:cubicBezTo>
                  <a:cubicBezTo>
                    <a:pt x="1826" y="5259"/>
                    <a:pt x="1899" y="5295"/>
                    <a:pt x="1917" y="5076"/>
                  </a:cubicBezTo>
                  <a:cubicBezTo>
                    <a:pt x="1936" y="4948"/>
                    <a:pt x="2009" y="4711"/>
                    <a:pt x="1899" y="4638"/>
                  </a:cubicBezTo>
                  <a:cubicBezTo>
                    <a:pt x="1863" y="4693"/>
                    <a:pt x="1899" y="4747"/>
                    <a:pt x="1899" y="4857"/>
                  </a:cubicBezTo>
                  <a:cubicBezTo>
                    <a:pt x="1881" y="4912"/>
                    <a:pt x="1863" y="5003"/>
                    <a:pt x="1863" y="5094"/>
                  </a:cubicBezTo>
                  <a:cubicBezTo>
                    <a:pt x="1680" y="5076"/>
                    <a:pt x="1680" y="4857"/>
                    <a:pt x="1589" y="4820"/>
                  </a:cubicBezTo>
                  <a:cubicBezTo>
                    <a:pt x="1552" y="4948"/>
                    <a:pt x="1863" y="5039"/>
                    <a:pt x="1826" y="5496"/>
                  </a:cubicBezTo>
                  <a:cubicBezTo>
                    <a:pt x="1698" y="5478"/>
                    <a:pt x="1571" y="5405"/>
                    <a:pt x="1534" y="5313"/>
                  </a:cubicBezTo>
                  <a:cubicBezTo>
                    <a:pt x="1516" y="5240"/>
                    <a:pt x="1534" y="5186"/>
                    <a:pt x="1498" y="5112"/>
                  </a:cubicBezTo>
                  <a:cubicBezTo>
                    <a:pt x="1406" y="4875"/>
                    <a:pt x="1297" y="5131"/>
                    <a:pt x="1516" y="4674"/>
                  </a:cubicBezTo>
                  <a:cubicBezTo>
                    <a:pt x="1534" y="4619"/>
                    <a:pt x="1625" y="4473"/>
                    <a:pt x="1589" y="4400"/>
                  </a:cubicBezTo>
                  <a:cubicBezTo>
                    <a:pt x="1498" y="4565"/>
                    <a:pt x="1443" y="4766"/>
                    <a:pt x="1333" y="4893"/>
                  </a:cubicBezTo>
                  <a:cubicBezTo>
                    <a:pt x="1187" y="4893"/>
                    <a:pt x="1114" y="4820"/>
                    <a:pt x="1059" y="4747"/>
                  </a:cubicBezTo>
                  <a:cubicBezTo>
                    <a:pt x="859" y="4565"/>
                    <a:pt x="1187" y="4419"/>
                    <a:pt x="1278" y="4273"/>
                  </a:cubicBezTo>
                  <a:cubicBezTo>
                    <a:pt x="1315" y="4218"/>
                    <a:pt x="1315" y="4181"/>
                    <a:pt x="1370" y="4145"/>
                  </a:cubicBezTo>
                  <a:cubicBezTo>
                    <a:pt x="1461" y="4090"/>
                    <a:pt x="1479" y="4163"/>
                    <a:pt x="1534" y="4090"/>
                  </a:cubicBezTo>
                  <a:cubicBezTo>
                    <a:pt x="1425" y="4053"/>
                    <a:pt x="1370" y="4108"/>
                    <a:pt x="1351" y="3999"/>
                  </a:cubicBezTo>
                  <a:cubicBezTo>
                    <a:pt x="1297" y="3634"/>
                    <a:pt x="1461" y="3999"/>
                    <a:pt x="1205" y="3360"/>
                  </a:cubicBezTo>
                  <a:lnTo>
                    <a:pt x="1187" y="3268"/>
                  </a:lnTo>
                  <a:cubicBezTo>
                    <a:pt x="1059" y="3305"/>
                    <a:pt x="1187" y="3433"/>
                    <a:pt x="1224" y="3524"/>
                  </a:cubicBezTo>
                  <a:cubicBezTo>
                    <a:pt x="1260" y="3634"/>
                    <a:pt x="1297" y="3761"/>
                    <a:pt x="1278" y="3926"/>
                  </a:cubicBezTo>
                  <a:cubicBezTo>
                    <a:pt x="1151" y="3944"/>
                    <a:pt x="1078" y="3907"/>
                    <a:pt x="1005" y="3853"/>
                  </a:cubicBezTo>
                  <a:cubicBezTo>
                    <a:pt x="877" y="3743"/>
                    <a:pt x="986" y="3652"/>
                    <a:pt x="859" y="3652"/>
                  </a:cubicBezTo>
                  <a:cubicBezTo>
                    <a:pt x="877" y="3889"/>
                    <a:pt x="1132" y="3907"/>
                    <a:pt x="1278" y="4017"/>
                  </a:cubicBezTo>
                  <a:cubicBezTo>
                    <a:pt x="1297" y="4200"/>
                    <a:pt x="1132" y="4327"/>
                    <a:pt x="1023" y="4437"/>
                  </a:cubicBezTo>
                  <a:cubicBezTo>
                    <a:pt x="950" y="4492"/>
                    <a:pt x="932" y="4565"/>
                    <a:pt x="785" y="4528"/>
                  </a:cubicBezTo>
                  <a:cubicBezTo>
                    <a:pt x="347" y="4382"/>
                    <a:pt x="731" y="3926"/>
                    <a:pt x="694" y="3761"/>
                  </a:cubicBezTo>
                  <a:cubicBezTo>
                    <a:pt x="603" y="3780"/>
                    <a:pt x="585" y="4145"/>
                    <a:pt x="512" y="4254"/>
                  </a:cubicBezTo>
                  <a:cubicBezTo>
                    <a:pt x="384" y="4273"/>
                    <a:pt x="366" y="4163"/>
                    <a:pt x="274" y="4126"/>
                  </a:cubicBezTo>
                  <a:cubicBezTo>
                    <a:pt x="311" y="4236"/>
                    <a:pt x="530" y="4382"/>
                    <a:pt x="603" y="4455"/>
                  </a:cubicBezTo>
                  <a:cubicBezTo>
                    <a:pt x="731" y="4546"/>
                    <a:pt x="859" y="4565"/>
                    <a:pt x="913" y="4674"/>
                  </a:cubicBezTo>
                  <a:cubicBezTo>
                    <a:pt x="932" y="4711"/>
                    <a:pt x="950" y="4729"/>
                    <a:pt x="968" y="4784"/>
                  </a:cubicBezTo>
                  <a:cubicBezTo>
                    <a:pt x="950" y="4802"/>
                    <a:pt x="986" y="4802"/>
                    <a:pt x="913" y="4839"/>
                  </a:cubicBezTo>
                  <a:cubicBezTo>
                    <a:pt x="676" y="4930"/>
                    <a:pt x="311" y="4711"/>
                    <a:pt x="238" y="4711"/>
                  </a:cubicBezTo>
                  <a:cubicBezTo>
                    <a:pt x="292" y="4802"/>
                    <a:pt x="292" y="4729"/>
                    <a:pt x="329" y="4839"/>
                  </a:cubicBezTo>
                  <a:cubicBezTo>
                    <a:pt x="238" y="4912"/>
                    <a:pt x="110" y="4893"/>
                    <a:pt x="0" y="4930"/>
                  </a:cubicBezTo>
                  <a:cubicBezTo>
                    <a:pt x="238" y="4948"/>
                    <a:pt x="292" y="4875"/>
                    <a:pt x="439" y="4857"/>
                  </a:cubicBezTo>
                  <a:cubicBezTo>
                    <a:pt x="603" y="4839"/>
                    <a:pt x="658" y="4930"/>
                    <a:pt x="913" y="4875"/>
                  </a:cubicBezTo>
                  <a:cubicBezTo>
                    <a:pt x="1096" y="4857"/>
                    <a:pt x="1351" y="4948"/>
                    <a:pt x="1406" y="5167"/>
                  </a:cubicBezTo>
                  <a:cubicBezTo>
                    <a:pt x="1425" y="5240"/>
                    <a:pt x="1406" y="5222"/>
                    <a:pt x="1425" y="5277"/>
                  </a:cubicBezTo>
                  <a:lnTo>
                    <a:pt x="1461" y="5368"/>
                  </a:lnTo>
                  <a:cubicBezTo>
                    <a:pt x="1461" y="5368"/>
                    <a:pt x="1461" y="5368"/>
                    <a:pt x="1443" y="5368"/>
                  </a:cubicBezTo>
                  <a:cubicBezTo>
                    <a:pt x="1351" y="5423"/>
                    <a:pt x="1224" y="5368"/>
                    <a:pt x="1096" y="5368"/>
                  </a:cubicBezTo>
                  <a:cubicBezTo>
                    <a:pt x="968" y="5368"/>
                    <a:pt x="840" y="5386"/>
                    <a:pt x="712" y="5368"/>
                  </a:cubicBezTo>
                  <a:cubicBezTo>
                    <a:pt x="366" y="5332"/>
                    <a:pt x="219" y="5186"/>
                    <a:pt x="128" y="5222"/>
                  </a:cubicBezTo>
                  <a:cubicBezTo>
                    <a:pt x="183" y="5259"/>
                    <a:pt x="420" y="5350"/>
                    <a:pt x="475" y="5386"/>
                  </a:cubicBezTo>
                  <a:cubicBezTo>
                    <a:pt x="439" y="5459"/>
                    <a:pt x="402" y="5478"/>
                    <a:pt x="311" y="5496"/>
                  </a:cubicBezTo>
                  <a:cubicBezTo>
                    <a:pt x="219" y="5532"/>
                    <a:pt x="165" y="5514"/>
                    <a:pt x="73" y="5551"/>
                  </a:cubicBezTo>
                  <a:cubicBezTo>
                    <a:pt x="110" y="5642"/>
                    <a:pt x="384" y="5514"/>
                    <a:pt x="439" y="5478"/>
                  </a:cubicBezTo>
                  <a:cubicBezTo>
                    <a:pt x="749" y="5368"/>
                    <a:pt x="1096" y="5423"/>
                    <a:pt x="1406" y="5459"/>
                  </a:cubicBezTo>
                  <a:cubicBezTo>
                    <a:pt x="1534" y="5478"/>
                    <a:pt x="1717" y="5496"/>
                    <a:pt x="1790" y="5605"/>
                  </a:cubicBezTo>
                  <a:cubicBezTo>
                    <a:pt x="1753" y="5642"/>
                    <a:pt x="1717" y="5660"/>
                    <a:pt x="1662" y="5697"/>
                  </a:cubicBezTo>
                  <a:cubicBezTo>
                    <a:pt x="1516" y="5806"/>
                    <a:pt x="1498" y="5879"/>
                    <a:pt x="1297" y="5916"/>
                  </a:cubicBezTo>
                  <a:lnTo>
                    <a:pt x="1205" y="5934"/>
                  </a:lnTo>
                  <a:cubicBezTo>
                    <a:pt x="1187" y="5934"/>
                    <a:pt x="1187" y="5934"/>
                    <a:pt x="1187" y="5934"/>
                  </a:cubicBezTo>
                  <a:lnTo>
                    <a:pt x="1425" y="5934"/>
                  </a:lnTo>
                  <a:cubicBezTo>
                    <a:pt x="1406" y="6025"/>
                    <a:pt x="1315" y="6098"/>
                    <a:pt x="1315" y="6226"/>
                  </a:cubicBezTo>
                  <a:cubicBezTo>
                    <a:pt x="1425" y="6171"/>
                    <a:pt x="1571" y="5697"/>
                    <a:pt x="1936" y="5642"/>
                  </a:cubicBezTo>
                  <a:cubicBezTo>
                    <a:pt x="2045" y="5825"/>
                    <a:pt x="2137" y="5879"/>
                    <a:pt x="2319" y="5971"/>
                  </a:cubicBezTo>
                  <a:cubicBezTo>
                    <a:pt x="2356" y="5989"/>
                    <a:pt x="2283" y="5952"/>
                    <a:pt x="2356" y="5989"/>
                  </a:cubicBezTo>
                  <a:cubicBezTo>
                    <a:pt x="2392" y="5989"/>
                    <a:pt x="2374" y="5989"/>
                    <a:pt x="2410" y="5989"/>
                  </a:cubicBezTo>
                  <a:cubicBezTo>
                    <a:pt x="2484" y="6007"/>
                    <a:pt x="2429" y="5989"/>
                    <a:pt x="2502" y="6025"/>
                  </a:cubicBezTo>
                  <a:cubicBezTo>
                    <a:pt x="2684" y="6117"/>
                    <a:pt x="2776" y="6500"/>
                    <a:pt x="2757" y="6719"/>
                  </a:cubicBezTo>
                  <a:cubicBezTo>
                    <a:pt x="2666" y="6737"/>
                    <a:pt x="2447" y="6683"/>
                    <a:pt x="2392" y="6628"/>
                  </a:cubicBezTo>
                  <a:cubicBezTo>
                    <a:pt x="2337" y="6555"/>
                    <a:pt x="2337" y="6409"/>
                    <a:pt x="2191" y="6391"/>
                  </a:cubicBezTo>
                  <a:cubicBezTo>
                    <a:pt x="2191" y="6500"/>
                    <a:pt x="2283" y="6427"/>
                    <a:pt x="2301" y="6628"/>
                  </a:cubicBezTo>
                  <a:cubicBezTo>
                    <a:pt x="2173" y="6628"/>
                    <a:pt x="1954" y="6537"/>
                    <a:pt x="1863" y="6500"/>
                  </a:cubicBezTo>
                  <a:cubicBezTo>
                    <a:pt x="1790" y="6464"/>
                    <a:pt x="1552" y="6336"/>
                    <a:pt x="1498" y="6354"/>
                  </a:cubicBezTo>
                  <a:cubicBezTo>
                    <a:pt x="1589" y="6445"/>
                    <a:pt x="1771" y="6482"/>
                    <a:pt x="1863" y="6555"/>
                  </a:cubicBezTo>
                  <a:lnTo>
                    <a:pt x="1881" y="6573"/>
                  </a:lnTo>
                  <a:cubicBezTo>
                    <a:pt x="1881" y="6573"/>
                    <a:pt x="1863" y="6573"/>
                    <a:pt x="1863" y="6591"/>
                  </a:cubicBezTo>
                  <a:cubicBezTo>
                    <a:pt x="1863" y="6610"/>
                    <a:pt x="1735" y="6628"/>
                    <a:pt x="1698" y="6628"/>
                  </a:cubicBezTo>
                  <a:cubicBezTo>
                    <a:pt x="1644" y="6628"/>
                    <a:pt x="1571" y="6646"/>
                    <a:pt x="1534" y="6664"/>
                  </a:cubicBezTo>
                  <a:cubicBezTo>
                    <a:pt x="1607" y="6701"/>
                    <a:pt x="1826" y="6664"/>
                    <a:pt x="1936" y="6646"/>
                  </a:cubicBezTo>
                  <a:cubicBezTo>
                    <a:pt x="2155" y="6628"/>
                    <a:pt x="2118" y="6664"/>
                    <a:pt x="2301" y="6701"/>
                  </a:cubicBezTo>
                  <a:lnTo>
                    <a:pt x="2337" y="6792"/>
                  </a:lnTo>
                  <a:cubicBezTo>
                    <a:pt x="2337" y="6792"/>
                    <a:pt x="2356" y="6792"/>
                    <a:pt x="2356" y="6811"/>
                  </a:cubicBezTo>
                  <a:cubicBezTo>
                    <a:pt x="2520" y="6756"/>
                    <a:pt x="2630" y="6737"/>
                    <a:pt x="2757" y="6847"/>
                  </a:cubicBezTo>
                  <a:cubicBezTo>
                    <a:pt x="2757" y="7048"/>
                    <a:pt x="2429" y="7176"/>
                    <a:pt x="2283" y="7230"/>
                  </a:cubicBezTo>
                  <a:cubicBezTo>
                    <a:pt x="2429" y="7285"/>
                    <a:pt x="2630" y="7066"/>
                    <a:pt x="2757" y="7030"/>
                  </a:cubicBezTo>
                  <a:cubicBezTo>
                    <a:pt x="2776" y="7139"/>
                    <a:pt x="2776" y="7176"/>
                    <a:pt x="2794" y="7304"/>
                  </a:cubicBezTo>
                  <a:cubicBezTo>
                    <a:pt x="2794" y="7395"/>
                    <a:pt x="2812" y="9403"/>
                    <a:pt x="2849" y="9495"/>
                  </a:cubicBezTo>
                  <a:lnTo>
                    <a:pt x="3579" y="9495"/>
                  </a:lnTo>
                  <a:cubicBezTo>
                    <a:pt x="3652" y="9166"/>
                    <a:pt x="2958" y="7084"/>
                    <a:pt x="3269" y="7030"/>
                  </a:cubicBezTo>
                  <a:cubicBezTo>
                    <a:pt x="3579" y="6975"/>
                    <a:pt x="3561" y="7084"/>
                    <a:pt x="3743" y="7030"/>
                  </a:cubicBezTo>
                  <a:cubicBezTo>
                    <a:pt x="3725" y="7030"/>
                    <a:pt x="3725" y="7011"/>
                    <a:pt x="3725" y="7030"/>
                  </a:cubicBezTo>
                  <a:lnTo>
                    <a:pt x="3670" y="6993"/>
                  </a:lnTo>
                  <a:cubicBezTo>
                    <a:pt x="3579" y="6957"/>
                    <a:pt x="3597" y="6920"/>
                    <a:pt x="3451" y="6920"/>
                  </a:cubicBezTo>
                  <a:cubicBezTo>
                    <a:pt x="3323" y="6938"/>
                    <a:pt x="3250" y="6993"/>
                    <a:pt x="3123" y="6975"/>
                  </a:cubicBezTo>
                  <a:cubicBezTo>
                    <a:pt x="3068" y="6829"/>
                    <a:pt x="2922" y="6391"/>
                    <a:pt x="3104" y="6299"/>
                  </a:cubicBezTo>
                  <a:cubicBezTo>
                    <a:pt x="3433" y="6098"/>
                    <a:pt x="3433" y="6299"/>
                    <a:pt x="3652" y="6464"/>
                  </a:cubicBezTo>
                  <a:cubicBezTo>
                    <a:pt x="3725" y="6500"/>
                    <a:pt x="3981" y="6628"/>
                    <a:pt x="4054" y="6591"/>
                  </a:cubicBezTo>
                  <a:cubicBezTo>
                    <a:pt x="3962" y="6537"/>
                    <a:pt x="3798" y="6482"/>
                    <a:pt x="3707" y="6427"/>
                  </a:cubicBezTo>
                  <a:cubicBezTo>
                    <a:pt x="3634" y="6391"/>
                    <a:pt x="3488" y="6245"/>
                    <a:pt x="3451" y="6153"/>
                  </a:cubicBezTo>
                  <a:cubicBezTo>
                    <a:pt x="3524" y="6080"/>
                    <a:pt x="3798" y="5989"/>
                    <a:pt x="3908" y="5916"/>
                  </a:cubicBezTo>
                  <a:cubicBezTo>
                    <a:pt x="4163" y="5770"/>
                    <a:pt x="4401" y="5916"/>
                    <a:pt x="4437" y="5879"/>
                  </a:cubicBezTo>
                  <a:cubicBezTo>
                    <a:pt x="4364" y="5825"/>
                    <a:pt x="4291" y="5843"/>
                    <a:pt x="4218" y="5788"/>
                  </a:cubicBezTo>
                  <a:cubicBezTo>
                    <a:pt x="4182" y="5770"/>
                    <a:pt x="4200" y="5788"/>
                    <a:pt x="4182" y="5752"/>
                  </a:cubicBezTo>
                  <a:cubicBezTo>
                    <a:pt x="4182" y="5752"/>
                    <a:pt x="4182" y="5733"/>
                    <a:pt x="4200" y="5752"/>
                  </a:cubicBezTo>
                  <a:lnTo>
                    <a:pt x="4291" y="5678"/>
                  </a:lnTo>
                  <a:cubicBezTo>
                    <a:pt x="4236" y="5642"/>
                    <a:pt x="3908" y="5879"/>
                    <a:pt x="3780" y="5898"/>
                  </a:cubicBezTo>
                  <a:cubicBezTo>
                    <a:pt x="3798" y="5752"/>
                    <a:pt x="3853" y="5715"/>
                    <a:pt x="3889" y="5605"/>
                  </a:cubicBezTo>
                  <a:cubicBezTo>
                    <a:pt x="3926" y="5551"/>
                    <a:pt x="3944" y="5551"/>
                    <a:pt x="3926" y="5478"/>
                  </a:cubicBezTo>
                  <a:cubicBezTo>
                    <a:pt x="3835" y="5496"/>
                    <a:pt x="3871" y="5514"/>
                    <a:pt x="3835" y="5605"/>
                  </a:cubicBezTo>
                  <a:cubicBezTo>
                    <a:pt x="3816" y="5642"/>
                    <a:pt x="3798" y="5697"/>
                    <a:pt x="3762" y="5752"/>
                  </a:cubicBezTo>
                  <a:cubicBezTo>
                    <a:pt x="3707" y="5879"/>
                    <a:pt x="3743" y="5952"/>
                    <a:pt x="3597" y="6025"/>
                  </a:cubicBezTo>
                  <a:lnTo>
                    <a:pt x="2995" y="6281"/>
                  </a:lnTo>
                  <a:cubicBezTo>
                    <a:pt x="2958" y="6226"/>
                    <a:pt x="2885" y="6007"/>
                    <a:pt x="2885" y="5934"/>
                  </a:cubicBezTo>
                  <a:cubicBezTo>
                    <a:pt x="2885" y="5934"/>
                    <a:pt x="2903" y="5916"/>
                    <a:pt x="2903" y="5916"/>
                  </a:cubicBezTo>
                  <a:lnTo>
                    <a:pt x="3013" y="5843"/>
                  </a:lnTo>
                  <a:cubicBezTo>
                    <a:pt x="3086" y="5788"/>
                    <a:pt x="3068" y="5788"/>
                    <a:pt x="3177" y="5752"/>
                  </a:cubicBezTo>
                  <a:cubicBezTo>
                    <a:pt x="3305" y="5733"/>
                    <a:pt x="3469" y="5752"/>
                    <a:pt x="3579" y="5697"/>
                  </a:cubicBezTo>
                  <a:cubicBezTo>
                    <a:pt x="3488" y="5642"/>
                    <a:pt x="3378" y="5697"/>
                    <a:pt x="3269" y="5697"/>
                  </a:cubicBezTo>
                  <a:cubicBezTo>
                    <a:pt x="3159" y="5715"/>
                    <a:pt x="3068" y="5715"/>
                    <a:pt x="2958" y="5678"/>
                  </a:cubicBezTo>
                  <a:cubicBezTo>
                    <a:pt x="2940" y="5788"/>
                    <a:pt x="2958" y="5806"/>
                    <a:pt x="2867" y="5843"/>
                  </a:cubicBezTo>
                  <a:cubicBezTo>
                    <a:pt x="2812" y="5825"/>
                    <a:pt x="2794" y="5752"/>
                    <a:pt x="2739" y="5697"/>
                  </a:cubicBezTo>
                  <a:cubicBezTo>
                    <a:pt x="2684" y="5587"/>
                    <a:pt x="2684" y="5551"/>
                    <a:pt x="2757" y="5459"/>
                  </a:cubicBezTo>
                  <a:cubicBezTo>
                    <a:pt x="2885" y="5295"/>
                    <a:pt x="2903" y="5277"/>
                    <a:pt x="3159" y="5259"/>
                  </a:cubicBezTo>
                  <a:lnTo>
                    <a:pt x="3050" y="5204"/>
                  </a:lnTo>
                  <a:cubicBezTo>
                    <a:pt x="3086" y="5131"/>
                    <a:pt x="3159" y="5094"/>
                    <a:pt x="3196" y="5058"/>
                  </a:cubicBezTo>
                  <a:cubicBezTo>
                    <a:pt x="3305" y="4985"/>
                    <a:pt x="3305" y="5003"/>
                    <a:pt x="3451" y="5021"/>
                  </a:cubicBezTo>
                  <a:cubicBezTo>
                    <a:pt x="3871" y="5094"/>
                    <a:pt x="3597" y="5240"/>
                    <a:pt x="3816" y="5277"/>
                  </a:cubicBezTo>
                  <a:cubicBezTo>
                    <a:pt x="3780" y="5167"/>
                    <a:pt x="3743" y="5240"/>
                    <a:pt x="3762" y="5094"/>
                  </a:cubicBezTo>
                  <a:lnTo>
                    <a:pt x="3926" y="5076"/>
                  </a:lnTo>
                  <a:cubicBezTo>
                    <a:pt x="3926" y="5058"/>
                    <a:pt x="3908" y="5058"/>
                    <a:pt x="3908" y="5058"/>
                  </a:cubicBezTo>
                  <a:cubicBezTo>
                    <a:pt x="3889" y="5058"/>
                    <a:pt x="3853" y="5039"/>
                    <a:pt x="3835" y="5039"/>
                  </a:cubicBezTo>
                  <a:cubicBezTo>
                    <a:pt x="3707" y="5021"/>
                    <a:pt x="3506" y="5003"/>
                    <a:pt x="3396" y="4948"/>
                  </a:cubicBezTo>
                  <a:cubicBezTo>
                    <a:pt x="3433" y="4857"/>
                    <a:pt x="3469" y="4857"/>
                    <a:pt x="3543" y="4802"/>
                  </a:cubicBezTo>
                  <a:cubicBezTo>
                    <a:pt x="3725" y="4674"/>
                    <a:pt x="3725" y="4656"/>
                    <a:pt x="3835" y="4747"/>
                  </a:cubicBezTo>
                  <a:cubicBezTo>
                    <a:pt x="3853" y="4784"/>
                    <a:pt x="3871" y="4802"/>
                    <a:pt x="3908" y="4820"/>
                  </a:cubicBezTo>
                  <a:cubicBezTo>
                    <a:pt x="3962" y="4857"/>
                    <a:pt x="4054" y="4875"/>
                    <a:pt x="4109" y="4857"/>
                  </a:cubicBezTo>
                  <a:cubicBezTo>
                    <a:pt x="4054" y="4766"/>
                    <a:pt x="3871" y="4839"/>
                    <a:pt x="3835" y="4656"/>
                  </a:cubicBezTo>
                  <a:cubicBezTo>
                    <a:pt x="3926" y="4601"/>
                    <a:pt x="4273" y="4510"/>
                    <a:pt x="4382" y="4583"/>
                  </a:cubicBezTo>
                  <a:cubicBezTo>
                    <a:pt x="4602" y="4693"/>
                    <a:pt x="4528" y="4802"/>
                    <a:pt x="4675" y="4893"/>
                  </a:cubicBezTo>
                  <a:cubicBezTo>
                    <a:pt x="4729" y="4912"/>
                    <a:pt x="4675" y="4912"/>
                    <a:pt x="4766" y="4912"/>
                  </a:cubicBezTo>
                  <a:lnTo>
                    <a:pt x="4492" y="4546"/>
                  </a:lnTo>
                  <a:cubicBezTo>
                    <a:pt x="4766" y="4382"/>
                    <a:pt x="4875" y="4510"/>
                    <a:pt x="5021" y="4546"/>
                  </a:cubicBezTo>
                  <a:cubicBezTo>
                    <a:pt x="5094" y="4565"/>
                    <a:pt x="5295" y="4619"/>
                    <a:pt x="5368" y="4601"/>
                  </a:cubicBezTo>
                  <a:cubicBezTo>
                    <a:pt x="5332" y="4565"/>
                    <a:pt x="5222" y="4528"/>
                    <a:pt x="5149" y="4510"/>
                  </a:cubicBezTo>
                  <a:cubicBezTo>
                    <a:pt x="5186" y="4400"/>
                    <a:pt x="5295" y="4382"/>
                    <a:pt x="5350" y="4291"/>
                  </a:cubicBezTo>
                  <a:cubicBezTo>
                    <a:pt x="5186" y="4291"/>
                    <a:pt x="5168" y="4546"/>
                    <a:pt x="4912" y="4419"/>
                  </a:cubicBezTo>
                  <a:cubicBezTo>
                    <a:pt x="4930" y="4309"/>
                    <a:pt x="4967" y="4327"/>
                    <a:pt x="5040" y="4236"/>
                  </a:cubicBezTo>
                  <a:cubicBezTo>
                    <a:pt x="5094" y="4181"/>
                    <a:pt x="5094" y="4126"/>
                    <a:pt x="5149" y="4053"/>
                  </a:cubicBezTo>
                  <a:cubicBezTo>
                    <a:pt x="5259" y="4035"/>
                    <a:pt x="5295" y="4072"/>
                    <a:pt x="5368" y="4053"/>
                  </a:cubicBezTo>
                  <a:lnTo>
                    <a:pt x="5204" y="3980"/>
                  </a:lnTo>
                  <a:cubicBezTo>
                    <a:pt x="5204" y="3871"/>
                    <a:pt x="5204" y="3853"/>
                    <a:pt x="5259" y="3761"/>
                  </a:cubicBezTo>
                  <a:cubicBezTo>
                    <a:pt x="5423" y="3761"/>
                    <a:pt x="5606" y="3798"/>
                    <a:pt x="5807" y="3743"/>
                  </a:cubicBezTo>
                  <a:cubicBezTo>
                    <a:pt x="5916" y="3725"/>
                    <a:pt x="5807" y="3707"/>
                    <a:pt x="6062" y="3670"/>
                  </a:cubicBezTo>
                  <a:lnTo>
                    <a:pt x="6190" y="3652"/>
                  </a:lnTo>
                  <a:cubicBezTo>
                    <a:pt x="6007" y="3634"/>
                    <a:pt x="5880" y="3634"/>
                    <a:pt x="5715" y="3688"/>
                  </a:cubicBezTo>
                  <a:cubicBezTo>
                    <a:pt x="5587" y="3743"/>
                    <a:pt x="5350" y="3725"/>
                    <a:pt x="5241" y="3688"/>
                  </a:cubicBezTo>
                  <a:cubicBezTo>
                    <a:pt x="5241" y="3524"/>
                    <a:pt x="5368" y="3506"/>
                    <a:pt x="5478" y="3433"/>
                  </a:cubicBezTo>
                  <a:cubicBezTo>
                    <a:pt x="5569" y="3360"/>
                    <a:pt x="5715" y="3305"/>
                    <a:pt x="5752" y="3195"/>
                  </a:cubicBezTo>
                  <a:cubicBezTo>
                    <a:pt x="5606" y="3268"/>
                    <a:pt x="5478" y="3451"/>
                    <a:pt x="5259" y="3451"/>
                  </a:cubicBezTo>
                  <a:cubicBezTo>
                    <a:pt x="5241" y="3086"/>
                    <a:pt x="5295" y="3250"/>
                    <a:pt x="5478" y="3141"/>
                  </a:cubicBezTo>
                  <a:lnTo>
                    <a:pt x="5295" y="3141"/>
                  </a:lnTo>
                  <a:cubicBezTo>
                    <a:pt x="5295" y="2976"/>
                    <a:pt x="5295" y="2940"/>
                    <a:pt x="5350" y="2885"/>
                  </a:cubicBezTo>
                  <a:cubicBezTo>
                    <a:pt x="5350" y="2885"/>
                    <a:pt x="5368" y="2867"/>
                    <a:pt x="5368" y="2867"/>
                  </a:cubicBezTo>
                  <a:lnTo>
                    <a:pt x="5314" y="2794"/>
                  </a:lnTo>
                  <a:cubicBezTo>
                    <a:pt x="5277" y="2702"/>
                    <a:pt x="5314" y="2538"/>
                    <a:pt x="5368" y="2483"/>
                  </a:cubicBezTo>
                  <a:cubicBezTo>
                    <a:pt x="5569" y="2264"/>
                    <a:pt x="5551" y="2447"/>
                    <a:pt x="5697" y="2374"/>
                  </a:cubicBezTo>
                  <a:lnTo>
                    <a:pt x="5551" y="2301"/>
                  </a:lnTo>
                  <a:cubicBezTo>
                    <a:pt x="5423" y="2374"/>
                    <a:pt x="5441" y="2410"/>
                    <a:pt x="5314" y="2447"/>
                  </a:cubicBezTo>
                  <a:lnTo>
                    <a:pt x="5314" y="2063"/>
                  </a:lnTo>
                  <a:cubicBezTo>
                    <a:pt x="5423" y="2045"/>
                    <a:pt x="5551" y="2082"/>
                    <a:pt x="5587" y="2027"/>
                  </a:cubicBezTo>
                  <a:cubicBezTo>
                    <a:pt x="5514" y="2008"/>
                    <a:pt x="5405" y="2008"/>
                    <a:pt x="5332" y="1972"/>
                  </a:cubicBezTo>
                  <a:cubicBezTo>
                    <a:pt x="5405" y="1862"/>
                    <a:pt x="5496" y="1844"/>
                    <a:pt x="5569" y="1771"/>
                  </a:cubicBezTo>
                  <a:cubicBezTo>
                    <a:pt x="5514" y="1753"/>
                    <a:pt x="5514" y="1826"/>
                    <a:pt x="5350" y="1844"/>
                  </a:cubicBezTo>
                  <a:cubicBezTo>
                    <a:pt x="5350" y="1570"/>
                    <a:pt x="5460" y="1424"/>
                    <a:pt x="5350" y="1406"/>
                  </a:cubicBezTo>
                  <a:lnTo>
                    <a:pt x="5222" y="2173"/>
                  </a:lnTo>
                  <a:cubicBezTo>
                    <a:pt x="4985" y="2045"/>
                    <a:pt x="5131" y="1844"/>
                    <a:pt x="5021" y="1735"/>
                  </a:cubicBezTo>
                  <a:cubicBezTo>
                    <a:pt x="4875" y="1899"/>
                    <a:pt x="5168" y="2228"/>
                    <a:pt x="5186" y="2282"/>
                  </a:cubicBezTo>
                  <a:cubicBezTo>
                    <a:pt x="5241" y="2428"/>
                    <a:pt x="5222" y="2867"/>
                    <a:pt x="5204" y="3049"/>
                  </a:cubicBezTo>
                  <a:cubicBezTo>
                    <a:pt x="5149" y="3049"/>
                    <a:pt x="5094" y="2976"/>
                    <a:pt x="5058" y="2940"/>
                  </a:cubicBezTo>
                  <a:cubicBezTo>
                    <a:pt x="5021" y="2921"/>
                    <a:pt x="4930" y="2830"/>
                    <a:pt x="4912" y="2794"/>
                  </a:cubicBezTo>
                  <a:cubicBezTo>
                    <a:pt x="4839" y="2684"/>
                    <a:pt x="4948" y="2428"/>
                    <a:pt x="4784" y="2374"/>
                  </a:cubicBezTo>
                  <a:cubicBezTo>
                    <a:pt x="4748" y="2447"/>
                    <a:pt x="4930" y="2721"/>
                    <a:pt x="4693" y="2757"/>
                  </a:cubicBezTo>
                  <a:cubicBezTo>
                    <a:pt x="4656" y="2757"/>
                    <a:pt x="4675" y="2757"/>
                    <a:pt x="4638" y="2775"/>
                  </a:cubicBezTo>
                  <a:lnTo>
                    <a:pt x="4583" y="2794"/>
                  </a:lnTo>
                  <a:cubicBezTo>
                    <a:pt x="4693" y="2830"/>
                    <a:pt x="4912" y="2775"/>
                    <a:pt x="5113" y="3104"/>
                  </a:cubicBezTo>
                  <a:cubicBezTo>
                    <a:pt x="5204" y="3268"/>
                    <a:pt x="5204" y="3615"/>
                    <a:pt x="5113" y="3816"/>
                  </a:cubicBezTo>
                  <a:cubicBezTo>
                    <a:pt x="4985" y="3707"/>
                    <a:pt x="5058" y="3652"/>
                    <a:pt x="4912" y="3560"/>
                  </a:cubicBezTo>
                  <a:cubicBezTo>
                    <a:pt x="4748" y="3414"/>
                    <a:pt x="4784" y="3487"/>
                    <a:pt x="4711" y="3268"/>
                  </a:cubicBezTo>
                  <a:cubicBezTo>
                    <a:pt x="4675" y="3305"/>
                    <a:pt x="4675" y="3341"/>
                    <a:pt x="4638" y="3360"/>
                  </a:cubicBezTo>
                  <a:cubicBezTo>
                    <a:pt x="4528" y="3323"/>
                    <a:pt x="4401" y="3159"/>
                    <a:pt x="4364" y="3159"/>
                  </a:cubicBezTo>
                  <a:cubicBezTo>
                    <a:pt x="4364" y="3305"/>
                    <a:pt x="4711" y="3506"/>
                    <a:pt x="4821" y="3579"/>
                  </a:cubicBezTo>
                  <a:cubicBezTo>
                    <a:pt x="4967" y="3670"/>
                    <a:pt x="5204" y="3999"/>
                    <a:pt x="4985" y="4145"/>
                  </a:cubicBezTo>
                  <a:cubicBezTo>
                    <a:pt x="4857" y="4108"/>
                    <a:pt x="4821" y="3962"/>
                    <a:pt x="4729" y="3907"/>
                  </a:cubicBezTo>
                  <a:cubicBezTo>
                    <a:pt x="4748" y="4072"/>
                    <a:pt x="4912" y="4072"/>
                    <a:pt x="4912" y="4254"/>
                  </a:cubicBezTo>
                  <a:cubicBezTo>
                    <a:pt x="4821" y="4346"/>
                    <a:pt x="4675" y="4400"/>
                    <a:pt x="4528" y="4400"/>
                  </a:cubicBezTo>
                  <a:lnTo>
                    <a:pt x="4547" y="4145"/>
                  </a:lnTo>
                  <a:cubicBezTo>
                    <a:pt x="4474" y="4218"/>
                    <a:pt x="4474" y="4327"/>
                    <a:pt x="4419" y="4419"/>
                  </a:cubicBezTo>
                  <a:lnTo>
                    <a:pt x="4035" y="4437"/>
                  </a:lnTo>
                  <a:cubicBezTo>
                    <a:pt x="3981" y="4437"/>
                    <a:pt x="4035" y="4455"/>
                    <a:pt x="3999" y="4437"/>
                  </a:cubicBezTo>
                  <a:lnTo>
                    <a:pt x="3962" y="4400"/>
                  </a:lnTo>
                  <a:cubicBezTo>
                    <a:pt x="3944" y="4400"/>
                    <a:pt x="3944" y="4382"/>
                    <a:pt x="3944" y="4382"/>
                  </a:cubicBezTo>
                  <a:cubicBezTo>
                    <a:pt x="3871" y="4565"/>
                    <a:pt x="3634" y="4546"/>
                    <a:pt x="3506" y="4674"/>
                  </a:cubicBezTo>
                  <a:cubicBezTo>
                    <a:pt x="3451" y="4711"/>
                    <a:pt x="3469" y="4693"/>
                    <a:pt x="3415" y="4729"/>
                  </a:cubicBezTo>
                  <a:lnTo>
                    <a:pt x="2757" y="5259"/>
                  </a:lnTo>
                  <a:cubicBezTo>
                    <a:pt x="2630" y="5386"/>
                    <a:pt x="2575" y="5368"/>
                    <a:pt x="2575" y="5167"/>
                  </a:cubicBezTo>
                  <a:cubicBezTo>
                    <a:pt x="2575" y="4893"/>
                    <a:pt x="2648" y="5039"/>
                    <a:pt x="2830" y="4912"/>
                  </a:cubicBezTo>
                  <a:lnTo>
                    <a:pt x="2611" y="4912"/>
                  </a:lnTo>
                  <a:cubicBezTo>
                    <a:pt x="2557" y="4619"/>
                    <a:pt x="2739" y="4674"/>
                    <a:pt x="2940" y="4656"/>
                  </a:cubicBezTo>
                  <a:cubicBezTo>
                    <a:pt x="3068" y="4638"/>
                    <a:pt x="3068" y="4601"/>
                    <a:pt x="3141" y="4546"/>
                  </a:cubicBezTo>
                  <a:cubicBezTo>
                    <a:pt x="3250" y="4492"/>
                    <a:pt x="3342" y="4528"/>
                    <a:pt x="3415" y="4492"/>
                  </a:cubicBezTo>
                  <a:cubicBezTo>
                    <a:pt x="3396" y="4473"/>
                    <a:pt x="3396" y="4473"/>
                    <a:pt x="3396" y="4473"/>
                  </a:cubicBezTo>
                  <a:lnTo>
                    <a:pt x="3232" y="4437"/>
                  </a:lnTo>
                  <a:cubicBezTo>
                    <a:pt x="3287" y="4291"/>
                    <a:pt x="3488" y="4181"/>
                    <a:pt x="3506" y="4108"/>
                  </a:cubicBezTo>
                  <a:cubicBezTo>
                    <a:pt x="3396" y="4126"/>
                    <a:pt x="3305" y="4291"/>
                    <a:pt x="3232" y="4364"/>
                  </a:cubicBezTo>
                  <a:cubicBezTo>
                    <a:pt x="3141" y="4455"/>
                    <a:pt x="3050" y="4565"/>
                    <a:pt x="2885" y="4583"/>
                  </a:cubicBezTo>
                  <a:cubicBezTo>
                    <a:pt x="2794" y="4583"/>
                    <a:pt x="2630" y="4619"/>
                    <a:pt x="2611" y="4619"/>
                  </a:cubicBezTo>
                  <a:lnTo>
                    <a:pt x="2593" y="4327"/>
                  </a:lnTo>
                  <a:cubicBezTo>
                    <a:pt x="2812" y="4218"/>
                    <a:pt x="2903" y="4181"/>
                    <a:pt x="3013" y="3962"/>
                  </a:cubicBezTo>
                  <a:cubicBezTo>
                    <a:pt x="3141" y="3725"/>
                    <a:pt x="3269" y="3688"/>
                    <a:pt x="3579" y="3707"/>
                  </a:cubicBezTo>
                  <a:cubicBezTo>
                    <a:pt x="3707" y="3451"/>
                    <a:pt x="4236" y="3725"/>
                    <a:pt x="4455" y="3615"/>
                  </a:cubicBezTo>
                  <a:cubicBezTo>
                    <a:pt x="4419" y="3597"/>
                    <a:pt x="4072" y="3579"/>
                    <a:pt x="3926" y="3524"/>
                  </a:cubicBezTo>
                  <a:cubicBezTo>
                    <a:pt x="3944" y="3433"/>
                    <a:pt x="3908" y="3506"/>
                    <a:pt x="3962" y="3451"/>
                  </a:cubicBezTo>
                  <a:cubicBezTo>
                    <a:pt x="4017" y="3378"/>
                    <a:pt x="4127" y="3360"/>
                    <a:pt x="4127" y="3268"/>
                  </a:cubicBezTo>
                  <a:cubicBezTo>
                    <a:pt x="3798" y="3524"/>
                    <a:pt x="3725" y="3579"/>
                    <a:pt x="3177" y="3670"/>
                  </a:cubicBezTo>
                  <a:cubicBezTo>
                    <a:pt x="3196" y="3560"/>
                    <a:pt x="3250" y="3524"/>
                    <a:pt x="3269" y="3414"/>
                  </a:cubicBezTo>
                  <a:cubicBezTo>
                    <a:pt x="3159" y="3469"/>
                    <a:pt x="3086" y="3780"/>
                    <a:pt x="2995" y="3889"/>
                  </a:cubicBezTo>
                  <a:cubicBezTo>
                    <a:pt x="2922" y="3980"/>
                    <a:pt x="2903" y="4035"/>
                    <a:pt x="2830" y="4126"/>
                  </a:cubicBezTo>
                  <a:cubicBezTo>
                    <a:pt x="2757" y="4163"/>
                    <a:pt x="2648" y="4273"/>
                    <a:pt x="2575" y="4218"/>
                  </a:cubicBezTo>
                  <a:cubicBezTo>
                    <a:pt x="2538" y="4181"/>
                    <a:pt x="2502" y="3871"/>
                    <a:pt x="2502" y="3798"/>
                  </a:cubicBezTo>
                  <a:cubicBezTo>
                    <a:pt x="2721" y="3725"/>
                    <a:pt x="2721" y="3652"/>
                    <a:pt x="2867" y="3579"/>
                  </a:cubicBezTo>
                  <a:cubicBezTo>
                    <a:pt x="2922" y="3542"/>
                    <a:pt x="2958" y="3560"/>
                    <a:pt x="3013" y="3524"/>
                  </a:cubicBezTo>
                  <a:cubicBezTo>
                    <a:pt x="2867" y="3414"/>
                    <a:pt x="2703" y="3707"/>
                    <a:pt x="2484" y="3725"/>
                  </a:cubicBezTo>
                  <a:cubicBezTo>
                    <a:pt x="2484" y="3524"/>
                    <a:pt x="2557" y="3506"/>
                    <a:pt x="2630" y="3414"/>
                  </a:cubicBezTo>
                  <a:cubicBezTo>
                    <a:pt x="2776" y="3250"/>
                    <a:pt x="3013" y="3159"/>
                    <a:pt x="3232" y="3159"/>
                  </a:cubicBezTo>
                  <a:cubicBezTo>
                    <a:pt x="3616" y="3141"/>
                    <a:pt x="3360" y="3122"/>
                    <a:pt x="3561" y="3232"/>
                  </a:cubicBezTo>
                  <a:cubicBezTo>
                    <a:pt x="3561" y="3232"/>
                    <a:pt x="3561" y="3214"/>
                    <a:pt x="3561" y="3214"/>
                  </a:cubicBezTo>
                  <a:cubicBezTo>
                    <a:pt x="3579" y="3268"/>
                    <a:pt x="3579" y="3195"/>
                    <a:pt x="3579" y="3195"/>
                  </a:cubicBezTo>
                  <a:cubicBezTo>
                    <a:pt x="3616" y="3141"/>
                    <a:pt x="3579" y="3195"/>
                    <a:pt x="3597" y="3159"/>
                  </a:cubicBezTo>
                  <a:cubicBezTo>
                    <a:pt x="3743" y="3159"/>
                    <a:pt x="4017" y="3177"/>
                    <a:pt x="4145" y="3122"/>
                  </a:cubicBezTo>
                  <a:cubicBezTo>
                    <a:pt x="4127" y="3067"/>
                    <a:pt x="3871" y="3159"/>
                    <a:pt x="3762" y="3086"/>
                  </a:cubicBezTo>
                  <a:cubicBezTo>
                    <a:pt x="3798" y="2958"/>
                    <a:pt x="3871" y="2994"/>
                    <a:pt x="3944" y="2921"/>
                  </a:cubicBezTo>
                  <a:cubicBezTo>
                    <a:pt x="3652" y="2958"/>
                    <a:pt x="3835" y="3177"/>
                    <a:pt x="3196" y="3086"/>
                  </a:cubicBezTo>
                  <a:cubicBezTo>
                    <a:pt x="3214" y="2994"/>
                    <a:pt x="3323" y="2940"/>
                    <a:pt x="3396" y="2885"/>
                  </a:cubicBezTo>
                  <a:cubicBezTo>
                    <a:pt x="3451" y="2812"/>
                    <a:pt x="3524" y="2702"/>
                    <a:pt x="3616" y="2684"/>
                  </a:cubicBezTo>
                  <a:cubicBezTo>
                    <a:pt x="3780" y="2629"/>
                    <a:pt x="4236" y="2684"/>
                    <a:pt x="4455" y="2684"/>
                  </a:cubicBezTo>
                  <a:lnTo>
                    <a:pt x="4364" y="2629"/>
                  </a:lnTo>
                  <a:cubicBezTo>
                    <a:pt x="4309" y="2611"/>
                    <a:pt x="4346" y="2648"/>
                    <a:pt x="4291" y="2611"/>
                  </a:cubicBezTo>
                  <a:cubicBezTo>
                    <a:pt x="4328" y="2501"/>
                    <a:pt x="4382" y="2520"/>
                    <a:pt x="4419" y="2428"/>
                  </a:cubicBezTo>
                  <a:cubicBezTo>
                    <a:pt x="4291" y="2465"/>
                    <a:pt x="4236" y="2593"/>
                    <a:pt x="4127" y="2611"/>
                  </a:cubicBezTo>
                  <a:cubicBezTo>
                    <a:pt x="4035" y="2629"/>
                    <a:pt x="3725" y="2648"/>
                    <a:pt x="3670" y="2611"/>
                  </a:cubicBezTo>
                  <a:lnTo>
                    <a:pt x="3670" y="2593"/>
                  </a:lnTo>
                  <a:cubicBezTo>
                    <a:pt x="3670" y="2574"/>
                    <a:pt x="3652" y="2593"/>
                    <a:pt x="3670" y="2556"/>
                  </a:cubicBezTo>
                  <a:cubicBezTo>
                    <a:pt x="3762" y="2428"/>
                    <a:pt x="3944" y="2319"/>
                    <a:pt x="4090" y="2374"/>
                  </a:cubicBezTo>
                  <a:cubicBezTo>
                    <a:pt x="4163" y="2392"/>
                    <a:pt x="4236" y="2447"/>
                    <a:pt x="4291" y="2392"/>
                  </a:cubicBezTo>
                  <a:cubicBezTo>
                    <a:pt x="4200" y="2355"/>
                    <a:pt x="4163" y="2374"/>
                    <a:pt x="4109" y="2282"/>
                  </a:cubicBezTo>
                  <a:cubicBezTo>
                    <a:pt x="4200" y="2209"/>
                    <a:pt x="4328" y="2136"/>
                    <a:pt x="4437" y="2082"/>
                  </a:cubicBezTo>
                  <a:cubicBezTo>
                    <a:pt x="4565" y="1990"/>
                    <a:pt x="4802" y="2063"/>
                    <a:pt x="4857" y="2027"/>
                  </a:cubicBezTo>
                  <a:cubicBezTo>
                    <a:pt x="4821" y="1972"/>
                    <a:pt x="4656" y="1990"/>
                    <a:pt x="4565" y="1972"/>
                  </a:cubicBezTo>
                  <a:cubicBezTo>
                    <a:pt x="4583" y="1881"/>
                    <a:pt x="4638" y="1771"/>
                    <a:pt x="4711" y="1698"/>
                  </a:cubicBezTo>
                  <a:cubicBezTo>
                    <a:pt x="4802" y="1570"/>
                    <a:pt x="4802" y="1461"/>
                    <a:pt x="4875" y="1424"/>
                  </a:cubicBezTo>
                  <a:cubicBezTo>
                    <a:pt x="4948" y="1406"/>
                    <a:pt x="5076" y="1406"/>
                    <a:pt x="5168" y="1388"/>
                  </a:cubicBezTo>
                  <a:cubicBezTo>
                    <a:pt x="5113" y="1351"/>
                    <a:pt x="5058" y="1351"/>
                    <a:pt x="4967" y="1369"/>
                  </a:cubicBezTo>
                  <a:cubicBezTo>
                    <a:pt x="5003" y="1242"/>
                    <a:pt x="5040" y="1278"/>
                    <a:pt x="5113" y="1205"/>
                  </a:cubicBezTo>
                  <a:cubicBezTo>
                    <a:pt x="5168" y="1150"/>
                    <a:pt x="5222" y="1096"/>
                    <a:pt x="5277" y="1059"/>
                  </a:cubicBezTo>
                  <a:cubicBezTo>
                    <a:pt x="5168" y="1077"/>
                    <a:pt x="4948" y="1278"/>
                    <a:pt x="4875" y="1351"/>
                  </a:cubicBezTo>
                  <a:cubicBezTo>
                    <a:pt x="4821" y="1424"/>
                    <a:pt x="4821" y="1461"/>
                    <a:pt x="4748" y="1497"/>
                  </a:cubicBezTo>
                  <a:cubicBezTo>
                    <a:pt x="4547" y="1351"/>
                    <a:pt x="4693" y="1132"/>
                    <a:pt x="4638" y="1114"/>
                  </a:cubicBezTo>
                  <a:cubicBezTo>
                    <a:pt x="4583" y="1132"/>
                    <a:pt x="4565" y="1260"/>
                    <a:pt x="4583" y="1333"/>
                  </a:cubicBezTo>
                  <a:cubicBezTo>
                    <a:pt x="4602" y="1424"/>
                    <a:pt x="4656" y="1424"/>
                    <a:pt x="4675" y="1552"/>
                  </a:cubicBezTo>
                  <a:cubicBezTo>
                    <a:pt x="4711" y="1680"/>
                    <a:pt x="4547" y="1935"/>
                    <a:pt x="4437" y="1972"/>
                  </a:cubicBezTo>
                  <a:cubicBezTo>
                    <a:pt x="4437" y="1972"/>
                    <a:pt x="4437" y="1954"/>
                    <a:pt x="4437" y="1954"/>
                  </a:cubicBezTo>
                  <a:lnTo>
                    <a:pt x="4419" y="1917"/>
                  </a:lnTo>
                  <a:cubicBezTo>
                    <a:pt x="4382" y="1789"/>
                    <a:pt x="4309" y="1662"/>
                    <a:pt x="4309" y="1534"/>
                  </a:cubicBezTo>
                  <a:cubicBezTo>
                    <a:pt x="4328" y="1388"/>
                    <a:pt x="4474" y="1223"/>
                    <a:pt x="4401" y="1077"/>
                  </a:cubicBezTo>
                  <a:cubicBezTo>
                    <a:pt x="4328" y="1169"/>
                    <a:pt x="4364" y="1205"/>
                    <a:pt x="4309" y="1315"/>
                  </a:cubicBezTo>
                  <a:cubicBezTo>
                    <a:pt x="4218" y="1296"/>
                    <a:pt x="4255" y="1260"/>
                    <a:pt x="4163" y="1205"/>
                  </a:cubicBezTo>
                  <a:cubicBezTo>
                    <a:pt x="4182" y="1315"/>
                    <a:pt x="4218" y="1333"/>
                    <a:pt x="4273" y="1406"/>
                  </a:cubicBezTo>
                  <a:lnTo>
                    <a:pt x="4236" y="1625"/>
                  </a:lnTo>
                  <a:cubicBezTo>
                    <a:pt x="4127" y="1698"/>
                    <a:pt x="4017" y="1552"/>
                    <a:pt x="3944" y="1589"/>
                  </a:cubicBezTo>
                  <a:cubicBezTo>
                    <a:pt x="4017" y="1753"/>
                    <a:pt x="4419" y="1680"/>
                    <a:pt x="4309" y="1990"/>
                  </a:cubicBezTo>
                  <a:cubicBezTo>
                    <a:pt x="4236" y="2173"/>
                    <a:pt x="3926" y="2337"/>
                    <a:pt x="3816" y="2337"/>
                  </a:cubicBezTo>
                  <a:lnTo>
                    <a:pt x="3762" y="2246"/>
                  </a:lnTo>
                  <a:cubicBezTo>
                    <a:pt x="3743" y="2392"/>
                    <a:pt x="3743" y="2410"/>
                    <a:pt x="3616" y="2520"/>
                  </a:cubicBezTo>
                  <a:cubicBezTo>
                    <a:pt x="3524" y="2593"/>
                    <a:pt x="3469" y="2648"/>
                    <a:pt x="3378" y="2721"/>
                  </a:cubicBezTo>
                  <a:cubicBezTo>
                    <a:pt x="3360" y="2721"/>
                    <a:pt x="3360" y="2684"/>
                    <a:pt x="3305" y="2702"/>
                  </a:cubicBezTo>
                  <a:cubicBezTo>
                    <a:pt x="3269" y="2830"/>
                    <a:pt x="3287" y="2885"/>
                    <a:pt x="3177" y="2958"/>
                  </a:cubicBezTo>
                  <a:cubicBezTo>
                    <a:pt x="3013" y="3067"/>
                    <a:pt x="2812" y="3159"/>
                    <a:pt x="2666" y="3268"/>
                  </a:cubicBezTo>
                  <a:cubicBezTo>
                    <a:pt x="2593" y="3323"/>
                    <a:pt x="2465" y="3433"/>
                    <a:pt x="2410" y="3433"/>
                  </a:cubicBezTo>
                  <a:cubicBezTo>
                    <a:pt x="2392" y="3396"/>
                    <a:pt x="2337" y="3177"/>
                    <a:pt x="2337" y="3141"/>
                  </a:cubicBezTo>
                  <a:cubicBezTo>
                    <a:pt x="2319" y="2976"/>
                    <a:pt x="2392" y="2958"/>
                    <a:pt x="2484" y="2903"/>
                  </a:cubicBezTo>
                  <a:cubicBezTo>
                    <a:pt x="2538" y="2867"/>
                    <a:pt x="2575" y="2867"/>
                    <a:pt x="2611" y="2830"/>
                  </a:cubicBezTo>
                  <a:cubicBezTo>
                    <a:pt x="2648" y="2794"/>
                    <a:pt x="2666" y="2757"/>
                    <a:pt x="2703" y="2739"/>
                  </a:cubicBezTo>
                  <a:cubicBezTo>
                    <a:pt x="2812" y="2702"/>
                    <a:pt x="2922" y="2775"/>
                    <a:pt x="3031" y="2739"/>
                  </a:cubicBezTo>
                  <a:cubicBezTo>
                    <a:pt x="3013" y="2684"/>
                    <a:pt x="3031" y="2684"/>
                    <a:pt x="2940" y="2684"/>
                  </a:cubicBezTo>
                  <a:cubicBezTo>
                    <a:pt x="2867" y="2684"/>
                    <a:pt x="2812" y="2684"/>
                    <a:pt x="2757" y="2648"/>
                  </a:cubicBezTo>
                  <a:cubicBezTo>
                    <a:pt x="2794" y="2574"/>
                    <a:pt x="2903" y="2520"/>
                    <a:pt x="2976" y="2483"/>
                  </a:cubicBezTo>
                  <a:cubicBezTo>
                    <a:pt x="3013" y="2447"/>
                    <a:pt x="3031" y="2410"/>
                    <a:pt x="3086" y="2392"/>
                  </a:cubicBezTo>
                  <a:cubicBezTo>
                    <a:pt x="3141" y="2355"/>
                    <a:pt x="3159" y="2355"/>
                    <a:pt x="3214" y="2301"/>
                  </a:cubicBezTo>
                  <a:cubicBezTo>
                    <a:pt x="3141" y="2282"/>
                    <a:pt x="2794" y="2538"/>
                    <a:pt x="2739" y="2574"/>
                  </a:cubicBezTo>
                  <a:cubicBezTo>
                    <a:pt x="2611" y="2684"/>
                    <a:pt x="2520" y="2976"/>
                    <a:pt x="2264" y="2921"/>
                  </a:cubicBezTo>
                  <a:cubicBezTo>
                    <a:pt x="2210" y="2775"/>
                    <a:pt x="2191" y="2611"/>
                    <a:pt x="2173" y="2574"/>
                  </a:cubicBezTo>
                  <a:cubicBezTo>
                    <a:pt x="2100" y="2392"/>
                    <a:pt x="2155" y="2392"/>
                    <a:pt x="2155" y="2264"/>
                  </a:cubicBezTo>
                  <a:cubicBezTo>
                    <a:pt x="2155" y="2228"/>
                    <a:pt x="2137" y="2246"/>
                    <a:pt x="2155" y="2191"/>
                  </a:cubicBezTo>
                  <a:cubicBezTo>
                    <a:pt x="2155" y="2155"/>
                    <a:pt x="2173" y="2136"/>
                    <a:pt x="2191" y="2082"/>
                  </a:cubicBezTo>
                  <a:close/>
                </a:path>
              </a:pathLst>
            </a:custGeom>
            <a:solidFill>
              <a:srgbClr val="00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99ACFDA-3DD7-4D99-8F12-0A8086992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0" y="2416175"/>
              <a:ext cx="1300163" cy="1863725"/>
            </a:xfrm>
            <a:custGeom>
              <a:avLst/>
              <a:gdLst>
                <a:gd name="T0" fmla="*/ 1424 w 4181"/>
                <a:gd name="T1" fmla="*/ 5587 h 5989"/>
                <a:gd name="T2" fmla="*/ 1844 w 4181"/>
                <a:gd name="T3" fmla="*/ 5477 h 5989"/>
                <a:gd name="T4" fmla="*/ 2501 w 4181"/>
                <a:gd name="T5" fmla="*/ 5258 h 5989"/>
                <a:gd name="T6" fmla="*/ 2355 w 4181"/>
                <a:gd name="T7" fmla="*/ 5349 h 5989"/>
                <a:gd name="T8" fmla="*/ 2008 w 4181"/>
                <a:gd name="T9" fmla="*/ 4875 h 5989"/>
                <a:gd name="T10" fmla="*/ 3177 w 4181"/>
                <a:gd name="T11" fmla="*/ 4838 h 5989"/>
                <a:gd name="T12" fmla="*/ 3487 w 4181"/>
                <a:gd name="T13" fmla="*/ 4674 h 5989"/>
                <a:gd name="T14" fmla="*/ 3798 w 4181"/>
                <a:gd name="T15" fmla="*/ 4510 h 5989"/>
                <a:gd name="T16" fmla="*/ 2209 w 4181"/>
                <a:gd name="T17" fmla="*/ 4418 h 5989"/>
                <a:gd name="T18" fmla="*/ 3323 w 4181"/>
                <a:gd name="T19" fmla="*/ 4126 h 5989"/>
                <a:gd name="T20" fmla="*/ 3761 w 4181"/>
                <a:gd name="T21" fmla="*/ 4035 h 5989"/>
                <a:gd name="T22" fmla="*/ 3086 w 4181"/>
                <a:gd name="T23" fmla="*/ 3414 h 5989"/>
                <a:gd name="T24" fmla="*/ 3779 w 4181"/>
                <a:gd name="T25" fmla="*/ 3560 h 5989"/>
                <a:gd name="T26" fmla="*/ 3615 w 4181"/>
                <a:gd name="T27" fmla="*/ 3451 h 5989"/>
                <a:gd name="T28" fmla="*/ 2757 w 4181"/>
                <a:gd name="T29" fmla="*/ 3104 h 5989"/>
                <a:gd name="T30" fmla="*/ 3378 w 4181"/>
                <a:gd name="T31" fmla="*/ 2866 h 5989"/>
                <a:gd name="T32" fmla="*/ 3396 w 4181"/>
                <a:gd name="T33" fmla="*/ 2611 h 5989"/>
                <a:gd name="T34" fmla="*/ 2593 w 4181"/>
                <a:gd name="T35" fmla="*/ 2574 h 5989"/>
                <a:gd name="T36" fmla="*/ 2994 w 4181"/>
                <a:gd name="T37" fmla="*/ 2063 h 5989"/>
                <a:gd name="T38" fmla="*/ 2812 w 4181"/>
                <a:gd name="T39" fmla="*/ 1570 h 5989"/>
                <a:gd name="T40" fmla="*/ 2939 w 4181"/>
                <a:gd name="T41" fmla="*/ 1479 h 5989"/>
                <a:gd name="T42" fmla="*/ 2447 w 4181"/>
                <a:gd name="T43" fmla="*/ 1406 h 5989"/>
                <a:gd name="T44" fmla="*/ 2739 w 4181"/>
                <a:gd name="T45" fmla="*/ 1168 h 5989"/>
                <a:gd name="T46" fmla="*/ 2556 w 4181"/>
                <a:gd name="T47" fmla="*/ 821 h 5989"/>
                <a:gd name="T48" fmla="*/ 2465 w 4181"/>
                <a:gd name="T49" fmla="*/ 420 h 5989"/>
                <a:gd name="T50" fmla="*/ 2501 w 4181"/>
                <a:gd name="T51" fmla="*/ 328 h 5989"/>
                <a:gd name="T52" fmla="*/ 2191 w 4181"/>
                <a:gd name="T53" fmla="*/ 1351 h 5989"/>
                <a:gd name="T54" fmla="*/ 1880 w 4181"/>
                <a:gd name="T55" fmla="*/ 1533 h 5989"/>
                <a:gd name="T56" fmla="*/ 2008 w 4181"/>
                <a:gd name="T57" fmla="*/ 1917 h 5989"/>
                <a:gd name="T58" fmla="*/ 1095 w 4181"/>
                <a:gd name="T59" fmla="*/ 1570 h 5989"/>
                <a:gd name="T60" fmla="*/ 1406 w 4181"/>
                <a:gd name="T61" fmla="*/ 2026 h 5989"/>
                <a:gd name="T62" fmla="*/ 2045 w 4181"/>
                <a:gd name="T63" fmla="*/ 2264 h 5989"/>
                <a:gd name="T64" fmla="*/ 2227 w 4181"/>
                <a:gd name="T65" fmla="*/ 2720 h 5989"/>
                <a:gd name="T66" fmla="*/ 2520 w 4181"/>
                <a:gd name="T67" fmla="*/ 3615 h 5989"/>
                <a:gd name="T68" fmla="*/ 2337 w 4181"/>
                <a:gd name="T69" fmla="*/ 3980 h 5989"/>
                <a:gd name="T70" fmla="*/ 1954 w 4181"/>
                <a:gd name="T71" fmla="*/ 3341 h 5989"/>
                <a:gd name="T72" fmla="*/ 1716 w 4181"/>
                <a:gd name="T73" fmla="*/ 2775 h 5989"/>
                <a:gd name="T74" fmla="*/ 1515 w 4181"/>
                <a:gd name="T75" fmla="*/ 2574 h 5989"/>
                <a:gd name="T76" fmla="*/ 1077 w 4181"/>
                <a:gd name="T77" fmla="*/ 2757 h 5989"/>
                <a:gd name="T78" fmla="*/ 840 w 4181"/>
                <a:gd name="T79" fmla="*/ 2684 h 5989"/>
                <a:gd name="T80" fmla="*/ 1442 w 4181"/>
                <a:gd name="T81" fmla="*/ 3560 h 5989"/>
                <a:gd name="T82" fmla="*/ 1479 w 4181"/>
                <a:gd name="T83" fmla="*/ 3779 h 5989"/>
                <a:gd name="T84" fmla="*/ 1771 w 4181"/>
                <a:gd name="T85" fmla="*/ 4418 h 5989"/>
                <a:gd name="T86" fmla="*/ 1661 w 4181"/>
                <a:gd name="T87" fmla="*/ 4437 h 5989"/>
                <a:gd name="T88" fmla="*/ 1388 w 4181"/>
                <a:gd name="T89" fmla="*/ 4546 h 5989"/>
                <a:gd name="T90" fmla="*/ 712 w 4181"/>
                <a:gd name="T91" fmla="*/ 3031 h 5989"/>
                <a:gd name="T92" fmla="*/ 639 w 4181"/>
                <a:gd name="T93" fmla="*/ 3633 h 5989"/>
                <a:gd name="T94" fmla="*/ 566 w 4181"/>
                <a:gd name="T95" fmla="*/ 3706 h 5989"/>
                <a:gd name="T96" fmla="*/ 748 w 4181"/>
                <a:gd name="T97" fmla="*/ 4455 h 5989"/>
                <a:gd name="T98" fmla="*/ 1022 w 4181"/>
                <a:gd name="T99" fmla="*/ 4473 h 5989"/>
                <a:gd name="T100" fmla="*/ 1059 w 4181"/>
                <a:gd name="T101" fmla="*/ 5222 h 5989"/>
                <a:gd name="T102" fmla="*/ 1041 w 4181"/>
                <a:gd name="T103" fmla="*/ 5952 h 5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81" h="5989">
                  <a:moveTo>
                    <a:pt x="858" y="5824"/>
                  </a:moveTo>
                  <a:cubicBezTo>
                    <a:pt x="949" y="5934"/>
                    <a:pt x="876" y="5952"/>
                    <a:pt x="1041" y="5989"/>
                  </a:cubicBezTo>
                  <a:lnTo>
                    <a:pt x="1095" y="5989"/>
                  </a:lnTo>
                  <a:cubicBezTo>
                    <a:pt x="1150" y="5915"/>
                    <a:pt x="1168" y="5879"/>
                    <a:pt x="1278" y="5861"/>
                  </a:cubicBezTo>
                  <a:cubicBezTo>
                    <a:pt x="1260" y="5696"/>
                    <a:pt x="1314" y="5678"/>
                    <a:pt x="1424" y="5587"/>
                  </a:cubicBezTo>
                  <a:cubicBezTo>
                    <a:pt x="1479" y="5550"/>
                    <a:pt x="1643" y="5404"/>
                    <a:pt x="1680" y="5386"/>
                  </a:cubicBezTo>
                  <a:cubicBezTo>
                    <a:pt x="1972" y="5532"/>
                    <a:pt x="1661" y="5915"/>
                    <a:pt x="1990" y="5952"/>
                  </a:cubicBezTo>
                  <a:cubicBezTo>
                    <a:pt x="1935" y="5879"/>
                    <a:pt x="1899" y="5915"/>
                    <a:pt x="1880" y="5824"/>
                  </a:cubicBezTo>
                  <a:cubicBezTo>
                    <a:pt x="1862" y="5733"/>
                    <a:pt x="1935" y="5715"/>
                    <a:pt x="1972" y="5642"/>
                  </a:cubicBezTo>
                  <a:cubicBezTo>
                    <a:pt x="1880" y="5605"/>
                    <a:pt x="1917" y="5569"/>
                    <a:pt x="1844" y="5477"/>
                  </a:cubicBezTo>
                  <a:cubicBezTo>
                    <a:pt x="1734" y="5349"/>
                    <a:pt x="1753" y="5368"/>
                    <a:pt x="1771" y="5295"/>
                  </a:cubicBezTo>
                  <a:cubicBezTo>
                    <a:pt x="1807" y="5149"/>
                    <a:pt x="2282" y="5422"/>
                    <a:pt x="2447" y="5404"/>
                  </a:cubicBezTo>
                  <a:cubicBezTo>
                    <a:pt x="2465" y="5349"/>
                    <a:pt x="2447" y="5477"/>
                    <a:pt x="2428" y="5386"/>
                  </a:cubicBezTo>
                  <a:cubicBezTo>
                    <a:pt x="2428" y="5368"/>
                    <a:pt x="2392" y="5441"/>
                    <a:pt x="2428" y="5349"/>
                  </a:cubicBezTo>
                  <a:cubicBezTo>
                    <a:pt x="2447" y="5331"/>
                    <a:pt x="2501" y="5258"/>
                    <a:pt x="2501" y="5258"/>
                  </a:cubicBezTo>
                  <a:cubicBezTo>
                    <a:pt x="2611" y="5167"/>
                    <a:pt x="2629" y="5240"/>
                    <a:pt x="2757" y="5276"/>
                  </a:cubicBezTo>
                  <a:lnTo>
                    <a:pt x="2684" y="5185"/>
                  </a:lnTo>
                  <a:lnTo>
                    <a:pt x="2739" y="5149"/>
                  </a:lnTo>
                  <a:cubicBezTo>
                    <a:pt x="2757" y="5130"/>
                    <a:pt x="2757" y="5130"/>
                    <a:pt x="2775" y="5112"/>
                  </a:cubicBezTo>
                  <a:cubicBezTo>
                    <a:pt x="2538" y="5112"/>
                    <a:pt x="2465" y="5276"/>
                    <a:pt x="2355" y="5349"/>
                  </a:cubicBezTo>
                  <a:cubicBezTo>
                    <a:pt x="2209" y="5368"/>
                    <a:pt x="2063" y="5222"/>
                    <a:pt x="1826" y="5203"/>
                  </a:cubicBezTo>
                  <a:cubicBezTo>
                    <a:pt x="1862" y="5094"/>
                    <a:pt x="1880" y="5003"/>
                    <a:pt x="1990" y="4966"/>
                  </a:cubicBezTo>
                  <a:cubicBezTo>
                    <a:pt x="2173" y="4911"/>
                    <a:pt x="2118" y="5003"/>
                    <a:pt x="2264" y="5039"/>
                  </a:cubicBezTo>
                  <a:cubicBezTo>
                    <a:pt x="2246" y="4948"/>
                    <a:pt x="2246" y="4984"/>
                    <a:pt x="2227" y="4929"/>
                  </a:cubicBezTo>
                  <a:lnTo>
                    <a:pt x="2008" y="4875"/>
                  </a:lnTo>
                  <a:cubicBezTo>
                    <a:pt x="2008" y="4747"/>
                    <a:pt x="2045" y="4765"/>
                    <a:pt x="2081" y="4674"/>
                  </a:cubicBezTo>
                  <a:cubicBezTo>
                    <a:pt x="2118" y="4583"/>
                    <a:pt x="2118" y="4528"/>
                    <a:pt x="2191" y="4491"/>
                  </a:cubicBezTo>
                  <a:cubicBezTo>
                    <a:pt x="2282" y="4455"/>
                    <a:pt x="2538" y="4619"/>
                    <a:pt x="2702" y="4637"/>
                  </a:cubicBezTo>
                  <a:cubicBezTo>
                    <a:pt x="2885" y="4674"/>
                    <a:pt x="2830" y="4583"/>
                    <a:pt x="2958" y="4710"/>
                  </a:cubicBezTo>
                  <a:cubicBezTo>
                    <a:pt x="3067" y="4820"/>
                    <a:pt x="3049" y="4783"/>
                    <a:pt x="3177" y="4838"/>
                  </a:cubicBezTo>
                  <a:cubicBezTo>
                    <a:pt x="3177" y="4765"/>
                    <a:pt x="3140" y="4802"/>
                    <a:pt x="3049" y="4729"/>
                  </a:cubicBezTo>
                  <a:cubicBezTo>
                    <a:pt x="3013" y="4692"/>
                    <a:pt x="2976" y="4637"/>
                    <a:pt x="2958" y="4564"/>
                  </a:cubicBezTo>
                  <a:cubicBezTo>
                    <a:pt x="2994" y="4564"/>
                    <a:pt x="3414" y="4510"/>
                    <a:pt x="3432" y="4583"/>
                  </a:cubicBezTo>
                  <a:lnTo>
                    <a:pt x="3451" y="4619"/>
                  </a:lnTo>
                  <a:cubicBezTo>
                    <a:pt x="3451" y="4619"/>
                    <a:pt x="3487" y="4656"/>
                    <a:pt x="3487" y="4674"/>
                  </a:cubicBezTo>
                  <a:cubicBezTo>
                    <a:pt x="3506" y="4710"/>
                    <a:pt x="3506" y="4692"/>
                    <a:pt x="3524" y="4729"/>
                  </a:cubicBezTo>
                  <a:cubicBezTo>
                    <a:pt x="3524" y="4765"/>
                    <a:pt x="3542" y="4783"/>
                    <a:pt x="3542" y="4802"/>
                  </a:cubicBezTo>
                  <a:cubicBezTo>
                    <a:pt x="3579" y="4747"/>
                    <a:pt x="3524" y="4656"/>
                    <a:pt x="3524" y="4564"/>
                  </a:cubicBezTo>
                  <a:lnTo>
                    <a:pt x="3889" y="4583"/>
                  </a:lnTo>
                  <a:cubicBezTo>
                    <a:pt x="3852" y="4546"/>
                    <a:pt x="3816" y="4546"/>
                    <a:pt x="3798" y="4510"/>
                  </a:cubicBezTo>
                  <a:cubicBezTo>
                    <a:pt x="3871" y="4473"/>
                    <a:pt x="3889" y="4491"/>
                    <a:pt x="3925" y="4455"/>
                  </a:cubicBezTo>
                  <a:cubicBezTo>
                    <a:pt x="3871" y="4437"/>
                    <a:pt x="3688" y="4528"/>
                    <a:pt x="3542" y="4528"/>
                  </a:cubicBezTo>
                  <a:cubicBezTo>
                    <a:pt x="3378" y="4528"/>
                    <a:pt x="3213" y="4510"/>
                    <a:pt x="3049" y="4528"/>
                  </a:cubicBezTo>
                  <a:cubicBezTo>
                    <a:pt x="2921" y="4528"/>
                    <a:pt x="2739" y="4583"/>
                    <a:pt x="2593" y="4564"/>
                  </a:cubicBezTo>
                  <a:cubicBezTo>
                    <a:pt x="2447" y="4546"/>
                    <a:pt x="2355" y="4437"/>
                    <a:pt x="2209" y="4418"/>
                  </a:cubicBezTo>
                  <a:cubicBezTo>
                    <a:pt x="2227" y="4272"/>
                    <a:pt x="2282" y="4163"/>
                    <a:pt x="2392" y="4108"/>
                  </a:cubicBezTo>
                  <a:cubicBezTo>
                    <a:pt x="2958" y="3816"/>
                    <a:pt x="2739" y="4217"/>
                    <a:pt x="2921" y="4290"/>
                  </a:cubicBezTo>
                  <a:cubicBezTo>
                    <a:pt x="2939" y="4217"/>
                    <a:pt x="2885" y="4126"/>
                    <a:pt x="2903" y="4053"/>
                  </a:cubicBezTo>
                  <a:cubicBezTo>
                    <a:pt x="2976" y="4053"/>
                    <a:pt x="3013" y="4071"/>
                    <a:pt x="3086" y="4108"/>
                  </a:cubicBezTo>
                  <a:cubicBezTo>
                    <a:pt x="3177" y="4126"/>
                    <a:pt x="3250" y="4108"/>
                    <a:pt x="3323" y="4126"/>
                  </a:cubicBezTo>
                  <a:cubicBezTo>
                    <a:pt x="3487" y="4144"/>
                    <a:pt x="3506" y="4290"/>
                    <a:pt x="3633" y="4309"/>
                  </a:cubicBezTo>
                  <a:cubicBezTo>
                    <a:pt x="3597" y="4236"/>
                    <a:pt x="3524" y="4217"/>
                    <a:pt x="3487" y="4144"/>
                  </a:cubicBezTo>
                  <a:cubicBezTo>
                    <a:pt x="3560" y="4090"/>
                    <a:pt x="3725" y="4108"/>
                    <a:pt x="3816" y="4035"/>
                  </a:cubicBezTo>
                  <a:cubicBezTo>
                    <a:pt x="3816" y="4035"/>
                    <a:pt x="3798" y="4035"/>
                    <a:pt x="3798" y="4035"/>
                  </a:cubicBezTo>
                  <a:lnTo>
                    <a:pt x="3761" y="4035"/>
                  </a:lnTo>
                  <a:cubicBezTo>
                    <a:pt x="3579" y="4053"/>
                    <a:pt x="3432" y="4181"/>
                    <a:pt x="3140" y="4053"/>
                  </a:cubicBezTo>
                  <a:cubicBezTo>
                    <a:pt x="2903" y="3944"/>
                    <a:pt x="2702" y="3925"/>
                    <a:pt x="2428" y="3980"/>
                  </a:cubicBezTo>
                  <a:cubicBezTo>
                    <a:pt x="2465" y="3797"/>
                    <a:pt x="2647" y="3724"/>
                    <a:pt x="2702" y="3578"/>
                  </a:cubicBezTo>
                  <a:cubicBezTo>
                    <a:pt x="2702" y="3578"/>
                    <a:pt x="2739" y="3524"/>
                    <a:pt x="2739" y="3505"/>
                  </a:cubicBezTo>
                  <a:cubicBezTo>
                    <a:pt x="2793" y="3377"/>
                    <a:pt x="2885" y="3377"/>
                    <a:pt x="3086" y="3414"/>
                  </a:cubicBezTo>
                  <a:cubicBezTo>
                    <a:pt x="3305" y="3432"/>
                    <a:pt x="3268" y="3597"/>
                    <a:pt x="3432" y="3724"/>
                  </a:cubicBezTo>
                  <a:cubicBezTo>
                    <a:pt x="3487" y="3761"/>
                    <a:pt x="3560" y="3834"/>
                    <a:pt x="3633" y="3797"/>
                  </a:cubicBezTo>
                  <a:cubicBezTo>
                    <a:pt x="3597" y="3761"/>
                    <a:pt x="3506" y="3743"/>
                    <a:pt x="3451" y="3706"/>
                  </a:cubicBezTo>
                  <a:cubicBezTo>
                    <a:pt x="3359" y="3651"/>
                    <a:pt x="3323" y="3615"/>
                    <a:pt x="3323" y="3487"/>
                  </a:cubicBezTo>
                  <a:cubicBezTo>
                    <a:pt x="3670" y="3505"/>
                    <a:pt x="3469" y="3505"/>
                    <a:pt x="3779" y="3560"/>
                  </a:cubicBezTo>
                  <a:cubicBezTo>
                    <a:pt x="3834" y="3578"/>
                    <a:pt x="4108" y="3688"/>
                    <a:pt x="4181" y="3578"/>
                  </a:cubicBezTo>
                  <a:cubicBezTo>
                    <a:pt x="4145" y="3560"/>
                    <a:pt x="4017" y="3578"/>
                    <a:pt x="3944" y="3560"/>
                  </a:cubicBezTo>
                  <a:cubicBezTo>
                    <a:pt x="3962" y="3487"/>
                    <a:pt x="3980" y="3524"/>
                    <a:pt x="4017" y="3451"/>
                  </a:cubicBezTo>
                  <a:cubicBezTo>
                    <a:pt x="3944" y="3469"/>
                    <a:pt x="3889" y="3487"/>
                    <a:pt x="3816" y="3505"/>
                  </a:cubicBezTo>
                  <a:cubicBezTo>
                    <a:pt x="3743" y="3505"/>
                    <a:pt x="3670" y="3487"/>
                    <a:pt x="3615" y="3451"/>
                  </a:cubicBezTo>
                  <a:cubicBezTo>
                    <a:pt x="3670" y="3396"/>
                    <a:pt x="3706" y="3396"/>
                    <a:pt x="3725" y="3304"/>
                  </a:cubicBezTo>
                  <a:cubicBezTo>
                    <a:pt x="3652" y="3341"/>
                    <a:pt x="3670" y="3377"/>
                    <a:pt x="3560" y="3414"/>
                  </a:cubicBezTo>
                  <a:cubicBezTo>
                    <a:pt x="3414" y="3451"/>
                    <a:pt x="3432" y="3414"/>
                    <a:pt x="3323" y="3396"/>
                  </a:cubicBezTo>
                  <a:cubicBezTo>
                    <a:pt x="3086" y="3323"/>
                    <a:pt x="2793" y="3414"/>
                    <a:pt x="2757" y="3286"/>
                  </a:cubicBezTo>
                  <a:lnTo>
                    <a:pt x="2757" y="3104"/>
                  </a:lnTo>
                  <a:cubicBezTo>
                    <a:pt x="3122" y="2976"/>
                    <a:pt x="3378" y="3250"/>
                    <a:pt x="3524" y="3140"/>
                  </a:cubicBezTo>
                  <a:cubicBezTo>
                    <a:pt x="3469" y="3104"/>
                    <a:pt x="3396" y="3085"/>
                    <a:pt x="3323" y="3085"/>
                  </a:cubicBezTo>
                  <a:cubicBezTo>
                    <a:pt x="3177" y="3049"/>
                    <a:pt x="3195" y="3049"/>
                    <a:pt x="3177" y="2939"/>
                  </a:cubicBezTo>
                  <a:lnTo>
                    <a:pt x="3396" y="2885"/>
                  </a:lnTo>
                  <a:cubicBezTo>
                    <a:pt x="3378" y="2866"/>
                    <a:pt x="3378" y="2866"/>
                    <a:pt x="3378" y="2866"/>
                  </a:cubicBezTo>
                  <a:lnTo>
                    <a:pt x="3305" y="2866"/>
                  </a:lnTo>
                  <a:cubicBezTo>
                    <a:pt x="3086" y="2866"/>
                    <a:pt x="3086" y="3085"/>
                    <a:pt x="2720" y="3012"/>
                  </a:cubicBezTo>
                  <a:cubicBezTo>
                    <a:pt x="2629" y="2775"/>
                    <a:pt x="3177" y="2629"/>
                    <a:pt x="3286" y="2647"/>
                  </a:cubicBezTo>
                  <a:cubicBezTo>
                    <a:pt x="3378" y="2684"/>
                    <a:pt x="3451" y="2738"/>
                    <a:pt x="3542" y="2702"/>
                  </a:cubicBezTo>
                  <a:cubicBezTo>
                    <a:pt x="3506" y="2647"/>
                    <a:pt x="3451" y="2647"/>
                    <a:pt x="3396" y="2611"/>
                  </a:cubicBezTo>
                  <a:cubicBezTo>
                    <a:pt x="3451" y="2538"/>
                    <a:pt x="3451" y="2611"/>
                    <a:pt x="3487" y="2538"/>
                  </a:cubicBezTo>
                  <a:cubicBezTo>
                    <a:pt x="3359" y="2519"/>
                    <a:pt x="2976" y="2629"/>
                    <a:pt x="2848" y="2684"/>
                  </a:cubicBezTo>
                  <a:cubicBezTo>
                    <a:pt x="2720" y="2738"/>
                    <a:pt x="2775" y="2775"/>
                    <a:pt x="2684" y="2811"/>
                  </a:cubicBezTo>
                  <a:cubicBezTo>
                    <a:pt x="2538" y="2629"/>
                    <a:pt x="2812" y="2556"/>
                    <a:pt x="2866" y="2410"/>
                  </a:cubicBezTo>
                  <a:cubicBezTo>
                    <a:pt x="2739" y="2428"/>
                    <a:pt x="2720" y="2574"/>
                    <a:pt x="2593" y="2574"/>
                  </a:cubicBezTo>
                  <a:lnTo>
                    <a:pt x="2538" y="2373"/>
                  </a:lnTo>
                  <a:cubicBezTo>
                    <a:pt x="2793" y="2300"/>
                    <a:pt x="2720" y="2355"/>
                    <a:pt x="2921" y="2191"/>
                  </a:cubicBezTo>
                  <a:cubicBezTo>
                    <a:pt x="3013" y="2099"/>
                    <a:pt x="3177" y="2045"/>
                    <a:pt x="3268" y="1972"/>
                  </a:cubicBezTo>
                  <a:lnTo>
                    <a:pt x="3195" y="1953"/>
                  </a:lnTo>
                  <a:cubicBezTo>
                    <a:pt x="3140" y="1972"/>
                    <a:pt x="3049" y="2026"/>
                    <a:pt x="2994" y="2063"/>
                  </a:cubicBezTo>
                  <a:cubicBezTo>
                    <a:pt x="2903" y="2136"/>
                    <a:pt x="2848" y="2191"/>
                    <a:pt x="2757" y="2245"/>
                  </a:cubicBezTo>
                  <a:cubicBezTo>
                    <a:pt x="2465" y="2428"/>
                    <a:pt x="2428" y="2099"/>
                    <a:pt x="2483" y="1880"/>
                  </a:cubicBezTo>
                  <a:cubicBezTo>
                    <a:pt x="2574" y="1862"/>
                    <a:pt x="2720" y="1880"/>
                    <a:pt x="2793" y="1826"/>
                  </a:cubicBezTo>
                  <a:lnTo>
                    <a:pt x="2593" y="1789"/>
                  </a:lnTo>
                  <a:cubicBezTo>
                    <a:pt x="2611" y="1771"/>
                    <a:pt x="2775" y="1588"/>
                    <a:pt x="2812" y="1570"/>
                  </a:cubicBezTo>
                  <a:cubicBezTo>
                    <a:pt x="2994" y="1479"/>
                    <a:pt x="3067" y="1588"/>
                    <a:pt x="3195" y="1625"/>
                  </a:cubicBezTo>
                  <a:cubicBezTo>
                    <a:pt x="3286" y="1570"/>
                    <a:pt x="3323" y="1552"/>
                    <a:pt x="3359" y="1460"/>
                  </a:cubicBezTo>
                  <a:cubicBezTo>
                    <a:pt x="3250" y="1497"/>
                    <a:pt x="3268" y="1570"/>
                    <a:pt x="3159" y="1533"/>
                  </a:cubicBezTo>
                  <a:cubicBezTo>
                    <a:pt x="3104" y="1515"/>
                    <a:pt x="3140" y="1497"/>
                    <a:pt x="3067" y="1479"/>
                  </a:cubicBezTo>
                  <a:cubicBezTo>
                    <a:pt x="3031" y="1460"/>
                    <a:pt x="2994" y="1479"/>
                    <a:pt x="2939" y="1479"/>
                  </a:cubicBezTo>
                  <a:cubicBezTo>
                    <a:pt x="2939" y="1387"/>
                    <a:pt x="2958" y="1424"/>
                    <a:pt x="2994" y="1333"/>
                  </a:cubicBezTo>
                  <a:cubicBezTo>
                    <a:pt x="2848" y="1387"/>
                    <a:pt x="2793" y="1497"/>
                    <a:pt x="2684" y="1606"/>
                  </a:cubicBezTo>
                  <a:cubicBezTo>
                    <a:pt x="2629" y="1661"/>
                    <a:pt x="2593" y="1679"/>
                    <a:pt x="2538" y="1734"/>
                  </a:cubicBezTo>
                  <a:cubicBezTo>
                    <a:pt x="2447" y="1807"/>
                    <a:pt x="2465" y="1844"/>
                    <a:pt x="2373" y="1862"/>
                  </a:cubicBezTo>
                  <a:cubicBezTo>
                    <a:pt x="2300" y="1643"/>
                    <a:pt x="2264" y="1497"/>
                    <a:pt x="2447" y="1406"/>
                  </a:cubicBezTo>
                  <a:cubicBezTo>
                    <a:pt x="2574" y="1351"/>
                    <a:pt x="2538" y="1387"/>
                    <a:pt x="2647" y="1296"/>
                  </a:cubicBezTo>
                  <a:cubicBezTo>
                    <a:pt x="2775" y="1186"/>
                    <a:pt x="2793" y="1278"/>
                    <a:pt x="2903" y="1205"/>
                  </a:cubicBezTo>
                  <a:cubicBezTo>
                    <a:pt x="2885" y="1205"/>
                    <a:pt x="2885" y="1205"/>
                    <a:pt x="2885" y="1205"/>
                  </a:cubicBezTo>
                  <a:lnTo>
                    <a:pt x="2830" y="1186"/>
                  </a:lnTo>
                  <a:cubicBezTo>
                    <a:pt x="2793" y="1168"/>
                    <a:pt x="2775" y="1168"/>
                    <a:pt x="2739" y="1168"/>
                  </a:cubicBezTo>
                  <a:cubicBezTo>
                    <a:pt x="2720" y="1004"/>
                    <a:pt x="2885" y="1059"/>
                    <a:pt x="2921" y="913"/>
                  </a:cubicBezTo>
                  <a:cubicBezTo>
                    <a:pt x="2793" y="949"/>
                    <a:pt x="2684" y="1095"/>
                    <a:pt x="2629" y="1205"/>
                  </a:cubicBezTo>
                  <a:cubicBezTo>
                    <a:pt x="2574" y="1296"/>
                    <a:pt x="2556" y="1296"/>
                    <a:pt x="2465" y="1333"/>
                  </a:cubicBezTo>
                  <a:cubicBezTo>
                    <a:pt x="2355" y="1387"/>
                    <a:pt x="2355" y="1442"/>
                    <a:pt x="2264" y="1460"/>
                  </a:cubicBezTo>
                  <a:cubicBezTo>
                    <a:pt x="2227" y="1278"/>
                    <a:pt x="2373" y="894"/>
                    <a:pt x="2556" y="821"/>
                  </a:cubicBezTo>
                  <a:cubicBezTo>
                    <a:pt x="2666" y="803"/>
                    <a:pt x="2739" y="858"/>
                    <a:pt x="2830" y="803"/>
                  </a:cubicBezTo>
                  <a:cubicBezTo>
                    <a:pt x="2812" y="785"/>
                    <a:pt x="2830" y="785"/>
                    <a:pt x="2793" y="785"/>
                  </a:cubicBezTo>
                  <a:lnTo>
                    <a:pt x="2611" y="766"/>
                  </a:lnTo>
                  <a:cubicBezTo>
                    <a:pt x="2520" y="766"/>
                    <a:pt x="2501" y="803"/>
                    <a:pt x="2410" y="821"/>
                  </a:cubicBezTo>
                  <a:cubicBezTo>
                    <a:pt x="2410" y="675"/>
                    <a:pt x="2465" y="620"/>
                    <a:pt x="2465" y="420"/>
                  </a:cubicBezTo>
                  <a:lnTo>
                    <a:pt x="2848" y="401"/>
                  </a:lnTo>
                  <a:lnTo>
                    <a:pt x="2739" y="347"/>
                  </a:lnTo>
                  <a:cubicBezTo>
                    <a:pt x="2684" y="347"/>
                    <a:pt x="2629" y="365"/>
                    <a:pt x="2556" y="347"/>
                  </a:cubicBezTo>
                  <a:cubicBezTo>
                    <a:pt x="2556" y="237"/>
                    <a:pt x="2593" y="164"/>
                    <a:pt x="2520" y="109"/>
                  </a:cubicBezTo>
                  <a:lnTo>
                    <a:pt x="2501" y="328"/>
                  </a:lnTo>
                  <a:cubicBezTo>
                    <a:pt x="2447" y="310"/>
                    <a:pt x="2428" y="237"/>
                    <a:pt x="2392" y="164"/>
                  </a:cubicBezTo>
                  <a:cubicBezTo>
                    <a:pt x="2373" y="73"/>
                    <a:pt x="2410" y="36"/>
                    <a:pt x="2337" y="0"/>
                  </a:cubicBezTo>
                  <a:cubicBezTo>
                    <a:pt x="2300" y="54"/>
                    <a:pt x="2447" y="383"/>
                    <a:pt x="2355" y="675"/>
                  </a:cubicBezTo>
                  <a:cubicBezTo>
                    <a:pt x="2300" y="840"/>
                    <a:pt x="2373" y="821"/>
                    <a:pt x="2282" y="1022"/>
                  </a:cubicBezTo>
                  <a:cubicBezTo>
                    <a:pt x="2246" y="1095"/>
                    <a:pt x="2227" y="1241"/>
                    <a:pt x="2191" y="1351"/>
                  </a:cubicBezTo>
                  <a:cubicBezTo>
                    <a:pt x="2100" y="1314"/>
                    <a:pt x="1917" y="1186"/>
                    <a:pt x="1844" y="1113"/>
                  </a:cubicBezTo>
                  <a:cubicBezTo>
                    <a:pt x="1716" y="949"/>
                    <a:pt x="1753" y="803"/>
                    <a:pt x="1680" y="730"/>
                  </a:cubicBezTo>
                  <a:cubicBezTo>
                    <a:pt x="1588" y="858"/>
                    <a:pt x="1753" y="1113"/>
                    <a:pt x="1862" y="1205"/>
                  </a:cubicBezTo>
                  <a:cubicBezTo>
                    <a:pt x="1990" y="1333"/>
                    <a:pt x="2209" y="1387"/>
                    <a:pt x="2227" y="1588"/>
                  </a:cubicBezTo>
                  <a:cubicBezTo>
                    <a:pt x="2118" y="1588"/>
                    <a:pt x="1917" y="1533"/>
                    <a:pt x="1880" y="1533"/>
                  </a:cubicBezTo>
                  <a:cubicBezTo>
                    <a:pt x="1935" y="1606"/>
                    <a:pt x="2173" y="1606"/>
                    <a:pt x="2264" y="1716"/>
                  </a:cubicBezTo>
                  <a:cubicBezTo>
                    <a:pt x="2282" y="1734"/>
                    <a:pt x="2319" y="1917"/>
                    <a:pt x="2337" y="1972"/>
                  </a:cubicBezTo>
                  <a:lnTo>
                    <a:pt x="2063" y="1880"/>
                  </a:lnTo>
                  <a:cubicBezTo>
                    <a:pt x="2008" y="1826"/>
                    <a:pt x="2027" y="1716"/>
                    <a:pt x="1917" y="1716"/>
                  </a:cubicBezTo>
                  <a:cubicBezTo>
                    <a:pt x="1935" y="1789"/>
                    <a:pt x="1990" y="1807"/>
                    <a:pt x="2008" y="1917"/>
                  </a:cubicBezTo>
                  <a:cubicBezTo>
                    <a:pt x="1223" y="2099"/>
                    <a:pt x="1734" y="1460"/>
                    <a:pt x="1388" y="1351"/>
                  </a:cubicBezTo>
                  <a:cubicBezTo>
                    <a:pt x="1406" y="1442"/>
                    <a:pt x="1461" y="1424"/>
                    <a:pt x="1479" y="1533"/>
                  </a:cubicBezTo>
                  <a:cubicBezTo>
                    <a:pt x="1479" y="1625"/>
                    <a:pt x="1479" y="1734"/>
                    <a:pt x="1461" y="1807"/>
                  </a:cubicBezTo>
                  <a:cubicBezTo>
                    <a:pt x="1388" y="1807"/>
                    <a:pt x="1333" y="1734"/>
                    <a:pt x="1278" y="1698"/>
                  </a:cubicBezTo>
                  <a:cubicBezTo>
                    <a:pt x="1223" y="1661"/>
                    <a:pt x="1132" y="1570"/>
                    <a:pt x="1095" y="1570"/>
                  </a:cubicBezTo>
                  <a:cubicBezTo>
                    <a:pt x="1114" y="1679"/>
                    <a:pt x="1369" y="1771"/>
                    <a:pt x="1424" y="1953"/>
                  </a:cubicBezTo>
                  <a:cubicBezTo>
                    <a:pt x="1314" y="2045"/>
                    <a:pt x="1095" y="1972"/>
                    <a:pt x="931" y="1953"/>
                  </a:cubicBezTo>
                  <a:cubicBezTo>
                    <a:pt x="968" y="1990"/>
                    <a:pt x="1022" y="2008"/>
                    <a:pt x="1077" y="2045"/>
                  </a:cubicBezTo>
                  <a:lnTo>
                    <a:pt x="1095" y="2081"/>
                  </a:lnTo>
                  <a:cubicBezTo>
                    <a:pt x="1260" y="1990"/>
                    <a:pt x="1260" y="2063"/>
                    <a:pt x="1406" y="2026"/>
                  </a:cubicBezTo>
                  <a:cubicBezTo>
                    <a:pt x="1625" y="1972"/>
                    <a:pt x="1388" y="1990"/>
                    <a:pt x="1698" y="2008"/>
                  </a:cubicBezTo>
                  <a:cubicBezTo>
                    <a:pt x="1880" y="2026"/>
                    <a:pt x="2154" y="1935"/>
                    <a:pt x="2282" y="2081"/>
                  </a:cubicBezTo>
                  <a:cubicBezTo>
                    <a:pt x="2246" y="2136"/>
                    <a:pt x="2136" y="2154"/>
                    <a:pt x="2081" y="2191"/>
                  </a:cubicBezTo>
                  <a:lnTo>
                    <a:pt x="1972" y="2264"/>
                  </a:lnTo>
                  <a:cubicBezTo>
                    <a:pt x="2008" y="2282"/>
                    <a:pt x="2008" y="2264"/>
                    <a:pt x="2045" y="2264"/>
                  </a:cubicBezTo>
                  <a:cubicBezTo>
                    <a:pt x="2063" y="2227"/>
                    <a:pt x="2282" y="2081"/>
                    <a:pt x="2392" y="2172"/>
                  </a:cubicBezTo>
                  <a:cubicBezTo>
                    <a:pt x="2447" y="2245"/>
                    <a:pt x="2611" y="2775"/>
                    <a:pt x="2629" y="2903"/>
                  </a:cubicBezTo>
                  <a:cubicBezTo>
                    <a:pt x="2300" y="2885"/>
                    <a:pt x="2264" y="2465"/>
                    <a:pt x="1972" y="2373"/>
                  </a:cubicBezTo>
                  <a:cubicBezTo>
                    <a:pt x="2008" y="2538"/>
                    <a:pt x="2209" y="2538"/>
                    <a:pt x="2264" y="2702"/>
                  </a:cubicBezTo>
                  <a:cubicBezTo>
                    <a:pt x="2227" y="2738"/>
                    <a:pt x="2282" y="2702"/>
                    <a:pt x="2227" y="2720"/>
                  </a:cubicBezTo>
                  <a:cubicBezTo>
                    <a:pt x="2191" y="2757"/>
                    <a:pt x="2282" y="2684"/>
                    <a:pt x="2209" y="2757"/>
                  </a:cubicBezTo>
                  <a:lnTo>
                    <a:pt x="2173" y="2775"/>
                  </a:lnTo>
                  <a:cubicBezTo>
                    <a:pt x="2300" y="2811"/>
                    <a:pt x="2337" y="2793"/>
                    <a:pt x="2428" y="2885"/>
                  </a:cubicBezTo>
                  <a:cubicBezTo>
                    <a:pt x="2574" y="2994"/>
                    <a:pt x="2720" y="2958"/>
                    <a:pt x="2684" y="3396"/>
                  </a:cubicBezTo>
                  <a:cubicBezTo>
                    <a:pt x="2684" y="3524"/>
                    <a:pt x="2647" y="3615"/>
                    <a:pt x="2520" y="3615"/>
                  </a:cubicBezTo>
                  <a:cubicBezTo>
                    <a:pt x="2465" y="3505"/>
                    <a:pt x="2428" y="3268"/>
                    <a:pt x="2264" y="3195"/>
                  </a:cubicBezTo>
                  <a:cubicBezTo>
                    <a:pt x="2282" y="3304"/>
                    <a:pt x="2355" y="3359"/>
                    <a:pt x="2392" y="3432"/>
                  </a:cubicBezTo>
                  <a:cubicBezTo>
                    <a:pt x="2428" y="3505"/>
                    <a:pt x="2410" y="3524"/>
                    <a:pt x="2447" y="3597"/>
                  </a:cubicBezTo>
                  <a:cubicBezTo>
                    <a:pt x="2465" y="3651"/>
                    <a:pt x="2483" y="3651"/>
                    <a:pt x="2501" y="3706"/>
                  </a:cubicBezTo>
                  <a:lnTo>
                    <a:pt x="2337" y="3980"/>
                  </a:lnTo>
                  <a:cubicBezTo>
                    <a:pt x="2227" y="3944"/>
                    <a:pt x="2246" y="3779"/>
                    <a:pt x="2173" y="3688"/>
                  </a:cubicBezTo>
                  <a:cubicBezTo>
                    <a:pt x="2100" y="3578"/>
                    <a:pt x="1990" y="3560"/>
                    <a:pt x="2008" y="3341"/>
                  </a:cubicBezTo>
                  <a:cubicBezTo>
                    <a:pt x="2045" y="3286"/>
                    <a:pt x="2209" y="3195"/>
                    <a:pt x="2081" y="3140"/>
                  </a:cubicBezTo>
                  <a:cubicBezTo>
                    <a:pt x="2027" y="3158"/>
                    <a:pt x="2027" y="3231"/>
                    <a:pt x="2008" y="3268"/>
                  </a:cubicBezTo>
                  <a:cubicBezTo>
                    <a:pt x="1972" y="3304"/>
                    <a:pt x="1990" y="3286"/>
                    <a:pt x="1954" y="3341"/>
                  </a:cubicBezTo>
                  <a:lnTo>
                    <a:pt x="1935" y="3414"/>
                  </a:lnTo>
                  <a:cubicBezTo>
                    <a:pt x="1935" y="3432"/>
                    <a:pt x="1935" y="3432"/>
                    <a:pt x="1917" y="3432"/>
                  </a:cubicBezTo>
                  <a:cubicBezTo>
                    <a:pt x="1753" y="3359"/>
                    <a:pt x="1771" y="3195"/>
                    <a:pt x="1753" y="3012"/>
                  </a:cubicBezTo>
                  <a:cubicBezTo>
                    <a:pt x="1716" y="2757"/>
                    <a:pt x="1899" y="2793"/>
                    <a:pt x="1935" y="2629"/>
                  </a:cubicBezTo>
                  <a:cubicBezTo>
                    <a:pt x="1789" y="2665"/>
                    <a:pt x="1844" y="2738"/>
                    <a:pt x="1716" y="2775"/>
                  </a:cubicBezTo>
                  <a:cubicBezTo>
                    <a:pt x="1588" y="2629"/>
                    <a:pt x="1680" y="2245"/>
                    <a:pt x="1661" y="2245"/>
                  </a:cubicBezTo>
                  <a:cubicBezTo>
                    <a:pt x="1588" y="2282"/>
                    <a:pt x="1643" y="2465"/>
                    <a:pt x="1570" y="2538"/>
                  </a:cubicBezTo>
                  <a:cubicBezTo>
                    <a:pt x="1479" y="2446"/>
                    <a:pt x="1369" y="2081"/>
                    <a:pt x="1241" y="2136"/>
                  </a:cubicBezTo>
                  <a:cubicBezTo>
                    <a:pt x="1296" y="2227"/>
                    <a:pt x="1351" y="2245"/>
                    <a:pt x="1406" y="2337"/>
                  </a:cubicBezTo>
                  <a:cubicBezTo>
                    <a:pt x="1442" y="2446"/>
                    <a:pt x="1479" y="2501"/>
                    <a:pt x="1515" y="2574"/>
                  </a:cubicBezTo>
                  <a:cubicBezTo>
                    <a:pt x="1607" y="2720"/>
                    <a:pt x="1680" y="2976"/>
                    <a:pt x="1643" y="3177"/>
                  </a:cubicBezTo>
                  <a:cubicBezTo>
                    <a:pt x="1552" y="3213"/>
                    <a:pt x="1497" y="3104"/>
                    <a:pt x="1442" y="3067"/>
                  </a:cubicBezTo>
                  <a:cubicBezTo>
                    <a:pt x="1406" y="3031"/>
                    <a:pt x="1442" y="3049"/>
                    <a:pt x="1388" y="3049"/>
                  </a:cubicBezTo>
                  <a:cubicBezTo>
                    <a:pt x="1351" y="3031"/>
                    <a:pt x="1388" y="3049"/>
                    <a:pt x="1333" y="3031"/>
                  </a:cubicBezTo>
                  <a:cubicBezTo>
                    <a:pt x="1223" y="3012"/>
                    <a:pt x="1132" y="2866"/>
                    <a:pt x="1077" y="2757"/>
                  </a:cubicBezTo>
                  <a:cubicBezTo>
                    <a:pt x="1077" y="2738"/>
                    <a:pt x="1059" y="2665"/>
                    <a:pt x="1041" y="2629"/>
                  </a:cubicBezTo>
                  <a:lnTo>
                    <a:pt x="968" y="2501"/>
                  </a:lnTo>
                  <a:cubicBezTo>
                    <a:pt x="949" y="2538"/>
                    <a:pt x="949" y="2483"/>
                    <a:pt x="968" y="2574"/>
                  </a:cubicBezTo>
                  <a:cubicBezTo>
                    <a:pt x="968" y="2647"/>
                    <a:pt x="1022" y="2684"/>
                    <a:pt x="1022" y="2775"/>
                  </a:cubicBezTo>
                  <a:cubicBezTo>
                    <a:pt x="913" y="2757"/>
                    <a:pt x="913" y="2738"/>
                    <a:pt x="840" y="2684"/>
                  </a:cubicBezTo>
                  <a:cubicBezTo>
                    <a:pt x="785" y="2629"/>
                    <a:pt x="767" y="2574"/>
                    <a:pt x="712" y="2611"/>
                  </a:cubicBezTo>
                  <a:cubicBezTo>
                    <a:pt x="840" y="2684"/>
                    <a:pt x="931" y="2848"/>
                    <a:pt x="1077" y="2921"/>
                  </a:cubicBezTo>
                  <a:cubicBezTo>
                    <a:pt x="1168" y="2994"/>
                    <a:pt x="1241" y="3085"/>
                    <a:pt x="1351" y="3122"/>
                  </a:cubicBezTo>
                  <a:cubicBezTo>
                    <a:pt x="1497" y="3177"/>
                    <a:pt x="1716" y="3268"/>
                    <a:pt x="1716" y="3451"/>
                  </a:cubicBezTo>
                  <a:cubicBezTo>
                    <a:pt x="1588" y="3524"/>
                    <a:pt x="1570" y="3524"/>
                    <a:pt x="1442" y="3560"/>
                  </a:cubicBezTo>
                  <a:cubicBezTo>
                    <a:pt x="1607" y="3633"/>
                    <a:pt x="1698" y="3414"/>
                    <a:pt x="1844" y="3578"/>
                  </a:cubicBezTo>
                  <a:cubicBezTo>
                    <a:pt x="1972" y="3688"/>
                    <a:pt x="2081" y="3706"/>
                    <a:pt x="2136" y="3889"/>
                  </a:cubicBezTo>
                  <a:cubicBezTo>
                    <a:pt x="1954" y="3907"/>
                    <a:pt x="1844" y="3907"/>
                    <a:pt x="1680" y="3834"/>
                  </a:cubicBezTo>
                  <a:cubicBezTo>
                    <a:pt x="1588" y="3797"/>
                    <a:pt x="1388" y="3670"/>
                    <a:pt x="1314" y="3706"/>
                  </a:cubicBezTo>
                  <a:cubicBezTo>
                    <a:pt x="1351" y="3743"/>
                    <a:pt x="1424" y="3761"/>
                    <a:pt x="1479" y="3779"/>
                  </a:cubicBezTo>
                  <a:cubicBezTo>
                    <a:pt x="1552" y="3816"/>
                    <a:pt x="1588" y="3852"/>
                    <a:pt x="1643" y="3907"/>
                  </a:cubicBezTo>
                  <a:cubicBezTo>
                    <a:pt x="1643" y="3980"/>
                    <a:pt x="1607" y="3907"/>
                    <a:pt x="1625" y="3998"/>
                  </a:cubicBezTo>
                  <a:cubicBezTo>
                    <a:pt x="1807" y="3907"/>
                    <a:pt x="2100" y="3907"/>
                    <a:pt x="2191" y="4017"/>
                  </a:cubicBezTo>
                  <a:cubicBezTo>
                    <a:pt x="2300" y="4163"/>
                    <a:pt x="2100" y="4437"/>
                    <a:pt x="2045" y="4583"/>
                  </a:cubicBezTo>
                  <a:cubicBezTo>
                    <a:pt x="1935" y="4564"/>
                    <a:pt x="1862" y="4491"/>
                    <a:pt x="1771" y="4418"/>
                  </a:cubicBezTo>
                  <a:cubicBezTo>
                    <a:pt x="1698" y="4363"/>
                    <a:pt x="1661" y="4236"/>
                    <a:pt x="1552" y="4199"/>
                  </a:cubicBezTo>
                  <a:cubicBezTo>
                    <a:pt x="1570" y="4309"/>
                    <a:pt x="1570" y="4254"/>
                    <a:pt x="1625" y="4327"/>
                  </a:cubicBezTo>
                  <a:lnTo>
                    <a:pt x="1661" y="4382"/>
                  </a:lnTo>
                  <a:cubicBezTo>
                    <a:pt x="1661" y="4382"/>
                    <a:pt x="1661" y="4382"/>
                    <a:pt x="1661" y="4400"/>
                  </a:cubicBezTo>
                  <a:lnTo>
                    <a:pt x="1661" y="4437"/>
                  </a:lnTo>
                  <a:cubicBezTo>
                    <a:pt x="1789" y="4491"/>
                    <a:pt x="1899" y="4546"/>
                    <a:pt x="1990" y="4692"/>
                  </a:cubicBezTo>
                  <a:cubicBezTo>
                    <a:pt x="1954" y="4838"/>
                    <a:pt x="1753" y="5295"/>
                    <a:pt x="1570" y="5313"/>
                  </a:cubicBezTo>
                  <a:lnTo>
                    <a:pt x="1241" y="4765"/>
                  </a:lnTo>
                  <a:cubicBezTo>
                    <a:pt x="1333" y="4729"/>
                    <a:pt x="1278" y="4765"/>
                    <a:pt x="1333" y="4674"/>
                  </a:cubicBezTo>
                  <a:cubicBezTo>
                    <a:pt x="1351" y="4619"/>
                    <a:pt x="1369" y="4583"/>
                    <a:pt x="1388" y="4546"/>
                  </a:cubicBezTo>
                  <a:cubicBezTo>
                    <a:pt x="1296" y="4564"/>
                    <a:pt x="1278" y="4656"/>
                    <a:pt x="1205" y="4692"/>
                  </a:cubicBezTo>
                  <a:cubicBezTo>
                    <a:pt x="1114" y="4601"/>
                    <a:pt x="1059" y="4382"/>
                    <a:pt x="1041" y="4236"/>
                  </a:cubicBezTo>
                  <a:cubicBezTo>
                    <a:pt x="1041" y="3980"/>
                    <a:pt x="1150" y="3980"/>
                    <a:pt x="1041" y="3670"/>
                  </a:cubicBezTo>
                  <a:cubicBezTo>
                    <a:pt x="1004" y="3542"/>
                    <a:pt x="712" y="2866"/>
                    <a:pt x="657" y="2848"/>
                  </a:cubicBezTo>
                  <a:cubicBezTo>
                    <a:pt x="621" y="2903"/>
                    <a:pt x="694" y="2921"/>
                    <a:pt x="712" y="3031"/>
                  </a:cubicBezTo>
                  <a:cubicBezTo>
                    <a:pt x="602" y="3012"/>
                    <a:pt x="584" y="2976"/>
                    <a:pt x="493" y="2958"/>
                  </a:cubicBezTo>
                  <a:lnTo>
                    <a:pt x="420" y="2958"/>
                  </a:lnTo>
                  <a:cubicBezTo>
                    <a:pt x="584" y="3031"/>
                    <a:pt x="767" y="3085"/>
                    <a:pt x="821" y="3231"/>
                  </a:cubicBezTo>
                  <a:cubicBezTo>
                    <a:pt x="876" y="3359"/>
                    <a:pt x="1004" y="3670"/>
                    <a:pt x="1004" y="3797"/>
                  </a:cubicBezTo>
                  <a:cubicBezTo>
                    <a:pt x="968" y="3779"/>
                    <a:pt x="675" y="3670"/>
                    <a:pt x="639" y="3633"/>
                  </a:cubicBezTo>
                  <a:cubicBezTo>
                    <a:pt x="584" y="3597"/>
                    <a:pt x="548" y="3396"/>
                    <a:pt x="475" y="3323"/>
                  </a:cubicBezTo>
                  <a:cubicBezTo>
                    <a:pt x="456" y="3359"/>
                    <a:pt x="529" y="3505"/>
                    <a:pt x="529" y="3615"/>
                  </a:cubicBezTo>
                  <a:cubicBezTo>
                    <a:pt x="255" y="3615"/>
                    <a:pt x="237" y="3396"/>
                    <a:pt x="0" y="3377"/>
                  </a:cubicBezTo>
                  <a:cubicBezTo>
                    <a:pt x="91" y="3432"/>
                    <a:pt x="182" y="3487"/>
                    <a:pt x="255" y="3542"/>
                  </a:cubicBezTo>
                  <a:cubicBezTo>
                    <a:pt x="383" y="3651"/>
                    <a:pt x="365" y="3651"/>
                    <a:pt x="566" y="3706"/>
                  </a:cubicBezTo>
                  <a:cubicBezTo>
                    <a:pt x="694" y="3743"/>
                    <a:pt x="803" y="3761"/>
                    <a:pt x="895" y="3816"/>
                  </a:cubicBezTo>
                  <a:cubicBezTo>
                    <a:pt x="1041" y="3907"/>
                    <a:pt x="1022" y="3944"/>
                    <a:pt x="1004" y="4126"/>
                  </a:cubicBezTo>
                  <a:cubicBezTo>
                    <a:pt x="821" y="4108"/>
                    <a:pt x="767" y="3998"/>
                    <a:pt x="475" y="4035"/>
                  </a:cubicBezTo>
                  <a:cubicBezTo>
                    <a:pt x="639" y="4126"/>
                    <a:pt x="986" y="4017"/>
                    <a:pt x="986" y="4363"/>
                  </a:cubicBezTo>
                  <a:cubicBezTo>
                    <a:pt x="895" y="4400"/>
                    <a:pt x="821" y="4437"/>
                    <a:pt x="748" y="4455"/>
                  </a:cubicBezTo>
                  <a:cubicBezTo>
                    <a:pt x="694" y="4473"/>
                    <a:pt x="675" y="4491"/>
                    <a:pt x="602" y="4473"/>
                  </a:cubicBezTo>
                  <a:cubicBezTo>
                    <a:pt x="529" y="4473"/>
                    <a:pt x="493" y="4455"/>
                    <a:pt x="456" y="4491"/>
                  </a:cubicBezTo>
                  <a:cubicBezTo>
                    <a:pt x="548" y="4564"/>
                    <a:pt x="602" y="4510"/>
                    <a:pt x="657" y="4619"/>
                  </a:cubicBezTo>
                  <a:cubicBezTo>
                    <a:pt x="657" y="4601"/>
                    <a:pt x="675" y="4601"/>
                    <a:pt x="675" y="4601"/>
                  </a:cubicBezTo>
                  <a:cubicBezTo>
                    <a:pt x="675" y="4601"/>
                    <a:pt x="840" y="4418"/>
                    <a:pt x="1022" y="4473"/>
                  </a:cubicBezTo>
                  <a:cubicBezTo>
                    <a:pt x="1059" y="4583"/>
                    <a:pt x="1077" y="4637"/>
                    <a:pt x="1114" y="4710"/>
                  </a:cubicBezTo>
                  <a:cubicBezTo>
                    <a:pt x="1132" y="4783"/>
                    <a:pt x="1205" y="4893"/>
                    <a:pt x="1223" y="4966"/>
                  </a:cubicBezTo>
                  <a:lnTo>
                    <a:pt x="949" y="4929"/>
                  </a:lnTo>
                  <a:cubicBezTo>
                    <a:pt x="1004" y="4984"/>
                    <a:pt x="1095" y="5003"/>
                    <a:pt x="1168" y="5021"/>
                  </a:cubicBezTo>
                  <a:cubicBezTo>
                    <a:pt x="1168" y="5149"/>
                    <a:pt x="1114" y="5112"/>
                    <a:pt x="1059" y="5222"/>
                  </a:cubicBezTo>
                  <a:cubicBezTo>
                    <a:pt x="1168" y="5203"/>
                    <a:pt x="1150" y="5130"/>
                    <a:pt x="1278" y="5076"/>
                  </a:cubicBezTo>
                  <a:cubicBezTo>
                    <a:pt x="1351" y="5149"/>
                    <a:pt x="1424" y="5295"/>
                    <a:pt x="1461" y="5404"/>
                  </a:cubicBezTo>
                  <a:cubicBezTo>
                    <a:pt x="1479" y="5459"/>
                    <a:pt x="1461" y="5496"/>
                    <a:pt x="1388" y="5532"/>
                  </a:cubicBezTo>
                  <a:cubicBezTo>
                    <a:pt x="1223" y="5660"/>
                    <a:pt x="1333" y="5550"/>
                    <a:pt x="1223" y="5532"/>
                  </a:cubicBezTo>
                  <a:cubicBezTo>
                    <a:pt x="1187" y="5806"/>
                    <a:pt x="1223" y="5642"/>
                    <a:pt x="1041" y="5952"/>
                  </a:cubicBezTo>
                  <a:cubicBezTo>
                    <a:pt x="931" y="5915"/>
                    <a:pt x="968" y="5879"/>
                    <a:pt x="858" y="5824"/>
                  </a:cubicBezTo>
                  <a:close/>
                </a:path>
              </a:pathLst>
            </a:custGeom>
            <a:solidFill>
              <a:srgbClr val="00A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F23A7FE5-E658-4D8D-8FDB-41DE58DC8232}"/>
              </a:ext>
            </a:extLst>
          </p:cNvPr>
          <p:cNvSpPr>
            <a:spLocks/>
          </p:cNvSpPr>
          <p:nvPr/>
        </p:nvSpPr>
        <p:spPr bwMode="auto">
          <a:xfrm>
            <a:off x="9525" y="5478463"/>
            <a:ext cx="2716213" cy="1000125"/>
          </a:xfrm>
          <a:custGeom>
            <a:avLst/>
            <a:gdLst>
              <a:gd name="T0" fmla="*/ 2301 w 8728"/>
              <a:gd name="T1" fmla="*/ 1990 h 3214"/>
              <a:gd name="T2" fmla="*/ 1808 w 8728"/>
              <a:gd name="T3" fmla="*/ 1917 h 3214"/>
              <a:gd name="T4" fmla="*/ 2228 w 8728"/>
              <a:gd name="T5" fmla="*/ 1406 h 3214"/>
              <a:gd name="T6" fmla="*/ 2465 w 8728"/>
              <a:gd name="T7" fmla="*/ 1169 h 3214"/>
              <a:gd name="T8" fmla="*/ 2191 w 8728"/>
              <a:gd name="T9" fmla="*/ 968 h 3214"/>
              <a:gd name="T10" fmla="*/ 2063 w 8728"/>
              <a:gd name="T11" fmla="*/ 1479 h 3214"/>
              <a:gd name="T12" fmla="*/ 1771 w 8728"/>
              <a:gd name="T13" fmla="*/ 1753 h 3214"/>
              <a:gd name="T14" fmla="*/ 949 w 8728"/>
              <a:gd name="T15" fmla="*/ 2191 h 3214"/>
              <a:gd name="T16" fmla="*/ 530 w 8728"/>
              <a:gd name="T17" fmla="*/ 2392 h 3214"/>
              <a:gd name="T18" fmla="*/ 18 w 8728"/>
              <a:gd name="T19" fmla="*/ 2209 h 3214"/>
              <a:gd name="T20" fmla="*/ 584 w 8728"/>
              <a:gd name="T21" fmla="*/ 2593 h 3214"/>
              <a:gd name="T22" fmla="*/ 1406 w 8728"/>
              <a:gd name="T23" fmla="*/ 2556 h 3214"/>
              <a:gd name="T24" fmla="*/ 1643 w 8728"/>
              <a:gd name="T25" fmla="*/ 2940 h 3214"/>
              <a:gd name="T26" fmla="*/ 1406 w 8728"/>
              <a:gd name="T27" fmla="*/ 2374 h 3214"/>
              <a:gd name="T28" fmla="*/ 2337 w 8728"/>
              <a:gd name="T29" fmla="*/ 2903 h 3214"/>
              <a:gd name="T30" fmla="*/ 1917 w 8728"/>
              <a:gd name="T31" fmla="*/ 2337 h 3214"/>
              <a:gd name="T32" fmla="*/ 2374 w 8728"/>
              <a:gd name="T33" fmla="*/ 2282 h 3214"/>
              <a:gd name="T34" fmla="*/ 3122 w 8728"/>
              <a:gd name="T35" fmla="*/ 2648 h 3214"/>
              <a:gd name="T36" fmla="*/ 3195 w 8728"/>
              <a:gd name="T37" fmla="*/ 3013 h 3214"/>
              <a:gd name="T38" fmla="*/ 4181 w 8728"/>
              <a:gd name="T39" fmla="*/ 3049 h 3214"/>
              <a:gd name="T40" fmla="*/ 4492 w 8728"/>
              <a:gd name="T41" fmla="*/ 3104 h 3214"/>
              <a:gd name="T42" fmla="*/ 4839 w 8728"/>
              <a:gd name="T43" fmla="*/ 2830 h 3214"/>
              <a:gd name="T44" fmla="*/ 4455 w 8728"/>
              <a:gd name="T45" fmla="*/ 2648 h 3214"/>
              <a:gd name="T46" fmla="*/ 4765 w 8728"/>
              <a:gd name="T47" fmla="*/ 2502 h 3214"/>
              <a:gd name="T48" fmla="*/ 5697 w 8728"/>
              <a:gd name="T49" fmla="*/ 3013 h 3214"/>
              <a:gd name="T50" fmla="*/ 4729 w 8728"/>
              <a:gd name="T51" fmla="*/ 2410 h 3214"/>
              <a:gd name="T52" fmla="*/ 5313 w 8728"/>
              <a:gd name="T53" fmla="*/ 2173 h 3214"/>
              <a:gd name="T54" fmla="*/ 4966 w 8728"/>
              <a:gd name="T55" fmla="*/ 1826 h 3214"/>
              <a:gd name="T56" fmla="*/ 5824 w 8728"/>
              <a:gd name="T57" fmla="*/ 2063 h 3214"/>
              <a:gd name="T58" fmla="*/ 5624 w 8728"/>
              <a:gd name="T59" fmla="*/ 1753 h 3214"/>
              <a:gd name="T60" fmla="*/ 5551 w 8728"/>
              <a:gd name="T61" fmla="*/ 1680 h 3214"/>
              <a:gd name="T62" fmla="*/ 5898 w 8728"/>
              <a:gd name="T63" fmla="*/ 1370 h 3214"/>
              <a:gd name="T64" fmla="*/ 6336 w 8728"/>
              <a:gd name="T65" fmla="*/ 1552 h 3214"/>
              <a:gd name="T66" fmla="*/ 5952 w 8728"/>
              <a:gd name="T67" fmla="*/ 986 h 3214"/>
              <a:gd name="T68" fmla="*/ 6518 w 8728"/>
              <a:gd name="T69" fmla="*/ 968 h 3214"/>
              <a:gd name="T70" fmla="*/ 6883 w 8728"/>
              <a:gd name="T71" fmla="*/ 1516 h 3214"/>
              <a:gd name="T72" fmla="*/ 6810 w 8728"/>
              <a:gd name="T73" fmla="*/ 1881 h 3214"/>
              <a:gd name="T74" fmla="*/ 7194 w 8728"/>
              <a:gd name="T75" fmla="*/ 1461 h 3214"/>
              <a:gd name="T76" fmla="*/ 7267 w 8728"/>
              <a:gd name="T77" fmla="*/ 1552 h 3214"/>
              <a:gd name="T78" fmla="*/ 7376 w 8728"/>
              <a:gd name="T79" fmla="*/ 1223 h 3214"/>
              <a:gd name="T80" fmla="*/ 7504 w 8728"/>
              <a:gd name="T81" fmla="*/ 1205 h 3214"/>
              <a:gd name="T82" fmla="*/ 7285 w 8728"/>
              <a:gd name="T83" fmla="*/ 968 h 3214"/>
              <a:gd name="T84" fmla="*/ 8728 w 8728"/>
              <a:gd name="T85" fmla="*/ 1296 h 3214"/>
              <a:gd name="T86" fmla="*/ 8399 w 8728"/>
              <a:gd name="T87" fmla="*/ 1077 h 3214"/>
              <a:gd name="T88" fmla="*/ 8381 w 8728"/>
              <a:gd name="T89" fmla="*/ 548 h 3214"/>
              <a:gd name="T90" fmla="*/ 8016 w 8728"/>
              <a:gd name="T91" fmla="*/ 530 h 3214"/>
              <a:gd name="T92" fmla="*/ 7742 w 8728"/>
              <a:gd name="T93" fmla="*/ 676 h 3214"/>
              <a:gd name="T94" fmla="*/ 7230 w 8728"/>
              <a:gd name="T95" fmla="*/ 621 h 3214"/>
              <a:gd name="T96" fmla="*/ 7632 w 8728"/>
              <a:gd name="T97" fmla="*/ 91 h 3214"/>
              <a:gd name="T98" fmla="*/ 6610 w 8728"/>
              <a:gd name="T99" fmla="*/ 730 h 3214"/>
              <a:gd name="T100" fmla="*/ 6683 w 8728"/>
              <a:gd name="T101" fmla="*/ 420 h 3214"/>
              <a:gd name="T102" fmla="*/ 6098 w 8728"/>
              <a:gd name="T103" fmla="*/ 384 h 3214"/>
              <a:gd name="T104" fmla="*/ 6226 w 8728"/>
              <a:gd name="T105" fmla="*/ 0 h 3214"/>
              <a:gd name="T106" fmla="*/ 5222 w 8728"/>
              <a:gd name="T107" fmla="*/ 1351 h 3214"/>
              <a:gd name="T108" fmla="*/ 4985 w 8728"/>
              <a:gd name="T109" fmla="*/ 1479 h 3214"/>
              <a:gd name="T110" fmla="*/ 4510 w 8728"/>
              <a:gd name="T111" fmla="*/ 1789 h 3214"/>
              <a:gd name="T112" fmla="*/ 4546 w 8728"/>
              <a:gd name="T113" fmla="*/ 2429 h 3214"/>
              <a:gd name="T114" fmla="*/ 4199 w 8728"/>
              <a:gd name="T115" fmla="*/ 2136 h 3214"/>
              <a:gd name="T116" fmla="*/ 2794 w 8728"/>
              <a:gd name="T117" fmla="*/ 2082 h 3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728" h="3214">
                <a:moveTo>
                  <a:pt x="2794" y="2082"/>
                </a:moveTo>
                <a:cubicBezTo>
                  <a:pt x="2739" y="1936"/>
                  <a:pt x="2702" y="1972"/>
                  <a:pt x="2647" y="2009"/>
                </a:cubicBezTo>
                <a:cubicBezTo>
                  <a:pt x="2556" y="2027"/>
                  <a:pt x="2392" y="2009"/>
                  <a:pt x="2301" y="1990"/>
                </a:cubicBezTo>
                <a:cubicBezTo>
                  <a:pt x="2209" y="1826"/>
                  <a:pt x="2483" y="1570"/>
                  <a:pt x="2520" y="1516"/>
                </a:cubicBezTo>
                <a:cubicBezTo>
                  <a:pt x="2301" y="1552"/>
                  <a:pt x="2301" y="1789"/>
                  <a:pt x="2173" y="1954"/>
                </a:cubicBezTo>
                <a:cubicBezTo>
                  <a:pt x="2100" y="1972"/>
                  <a:pt x="1862" y="1954"/>
                  <a:pt x="1808" y="1917"/>
                </a:cubicBezTo>
                <a:cubicBezTo>
                  <a:pt x="1808" y="1863"/>
                  <a:pt x="1862" y="1753"/>
                  <a:pt x="1899" y="1716"/>
                </a:cubicBezTo>
                <a:cubicBezTo>
                  <a:pt x="1917" y="1680"/>
                  <a:pt x="2027" y="1589"/>
                  <a:pt x="2063" y="1570"/>
                </a:cubicBezTo>
                <a:cubicBezTo>
                  <a:pt x="2118" y="1516"/>
                  <a:pt x="2173" y="1479"/>
                  <a:pt x="2228" y="1406"/>
                </a:cubicBezTo>
                <a:cubicBezTo>
                  <a:pt x="2301" y="1351"/>
                  <a:pt x="2337" y="1315"/>
                  <a:pt x="2392" y="1242"/>
                </a:cubicBezTo>
                <a:cubicBezTo>
                  <a:pt x="2483" y="1223"/>
                  <a:pt x="2629" y="1278"/>
                  <a:pt x="2684" y="1223"/>
                </a:cubicBezTo>
                <a:cubicBezTo>
                  <a:pt x="2629" y="1187"/>
                  <a:pt x="2556" y="1187"/>
                  <a:pt x="2465" y="1169"/>
                </a:cubicBezTo>
                <a:lnTo>
                  <a:pt x="2556" y="1004"/>
                </a:lnTo>
                <a:cubicBezTo>
                  <a:pt x="2392" y="986"/>
                  <a:pt x="2465" y="1132"/>
                  <a:pt x="2246" y="1296"/>
                </a:cubicBezTo>
                <a:cubicBezTo>
                  <a:pt x="2209" y="1223"/>
                  <a:pt x="2191" y="1077"/>
                  <a:pt x="2191" y="968"/>
                </a:cubicBezTo>
                <a:cubicBezTo>
                  <a:pt x="2191" y="785"/>
                  <a:pt x="2282" y="913"/>
                  <a:pt x="2264" y="657"/>
                </a:cubicBezTo>
                <a:cubicBezTo>
                  <a:pt x="2136" y="749"/>
                  <a:pt x="2136" y="1059"/>
                  <a:pt x="2155" y="1242"/>
                </a:cubicBezTo>
                <a:cubicBezTo>
                  <a:pt x="2191" y="1406"/>
                  <a:pt x="2173" y="1406"/>
                  <a:pt x="2063" y="1479"/>
                </a:cubicBezTo>
                <a:cubicBezTo>
                  <a:pt x="1990" y="1534"/>
                  <a:pt x="1954" y="1607"/>
                  <a:pt x="1862" y="1607"/>
                </a:cubicBezTo>
                <a:cubicBezTo>
                  <a:pt x="1789" y="1443"/>
                  <a:pt x="1844" y="1351"/>
                  <a:pt x="1771" y="1315"/>
                </a:cubicBezTo>
                <a:cubicBezTo>
                  <a:pt x="1716" y="1406"/>
                  <a:pt x="1826" y="1607"/>
                  <a:pt x="1771" y="1753"/>
                </a:cubicBezTo>
                <a:cubicBezTo>
                  <a:pt x="1735" y="1881"/>
                  <a:pt x="1680" y="1954"/>
                  <a:pt x="1570" y="2027"/>
                </a:cubicBezTo>
                <a:cubicBezTo>
                  <a:pt x="1388" y="2155"/>
                  <a:pt x="1132" y="2392"/>
                  <a:pt x="913" y="2410"/>
                </a:cubicBezTo>
                <a:cubicBezTo>
                  <a:pt x="913" y="2301"/>
                  <a:pt x="913" y="2282"/>
                  <a:pt x="949" y="2191"/>
                </a:cubicBezTo>
                <a:cubicBezTo>
                  <a:pt x="986" y="2118"/>
                  <a:pt x="1022" y="2082"/>
                  <a:pt x="1022" y="2027"/>
                </a:cubicBezTo>
                <a:cubicBezTo>
                  <a:pt x="913" y="2045"/>
                  <a:pt x="876" y="2319"/>
                  <a:pt x="822" y="2410"/>
                </a:cubicBezTo>
                <a:cubicBezTo>
                  <a:pt x="730" y="2447"/>
                  <a:pt x="603" y="2447"/>
                  <a:pt x="530" y="2392"/>
                </a:cubicBezTo>
                <a:cubicBezTo>
                  <a:pt x="566" y="2301"/>
                  <a:pt x="657" y="2246"/>
                  <a:pt x="694" y="2118"/>
                </a:cubicBezTo>
                <a:cubicBezTo>
                  <a:pt x="603" y="2136"/>
                  <a:pt x="621" y="2301"/>
                  <a:pt x="420" y="2337"/>
                </a:cubicBezTo>
                <a:cubicBezTo>
                  <a:pt x="292" y="2355"/>
                  <a:pt x="128" y="2264"/>
                  <a:pt x="18" y="2209"/>
                </a:cubicBezTo>
                <a:cubicBezTo>
                  <a:pt x="18" y="2319"/>
                  <a:pt x="0" y="2319"/>
                  <a:pt x="37" y="2410"/>
                </a:cubicBezTo>
                <a:cubicBezTo>
                  <a:pt x="164" y="2410"/>
                  <a:pt x="456" y="2483"/>
                  <a:pt x="566" y="2575"/>
                </a:cubicBezTo>
                <a:cubicBezTo>
                  <a:pt x="566" y="2593"/>
                  <a:pt x="566" y="2593"/>
                  <a:pt x="584" y="2593"/>
                </a:cubicBezTo>
                <a:lnTo>
                  <a:pt x="639" y="2611"/>
                </a:lnTo>
                <a:cubicBezTo>
                  <a:pt x="730" y="2556"/>
                  <a:pt x="895" y="2556"/>
                  <a:pt x="1004" y="2538"/>
                </a:cubicBezTo>
                <a:cubicBezTo>
                  <a:pt x="1169" y="2502"/>
                  <a:pt x="1406" y="2337"/>
                  <a:pt x="1406" y="2556"/>
                </a:cubicBezTo>
                <a:cubicBezTo>
                  <a:pt x="1406" y="2593"/>
                  <a:pt x="1388" y="2684"/>
                  <a:pt x="1388" y="2721"/>
                </a:cubicBezTo>
                <a:lnTo>
                  <a:pt x="1479" y="2648"/>
                </a:lnTo>
                <a:cubicBezTo>
                  <a:pt x="1570" y="2757"/>
                  <a:pt x="1588" y="2775"/>
                  <a:pt x="1643" y="2940"/>
                </a:cubicBezTo>
                <a:cubicBezTo>
                  <a:pt x="1680" y="3049"/>
                  <a:pt x="1662" y="3195"/>
                  <a:pt x="1826" y="3214"/>
                </a:cubicBezTo>
                <a:cubicBezTo>
                  <a:pt x="1789" y="3104"/>
                  <a:pt x="1753" y="3122"/>
                  <a:pt x="1716" y="2995"/>
                </a:cubicBezTo>
                <a:cubicBezTo>
                  <a:pt x="1662" y="2702"/>
                  <a:pt x="1442" y="2520"/>
                  <a:pt x="1406" y="2374"/>
                </a:cubicBezTo>
                <a:cubicBezTo>
                  <a:pt x="1607" y="2063"/>
                  <a:pt x="1680" y="2228"/>
                  <a:pt x="1844" y="2374"/>
                </a:cubicBezTo>
                <a:cubicBezTo>
                  <a:pt x="2081" y="2575"/>
                  <a:pt x="1881" y="2556"/>
                  <a:pt x="2228" y="2812"/>
                </a:cubicBezTo>
                <a:cubicBezTo>
                  <a:pt x="2264" y="2830"/>
                  <a:pt x="2319" y="2867"/>
                  <a:pt x="2337" y="2903"/>
                </a:cubicBezTo>
                <a:cubicBezTo>
                  <a:pt x="2410" y="2976"/>
                  <a:pt x="2355" y="2958"/>
                  <a:pt x="2428" y="3013"/>
                </a:cubicBezTo>
                <a:cubicBezTo>
                  <a:pt x="2483" y="2922"/>
                  <a:pt x="2355" y="2830"/>
                  <a:pt x="2301" y="2794"/>
                </a:cubicBezTo>
                <a:cubicBezTo>
                  <a:pt x="1990" y="2538"/>
                  <a:pt x="2063" y="2465"/>
                  <a:pt x="1917" y="2337"/>
                </a:cubicBezTo>
                <a:cubicBezTo>
                  <a:pt x="1826" y="2264"/>
                  <a:pt x="1735" y="2264"/>
                  <a:pt x="1716" y="2136"/>
                </a:cubicBezTo>
                <a:cubicBezTo>
                  <a:pt x="1844" y="2027"/>
                  <a:pt x="2228" y="2027"/>
                  <a:pt x="2355" y="2100"/>
                </a:cubicBezTo>
                <a:cubicBezTo>
                  <a:pt x="2355" y="2155"/>
                  <a:pt x="2374" y="2209"/>
                  <a:pt x="2374" y="2282"/>
                </a:cubicBezTo>
                <a:cubicBezTo>
                  <a:pt x="2374" y="2337"/>
                  <a:pt x="2374" y="2410"/>
                  <a:pt x="2410" y="2465"/>
                </a:cubicBezTo>
                <a:cubicBezTo>
                  <a:pt x="2465" y="2355"/>
                  <a:pt x="2392" y="2228"/>
                  <a:pt x="2465" y="2118"/>
                </a:cubicBezTo>
                <a:cubicBezTo>
                  <a:pt x="2611" y="2118"/>
                  <a:pt x="2958" y="2538"/>
                  <a:pt x="3122" y="2648"/>
                </a:cubicBezTo>
                <a:lnTo>
                  <a:pt x="3140" y="3086"/>
                </a:lnTo>
                <a:cubicBezTo>
                  <a:pt x="3177" y="3104"/>
                  <a:pt x="3232" y="3141"/>
                  <a:pt x="3305" y="3141"/>
                </a:cubicBezTo>
                <a:cubicBezTo>
                  <a:pt x="3250" y="3049"/>
                  <a:pt x="3232" y="3104"/>
                  <a:pt x="3195" y="3013"/>
                </a:cubicBezTo>
                <a:cubicBezTo>
                  <a:pt x="3159" y="2940"/>
                  <a:pt x="3177" y="2812"/>
                  <a:pt x="3177" y="2739"/>
                </a:cubicBezTo>
                <a:cubicBezTo>
                  <a:pt x="3323" y="2775"/>
                  <a:pt x="3378" y="2830"/>
                  <a:pt x="3542" y="2848"/>
                </a:cubicBezTo>
                <a:cubicBezTo>
                  <a:pt x="4126" y="2940"/>
                  <a:pt x="3798" y="2922"/>
                  <a:pt x="4181" y="3049"/>
                </a:cubicBezTo>
                <a:cubicBezTo>
                  <a:pt x="4309" y="3086"/>
                  <a:pt x="4400" y="3141"/>
                  <a:pt x="4546" y="3141"/>
                </a:cubicBezTo>
                <a:cubicBezTo>
                  <a:pt x="4546" y="3141"/>
                  <a:pt x="4546" y="3141"/>
                  <a:pt x="4546" y="3141"/>
                </a:cubicBezTo>
                <a:lnTo>
                  <a:pt x="4492" y="3104"/>
                </a:lnTo>
                <a:cubicBezTo>
                  <a:pt x="4327" y="3031"/>
                  <a:pt x="4072" y="3013"/>
                  <a:pt x="3962" y="2867"/>
                </a:cubicBezTo>
                <a:cubicBezTo>
                  <a:pt x="4108" y="2702"/>
                  <a:pt x="4437" y="2702"/>
                  <a:pt x="4638" y="2757"/>
                </a:cubicBezTo>
                <a:cubicBezTo>
                  <a:pt x="4729" y="2794"/>
                  <a:pt x="4784" y="2830"/>
                  <a:pt x="4839" y="2830"/>
                </a:cubicBezTo>
                <a:cubicBezTo>
                  <a:pt x="4802" y="2812"/>
                  <a:pt x="4729" y="2757"/>
                  <a:pt x="4674" y="2739"/>
                </a:cubicBezTo>
                <a:cubicBezTo>
                  <a:pt x="4638" y="2721"/>
                  <a:pt x="4601" y="2721"/>
                  <a:pt x="4565" y="2702"/>
                </a:cubicBezTo>
                <a:lnTo>
                  <a:pt x="4455" y="2648"/>
                </a:lnTo>
                <a:cubicBezTo>
                  <a:pt x="4455" y="2648"/>
                  <a:pt x="4473" y="2629"/>
                  <a:pt x="4473" y="2629"/>
                </a:cubicBezTo>
                <a:lnTo>
                  <a:pt x="4583" y="2538"/>
                </a:lnTo>
                <a:cubicBezTo>
                  <a:pt x="4656" y="2483"/>
                  <a:pt x="4692" y="2483"/>
                  <a:pt x="4765" y="2502"/>
                </a:cubicBezTo>
                <a:cubicBezTo>
                  <a:pt x="4893" y="2538"/>
                  <a:pt x="5094" y="2556"/>
                  <a:pt x="5167" y="2611"/>
                </a:cubicBezTo>
                <a:cubicBezTo>
                  <a:pt x="5350" y="2721"/>
                  <a:pt x="5240" y="2848"/>
                  <a:pt x="5496" y="2995"/>
                </a:cubicBezTo>
                <a:cubicBezTo>
                  <a:pt x="5569" y="3031"/>
                  <a:pt x="5642" y="3049"/>
                  <a:pt x="5697" y="3013"/>
                </a:cubicBezTo>
                <a:cubicBezTo>
                  <a:pt x="5478" y="2958"/>
                  <a:pt x="5295" y="2830"/>
                  <a:pt x="5277" y="2593"/>
                </a:cubicBezTo>
                <a:cubicBezTo>
                  <a:pt x="5350" y="2575"/>
                  <a:pt x="5350" y="2593"/>
                  <a:pt x="5405" y="2556"/>
                </a:cubicBezTo>
                <a:cubicBezTo>
                  <a:pt x="5185" y="2556"/>
                  <a:pt x="4857" y="2538"/>
                  <a:pt x="4729" y="2410"/>
                </a:cubicBezTo>
                <a:cubicBezTo>
                  <a:pt x="4765" y="2301"/>
                  <a:pt x="4930" y="2264"/>
                  <a:pt x="5021" y="2264"/>
                </a:cubicBezTo>
                <a:cubicBezTo>
                  <a:pt x="5149" y="2246"/>
                  <a:pt x="5331" y="2264"/>
                  <a:pt x="5441" y="2191"/>
                </a:cubicBezTo>
                <a:lnTo>
                  <a:pt x="5313" y="2173"/>
                </a:lnTo>
                <a:cubicBezTo>
                  <a:pt x="5258" y="2191"/>
                  <a:pt x="5222" y="2191"/>
                  <a:pt x="5149" y="2191"/>
                </a:cubicBezTo>
                <a:cubicBezTo>
                  <a:pt x="5039" y="2191"/>
                  <a:pt x="4948" y="2228"/>
                  <a:pt x="4839" y="2228"/>
                </a:cubicBezTo>
                <a:cubicBezTo>
                  <a:pt x="4857" y="2136"/>
                  <a:pt x="4930" y="1917"/>
                  <a:pt x="4966" y="1826"/>
                </a:cubicBezTo>
                <a:cubicBezTo>
                  <a:pt x="5003" y="1698"/>
                  <a:pt x="5094" y="1625"/>
                  <a:pt x="5277" y="1662"/>
                </a:cubicBezTo>
                <a:cubicBezTo>
                  <a:pt x="5459" y="1698"/>
                  <a:pt x="5478" y="1716"/>
                  <a:pt x="5569" y="1863"/>
                </a:cubicBezTo>
                <a:cubicBezTo>
                  <a:pt x="5605" y="1954"/>
                  <a:pt x="5678" y="2136"/>
                  <a:pt x="5824" y="2063"/>
                </a:cubicBezTo>
                <a:cubicBezTo>
                  <a:pt x="5751" y="1972"/>
                  <a:pt x="5624" y="1936"/>
                  <a:pt x="5605" y="1808"/>
                </a:cubicBezTo>
                <a:cubicBezTo>
                  <a:pt x="5605" y="1662"/>
                  <a:pt x="5587" y="1917"/>
                  <a:pt x="5624" y="1771"/>
                </a:cubicBezTo>
                <a:cubicBezTo>
                  <a:pt x="5624" y="1771"/>
                  <a:pt x="5624" y="1753"/>
                  <a:pt x="5624" y="1753"/>
                </a:cubicBezTo>
                <a:cubicBezTo>
                  <a:pt x="5624" y="1753"/>
                  <a:pt x="5624" y="1753"/>
                  <a:pt x="5624" y="1735"/>
                </a:cubicBezTo>
                <a:lnTo>
                  <a:pt x="6007" y="1680"/>
                </a:lnTo>
                <a:cubicBezTo>
                  <a:pt x="5898" y="1607"/>
                  <a:pt x="5678" y="1698"/>
                  <a:pt x="5551" y="1680"/>
                </a:cubicBezTo>
                <a:cubicBezTo>
                  <a:pt x="5295" y="1625"/>
                  <a:pt x="5441" y="1607"/>
                  <a:pt x="5076" y="1607"/>
                </a:cubicBezTo>
                <a:cubicBezTo>
                  <a:pt x="5131" y="1443"/>
                  <a:pt x="5258" y="1388"/>
                  <a:pt x="5423" y="1333"/>
                </a:cubicBezTo>
                <a:cubicBezTo>
                  <a:pt x="5678" y="1242"/>
                  <a:pt x="5697" y="1278"/>
                  <a:pt x="5898" y="1370"/>
                </a:cubicBezTo>
                <a:cubicBezTo>
                  <a:pt x="6007" y="1424"/>
                  <a:pt x="6190" y="1479"/>
                  <a:pt x="6263" y="1589"/>
                </a:cubicBezTo>
                <a:cubicBezTo>
                  <a:pt x="6336" y="1716"/>
                  <a:pt x="6372" y="1899"/>
                  <a:pt x="6555" y="1936"/>
                </a:cubicBezTo>
                <a:cubicBezTo>
                  <a:pt x="6537" y="1844"/>
                  <a:pt x="6354" y="1753"/>
                  <a:pt x="6336" y="1552"/>
                </a:cubicBezTo>
                <a:lnTo>
                  <a:pt x="6628" y="1534"/>
                </a:lnTo>
                <a:cubicBezTo>
                  <a:pt x="6573" y="1497"/>
                  <a:pt x="6080" y="1534"/>
                  <a:pt x="5715" y="1205"/>
                </a:cubicBezTo>
                <a:cubicBezTo>
                  <a:pt x="5751" y="1114"/>
                  <a:pt x="5861" y="1023"/>
                  <a:pt x="5952" y="986"/>
                </a:cubicBezTo>
                <a:cubicBezTo>
                  <a:pt x="6025" y="950"/>
                  <a:pt x="6299" y="913"/>
                  <a:pt x="6390" y="931"/>
                </a:cubicBezTo>
                <a:cubicBezTo>
                  <a:pt x="6427" y="1004"/>
                  <a:pt x="6409" y="1023"/>
                  <a:pt x="6482" y="1077"/>
                </a:cubicBezTo>
                <a:lnTo>
                  <a:pt x="6518" y="968"/>
                </a:lnTo>
                <a:cubicBezTo>
                  <a:pt x="6628" y="968"/>
                  <a:pt x="6701" y="1023"/>
                  <a:pt x="6774" y="1041"/>
                </a:cubicBezTo>
                <a:cubicBezTo>
                  <a:pt x="6920" y="1077"/>
                  <a:pt x="6957" y="1023"/>
                  <a:pt x="7030" y="1132"/>
                </a:cubicBezTo>
                <a:cubicBezTo>
                  <a:pt x="7048" y="1187"/>
                  <a:pt x="6920" y="1461"/>
                  <a:pt x="6883" y="1516"/>
                </a:cubicBezTo>
                <a:cubicBezTo>
                  <a:pt x="6756" y="1662"/>
                  <a:pt x="6737" y="1826"/>
                  <a:pt x="6792" y="1917"/>
                </a:cubicBezTo>
                <a:cubicBezTo>
                  <a:pt x="6792" y="1917"/>
                  <a:pt x="6792" y="1899"/>
                  <a:pt x="6792" y="1899"/>
                </a:cubicBezTo>
                <a:cubicBezTo>
                  <a:pt x="6792" y="1899"/>
                  <a:pt x="6810" y="1881"/>
                  <a:pt x="6810" y="1881"/>
                </a:cubicBezTo>
                <a:cubicBezTo>
                  <a:pt x="6847" y="1771"/>
                  <a:pt x="6810" y="1698"/>
                  <a:pt x="6920" y="1589"/>
                </a:cubicBezTo>
                <a:cubicBezTo>
                  <a:pt x="7011" y="1479"/>
                  <a:pt x="7030" y="1443"/>
                  <a:pt x="7066" y="1278"/>
                </a:cubicBezTo>
                <a:cubicBezTo>
                  <a:pt x="7103" y="1315"/>
                  <a:pt x="7176" y="1388"/>
                  <a:pt x="7194" y="1461"/>
                </a:cubicBezTo>
                <a:cubicBezTo>
                  <a:pt x="7212" y="1534"/>
                  <a:pt x="7194" y="1497"/>
                  <a:pt x="7176" y="1570"/>
                </a:cubicBezTo>
                <a:cubicBezTo>
                  <a:pt x="7157" y="1662"/>
                  <a:pt x="7139" y="1607"/>
                  <a:pt x="7176" y="1680"/>
                </a:cubicBezTo>
                <a:cubicBezTo>
                  <a:pt x="7267" y="1625"/>
                  <a:pt x="7212" y="1625"/>
                  <a:pt x="7267" y="1552"/>
                </a:cubicBezTo>
                <a:cubicBezTo>
                  <a:pt x="7340" y="1461"/>
                  <a:pt x="7322" y="1534"/>
                  <a:pt x="7413" y="1479"/>
                </a:cubicBezTo>
                <a:cubicBezTo>
                  <a:pt x="7285" y="1388"/>
                  <a:pt x="7194" y="1424"/>
                  <a:pt x="7139" y="1187"/>
                </a:cubicBezTo>
                <a:cubicBezTo>
                  <a:pt x="7267" y="1187"/>
                  <a:pt x="7267" y="1205"/>
                  <a:pt x="7376" y="1223"/>
                </a:cubicBezTo>
                <a:cubicBezTo>
                  <a:pt x="7486" y="1278"/>
                  <a:pt x="7669" y="1260"/>
                  <a:pt x="7796" y="1296"/>
                </a:cubicBezTo>
                <a:cubicBezTo>
                  <a:pt x="7869" y="1315"/>
                  <a:pt x="7924" y="1370"/>
                  <a:pt x="7979" y="1333"/>
                </a:cubicBezTo>
                <a:cubicBezTo>
                  <a:pt x="7869" y="1242"/>
                  <a:pt x="7669" y="1223"/>
                  <a:pt x="7504" y="1205"/>
                </a:cubicBezTo>
                <a:cubicBezTo>
                  <a:pt x="7395" y="1187"/>
                  <a:pt x="7358" y="1169"/>
                  <a:pt x="7249" y="1150"/>
                </a:cubicBezTo>
                <a:cubicBezTo>
                  <a:pt x="7139" y="1132"/>
                  <a:pt x="7084" y="1150"/>
                  <a:pt x="7066" y="1023"/>
                </a:cubicBezTo>
                <a:cubicBezTo>
                  <a:pt x="7157" y="986"/>
                  <a:pt x="7157" y="986"/>
                  <a:pt x="7285" y="968"/>
                </a:cubicBezTo>
                <a:cubicBezTo>
                  <a:pt x="7358" y="950"/>
                  <a:pt x="7431" y="913"/>
                  <a:pt x="7504" y="877"/>
                </a:cubicBezTo>
                <a:cubicBezTo>
                  <a:pt x="7760" y="785"/>
                  <a:pt x="7760" y="986"/>
                  <a:pt x="8089" y="1077"/>
                </a:cubicBezTo>
                <a:cubicBezTo>
                  <a:pt x="8271" y="1114"/>
                  <a:pt x="8563" y="1406"/>
                  <a:pt x="8728" y="1296"/>
                </a:cubicBezTo>
                <a:cubicBezTo>
                  <a:pt x="8600" y="1223"/>
                  <a:pt x="8472" y="1296"/>
                  <a:pt x="8381" y="1132"/>
                </a:cubicBezTo>
                <a:cubicBezTo>
                  <a:pt x="8472" y="1132"/>
                  <a:pt x="8600" y="1169"/>
                  <a:pt x="8691" y="1114"/>
                </a:cubicBezTo>
                <a:cubicBezTo>
                  <a:pt x="8636" y="1096"/>
                  <a:pt x="8490" y="1096"/>
                  <a:pt x="8399" y="1077"/>
                </a:cubicBezTo>
                <a:cubicBezTo>
                  <a:pt x="8198" y="1041"/>
                  <a:pt x="7833" y="950"/>
                  <a:pt x="7705" y="785"/>
                </a:cubicBezTo>
                <a:cubicBezTo>
                  <a:pt x="7760" y="730"/>
                  <a:pt x="7778" y="749"/>
                  <a:pt x="7833" y="694"/>
                </a:cubicBezTo>
                <a:cubicBezTo>
                  <a:pt x="8052" y="475"/>
                  <a:pt x="8125" y="712"/>
                  <a:pt x="8381" y="548"/>
                </a:cubicBezTo>
                <a:lnTo>
                  <a:pt x="8308" y="511"/>
                </a:lnTo>
                <a:cubicBezTo>
                  <a:pt x="8308" y="511"/>
                  <a:pt x="8235" y="530"/>
                  <a:pt x="8216" y="530"/>
                </a:cubicBezTo>
                <a:cubicBezTo>
                  <a:pt x="8143" y="548"/>
                  <a:pt x="8089" y="548"/>
                  <a:pt x="8016" y="530"/>
                </a:cubicBezTo>
                <a:cubicBezTo>
                  <a:pt x="7997" y="365"/>
                  <a:pt x="8162" y="292"/>
                  <a:pt x="8198" y="146"/>
                </a:cubicBezTo>
                <a:cubicBezTo>
                  <a:pt x="8107" y="146"/>
                  <a:pt x="8034" y="347"/>
                  <a:pt x="7979" y="402"/>
                </a:cubicBezTo>
                <a:cubicBezTo>
                  <a:pt x="7906" y="511"/>
                  <a:pt x="7833" y="621"/>
                  <a:pt x="7742" y="676"/>
                </a:cubicBezTo>
                <a:cubicBezTo>
                  <a:pt x="7577" y="785"/>
                  <a:pt x="7194" y="950"/>
                  <a:pt x="6957" y="968"/>
                </a:cubicBezTo>
                <a:lnTo>
                  <a:pt x="7048" y="895"/>
                </a:lnTo>
                <a:cubicBezTo>
                  <a:pt x="7139" y="822"/>
                  <a:pt x="7176" y="749"/>
                  <a:pt x="7230" y="621"/>
                </a:cubicBezTo>
                <a:cubicBezTo>
                  <a:pt x="7322" y="438"/>
                  <a:pt x="7468" y="493"/>
                  <a:pt x="7650" y="420"/>
                </a:cubicBezTo>
                <a:cubicBezTo>
                  <a:pt x="7577" y="384"/>
                  <a:pt x="7504" y="457"/>
                  <a:pt x="7376" y="438"/>
                </a:cubicBezTo>
                <a:cubicBezTo>
                  <a:pt x="7413" y="274"/>
                  <a:pt x="7577" y="201"/>
                  <a:pt x="7632" y="91"/>
                </a:cubicBezTo>
                <a:cubicBezTo>
                  <a:pt x="7468" y="146"/>
                  <a:pt x="7249" y="493"/>
                  <a:pt x="7157" y="639"/>
                </a:cubicBezTo>
                <a:cubicBezTo>
                  <a:pt x="6993" y="931"/>
                  <a:pt x="6847" y="1023"/>
                  <a:pt x="6537" y="877"/>
                </a:cubicBezTo>
                <a:cubicBezTo>
                  <a:pt x="6555" y="785"/>
                  <a:pt x="6573" y="785"/>
                  <a:pt x="6610" y="730"/>
                </a:cubicBezTo>
                <a:cubicBezTo>
                  <a:pt x="6646" y="676"/>
                  <a:pt x="6646" y="603"/>
                  <a:pt x="6664" y="548"/>
                </a:cubicBezTo>
                <a:cubicBezTo>
                  <a:pt x="6719" y="365"/>
                  <a:pt x="6829" y="365"/>
                  <a:pt x="6865" y="274"/>
                </a:cubicBezTo>
                <a:cubicBezTo>
                  <a:pt x="6792" y="292"/>
                  <a:pt x="6719" y="365"/>
                  <a:pt x="6683" y="420"/>
                </a:cubicBezTo>
                <a:cubicBezTo>
                  <a:pt x="6555" y="548"/>
                  <a:pt x="6591" y="822"/>
                  <a:pt x="6372" y="858"/>
                </a:cubicBezTo>
                <a:cubicBezTo>
                  <a:pt x="6336" y="858"/>
                  <a:pt x="6062" y="877"/>
                  <a:pt x="6025" y="858"/>
                </a:cubicBezTo>
                <a:cubicBezTo>
                  <a:pt x="6007" y="767"/>
                  <a:pt x="6044" y="457"/>
                  <a:pt x="6098" y="384"/>
                </a:cubicBezTo>
                <a:cubicBezTo>
                  <a:pt x="6153" y="311"/>
                  <a:pt x="6390" y="183"/>
                  <a:pt x="6464" y="146"/>
                </a:cubicBezTo>
                <a:cubicBezTo>
                  <a:pt x="6372" y="110"/>
                  <a:pt x="6263" y="237"/>
                  <a:pt x="6117" y="274"/>
                </a:cubicBezTo>
                <a:cubicBezTo>
                  <a:pt x="6135" y="110"/>
                  <a:pt x="6208" y="128"/>
                  <a:pt x="6226" y="0"/>
                </a:cubicBezTo>
                <a:cubicBezTo>
                  <a:pt x="5952" y="91"/>
                  <a:pt x="6044" y="694"/>
                  <a:pt x="5934" y="877"/>
                </a:cubicBezTo>
                <a:cubicBezTo>
                  <a:pt x="5879" y="968"/>
                  <a:pt x="5770" y="1023"/>
                  <a:pt x="5660" y="1023"/>
                </a:cubicBezTo>
                <a:cubicBezTo>
                  <a:pt x="5642" y="1242"/>
                  <a:pt x="5496" y="1205"/>
                  <a:pt x="5222" y="1351"/>
                </a:cubicBezTo>
                <a:lnTo>
                  <a:pt x="5094" y="1388"/>
                </a:lnTo>
                <a:cubicBezTo>
                  <a:pt x="5076" y="1388"/>
                  <a:pt x="5076" y="1406"/>
                  <a:pt x="5058" y="1406"/>
                </a:cubicBezTo>
                <a:cubicBezTo>
                  <a:pt x="5021" y="1424"/>
                  <a:pt x="5003" y="1443"/>
                  <a:pt x="4985" y="1479"/>
                </a:cubicBezTo>
                <a:cubicBezTo>
                  <a:pt x="4966" y="1516"/>
                  <a:pt x="4966" y="1534"/>
                  <a:pt x="4948" y="1570"/>
                </a:cubicBezTo>
                <a:cubicBezTo>
                  <a:pt x="4820" y="1808"/>
                  <a:pt x="4802" y="2009"/>
                  <a:pt x="4729" y="2063"/>
                </a:cubicBezTo>
                <a:cubicBezTo>
                  <a:pt x="4601" y="2009"/>
                  <a:pt x="4601" y="1881"/>
                  <a:pt x="4510" y="1789"/>
                </a:cubicBezTo>
                <a:cubicBezTo>
                  <a:pt x="4492" y="1808"/>
                  <a:pt x="4455" y="1771"/>
                  <a:pt x="4528" y="1954"/>
                </a:cubicBezTo>
                <a:cubicBezTo>
                  <a:pt x="4583" y="2063"/>
                  <a:pt x="4583" y="2027"/>
                  <a:pt x="4638" y="2100"/>
                </a:cubicBezTo>
                <a:cubicBezTo>
                  <a:pt x="4747" y="2246"/>
                  <a:pt x="4601" y="2355"/>
                  <a:pt x="4546" y="2429"/>
                </a:cubicBezTo>
                <a:cubicBezTo>
                  <a:pt x="4437" y="2520"/>
                  <a:pt x="4090" y="2775"/>
                  <a:pt x="3907" y="2775"/>
                </a:cubicBezTo>
                <a:cubicBezTo>
                  <a:pt x="3999" y="2538"/>
                  <a:pt x="3962" y="2702"/>
                  <a:pt x="4017" y="2410"/>
                </a:cubicBezTo>
                <a:cubicBezTo>
                  <a:pt x="4035" y="2228"/>
                  <a:pt x="4163" y="2246"/>
                  <a:pt x="4199" y="2136"/>
                </a:cubicBezTo>
                <a:cubicBezTo>
                  <a:pt x="3871" y="2136"/>
                  <a:pt x="3999" y="2629"/>
                  <a:pt x="3816" y="2739"/>
                </a:cubicBezTo>
                <a:cubicBezTo>
                  <a:pt x="3579" y="2830"/>
                  <a:pt x="3341" y="2702"/>
                  <a:pt x="3177" y="2575"/>
                </a:cubicBezTo>
                <a:cubicBezTo>
                  <a:pt x="3086" y="2502"/>
                  <a:pt x="2775" y="2228"/>
                  <a:pt x="2794" y="208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D666353-E5AE-47AE-8AD6-FD108A5A90AB}"/>
              </a:ext>
            </a:extLst>
          </p:cNvPr>
          <p:cNvSpPr>
            <a:spLocks/>
          </p:cNvSpPr>
          <p:nvPr/>
        </p:nvSpPr>
        <p:spPr bwMode="auto">
          <a:xfrm>
            <a:off x="2470150" y="631825"/>
            <a:ext cx="1663700" cy="1068387"/>
          </a:xfrm>
          <a:custGeom>
            <a:avLst/>
            <a:gdLst>
              <a:gd name="T0" fmla="*/ 712 w 5350"/>
              <a:gd name="T1" fmla="*/ 2283 h 3433"/>
              <a:gd name="T2" fmla="*/ 1862 w 5350"/>
              <a:gd name="T3" fmla="*/ 2173 h 3433"/>
              <a:gd name="T4" fmla="*/ 1223 w 5350"/>
              <a:gd name="T5" fmla="*/ 2666 h 3433"/>
              <a:gd name="T6" fmla="*/ 420 w 5350"/>
              <a:gd name="T7" fmla="*/ 2830 h 3433"/>
              <a:gd name="T8" fmla="*/ 1187 w 5350"/>
              <a:gd name="T9" fmla="*/ 2794 h 3433"/>
              <a:gd name="T10" fmla="*/ 1990 w 5350"/>
              <a:gd name="T11" fmla="*/ 2867 h 3433"/>
              <a:gd name="T12" fmla="*/ 2282 w 5350"/>
              <a:gd name="T13" fmla="*/ 3214 h 3433"/>
              <a:gd name="T14" fmla="*/ 2867 w 5350"/>
              <a:gd name="T15" fmla="*/ 3342 h 3433"/>
              <a:gd name="T16" fmla="*/ 3487 w 5350"/>
              <a:gd name="T17" fmla="*/ 3086 h 3433"/>
              <a:gd name="T18" fmla="*/ 3633 w 5350"/>
              <a:gd name="T19" fmla="*/ 2757 h 3433"/>
              <a:gd name="T20" fmla="*/ 3688 w 5350"/>
              <a:gd name="T21" fmla="*/ 2739 h 3433"/>
              <a:gd name="T22" fmla="*/ 3871 w 5350"/>
              <a:gd name="T23" fmla="*/ 2210 h 3433"/>
              <a:gd name="T24" fmla="*/ 4455 w 5350"/>
              <a:gd name="T25" fmla="*/ 1753 h 3433"/>
              <a:gd name="T26" fmla="*/ 3670 w 5350"/>
              <a:gd name="T27" fmla="*/ 1498 h 3433"/>
              <a:gd name="T28" fmla="*/ 4400 w 5350"/>
              <a:gd name="T29" fmla="*/ 1370 h 3433"/>
              <a:gd name="T30" fmla="*/ 4345 w 5350"/>
              <a:gd name="T31" fmla="*/ 1352 h 3433"/>
              <a:gd name="T32" fmla="*/ 4090 w 5350"/>
              <a:gd name="T33" fmla="*/ 1041 h 3433"/>
              <a:gd name="T34" fmla="*/ 4345 w 5350"/>
              <a:gd name="T35" fmla="*/ 895 h 3433"/>
              <a:gd name="T36" fmla="*/ 4565 w 5350"/>
              <a:gd name="T37" fmla="*/ 311 h 3433"/>
              <a:gd name="T38" fmla="*/ 5185 w 5350"/>
              <a:gd name="T39" fmla="*/ 219 h 3433"/>
              <a:gd name="T40" fmla="*/ 4765 w 5350"/>
              <a:gd name="T41" fmla="*/ 201 h 3433"/>
              <a:gd name="T42" fmla="*/ 4455 w 5350"/>
              <a:gd name="T43" fmla="*/ 19 h 3433"/>
              <a:gd name="T44" fmla="*/ 4090 w 5350"/>
              <a:gd name="T45" fmla="*/ 932 h 3433"/>
              <a:gd name="T46" fmla="*/ 3834 w 5350"/>
              <a:gd name="T47" fmla="*/ 658 h 3433"/>
              <a:gd name="T48" fmla="*/ 3743 w 5350"/>
              <a:gd name="T49" fmla="*/ 1224 h 3433"/>
              <a:gd name="T50" fmla="*/ 3615 w 5350"/>
              <a:gd name="T51" fmla="*/ 1589 h 3433"/>
              <a:gd name="T52" fmla="*/ 3286 w 5350"/>
              <a:gd name="T53" fmla="*/ 2009 h 3433"/>
              <a:gd name="T54" fmla="*/ 2720 w 5350"/>
              <a:gd name="T55" fmla="*/ 1881 h 3433"/>
              <a:gd name="T56" fmla="*/ 3031 w 5350"/>
              <a:gd name="T57" fmla="*/ 2538 h 3433"/>
              <a:gd name="T58" fmla="*/ 2794 w 5350"/>
              <a:gd name="T59" fmla="*/ 2392 h 3433"/>
              <a:gd name="T60" fmla="*/ 2611 w 5350"/>
              <a:gd name="T61" fmla="*/ 2922 h 3433"/>
              <a:gd name="T62" fmla="*/ 2227 w 5350"/>
              <a:gd name="T63" fmla="*/ 2849 h 3433"/>
              <a:gd name="T64" fmla="*/ 1954 w 5350"/>
              <a:gd name="T65" fmla="*/ 1826 h 3433"/>
              <a:gd name="T66" fmla="*/ 2209 w 5350"/>
              <a:gd name="T67" fmla="*/ 1534 h 3433"/>
              <a:gd name="T68" fmla="*/ 2282 w 5350"/>
              <a:gd name="T69" fmla="*/ 1443 h 3433"/>
              <a:gd name="T70" fmla="*/ 2465 w 5350"/>
              <a:gd name="T71" fmla="*/ 1114 h 3433"/>
              <a:gd name="T72" fmla="*/ 2720 w 5350"/>
              <a:gd name="T73" fmla="*/ 676 h 3433"/>
              <a:gd name="T74" fmla="*/ 2794 w 5350"/>
              <a:gd name="T75" fmla="*/ 658 h 3433"/>
              <a:gd name="T76" fmla="*/ 3195 w 5350"/>
              <a:gd name="T77" fmla="*/ 293 h 3433"/>
              <a:gd name="T78" fmla="*/ 3140 w 5350"/>
              <a:gd name="T79" fmla="*/ 219 h 3433"/>
              <a:gd name="T80" fmla="*/ 2392 w 5350"/>
              <a:gd name="T81" fmla="*/ 658 h 3433"/>
              <a:gd name="T82" fmla="*/ 2465 w 5350"/>
              <a:gd name="T83" fmla="*/ 0 h 3433"/>
              <a:gd name="T84" fmla="*/ 2136 w 5350"/>
              <a:gd name="T85" fmla="*/ 1498 h 3433"/>
              <a:gd name="T86" fmla="*/ 1862 w 5350"/>
              <a:gd name="T87" fmla="*/ 347 h 3433"/>
              <a:gd name="T88" fmla="*/ 1588 w 5350"/>
              <a:gd name="T89" fmla="*/ 165 h 3433"/>
              <a:gd name="T90" fmla="*/ 1168 w 5350"/>
              <a:gd name="T91" fmla="*/ 183 h 3433"/>
              <a:gd name="T92" fmla="*/ 1680 w 5350"/>
              <a:gd name="T93" fmla="*/ 840 h 3433"/>
              <a:gd name="T94" fmla="*/ 1333 w 5350"/>
              <a:gd name="T95" fmla="*/ 895 h 3433"/>
              <a:gd name="T96" fmla="*/ 2045 w 5350"/>
              <a:gd name="T97" fmla="*/ 1589 h 3433"/>
              <a:gd name="T98" fmla="*/ 876 w 5350"/>
              <a:gd name="T99" fmla="*/ 859 h 3433"/>
              <a:gd name="T100" fmla="*/ 347 w 5350"/>
              <a:gd name="T101" fmla="*/ 566 h 3433"/>
              <a:gd name="T102" fmla="*/ 274 w 5350"/>
              <a:gd name="T103" fmla="*/ 731 h 3433"/>
              <a:gd name="T104" fmla="*/ 1059 w 5350"/>
              <a:gd name="T105" fmla="*/ 1169 h 3433"/>
              <a:gd name="T106" fmla="*/ 1260 w 5350"/>
              <a:gd name="T107" fmla="*/ 1534 h 3433"/>
              <a:gd name="T108" fmla="*/ 1862 w 5350"/>
              <a:gd name="T109" fmla="*/ 1771 h 3433"/>
              <a:gd name="T110" fmla="*/ 1205 w 5350"/>
              <a:gd name="T111" fmla="*/ 2137 h 3433"/>
              <a:gd name="T112" fmla="*/ 712 w 5350"/>
              <a:gd name="T113" fmla="*/ 2210 h 3433"/>
              <a:gd name="T114" fmla="*/ 274 w 5350"/>
              <a:gd name="T115" fmla="*/ 1552 h 3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350" h="3433">
                <a:moveTo>
                  <a:pt x="55" y="2155"/>
                </a:moveTo>
                <a:cubicBezTo>
                  <a:pt x="0" y="2173"/>
                  <a:pt x="0" y="2137"/>
                  <a:pt x="0" y="2191"/>
                </a:cubicBezTo>
                <a:cubicBezTo>
                  <a:pt x="274" y="2228"/>
                  <a:pt x="402" y="2301"/>
                  <a:pt x="712" y="2283"/>
                </a:cubicBezTo>
                <a:cubicBezTo>
                  <a:pt x="1022" y="2283"/>
                  <a:pt x="1187" y="2191"/>
                  <a:pt x="1442" y="2155"/>
                </a:cubicBezTo>
                <a:cubicBezTo>
                  <a:pt x="1406" y="2319"/>
                  <a:pt x="1351" y="2264"/>
                  <a:pt x="1315" y="2374"/>
                </a:cubicBezTo>
                <a:cubicBezTo>
                  <a:pt x="1515" y="2356"/>
                  <a:pt x="1497" y="1972"/>
                  <a:pt x="1862" y="2173"/>
                </a:cubicBezTo>
                <a:lnTo>
                  <a:pt x="1789" y="2575"/>
                </a:lnTo>
                <a:cubicBezTo>
                  <a:pt x="1661" y="2611"/>
                  <a:pt x="1588" y="2557"/>
                  <a:pt x="1479" y="2611"/>
                </a:cubicBezTo>
                <a:cubicBezTo>
                  <a:pt x="1388" y="2648"/>
                  <a:pt x="1369" y="2703"/>
                  <a:pt x="1223" y="2666"/>
                </a:cubicBezTo>
                <a:cubicBezTo>
                  <a:pt x="1095" y="2630"/>
                  <a:pt x="876" y="2429"/>
                  <a:pt x="822" y="2465"/>
                </a:cubicBezTo>
                <a:cubicBezTo>
                  <a:pt x="913" y="2575"/>
                  <a:pt x="1077" y="2593"/>
                  <a:pt x="1132" y="2721"/>
                </a:cubicBezTo>
                <a:cubicBezTo>
                  <a:pt x="968" y="2739"/>
                  <a:pt x="548" y="2739"/>
                  <a:pt x="420" y="2830"/>
                </a:cubicBezTo>
                <a:lnTo>
                  <a:pt x="949" y="2812"/>
                </a:lnTo>
                <a:cubicBezTo>
                  <a:pt x="949" y="2904"/>
                  <a:pt x="803" y="3031"/>
                  <a:pt x="730" y="3086"/>
                </a:cubicBezTo>
                <a:cubicBezTo>
                  <a:pt x="785" y="3123"/>
                  <a:pt x="1004" y="2830"/>
                  <a:pt x="1187" y="2794"/>
                </a:cubicBezTo>
                <a:cubicBezTo>
                  <a:pt x="1406" y="2739"/>
                  <a:pt x="1698" y="2538"/>
                  <a:pt x="1789" y="2757"/>
                </a:cubicBezTo>
                <a:cubicBezTo>
                  <a:pt x="1753" y="2904"/>
                  <a:pt x="1661" y="2867"/>
                  <a:pt x="1552" y="2940"/>
                </a:cubicBezTo>
                <a:cubicBezTo>
                  <a:pt x="1661" y="3031"/>
                  <a:pt x="1771" y="2794"/>
                  <a:pt x="1990" y="2867"/>
                </a:cubicBezTo>
                <a:cubicBezTo>
                  <a:pt x="2227" y="2958"/>
                  <a:pt x="2410" y="2958"/>
                  <a:pt x="2501" y="3031"/>
                </a:cubicBezTo>
                <a:cubicBezTo>
                  <a:pt x="2447" y="3104"/>
                  <a:pt x="2173" y="3159"/>
                  <a:pt x="2100" y="3232"/>
                </a:cubicBezTo>
                <a:lnTo>
                  <a:pt x="2282" y="3214"/>
                </a:lnTo>
                <a:cubicBezTo>
                  <a:pt x="2282" y="3287"/>
                  <a:pt x="2264" y="3323"/>
                  <a:pt x="2301" y="3378"/>
                </a:cubicBezTo>
                <a:cubicBezTo>
                  <a:pt x="2410" y="3323"/>
                  <a:pt x="2227" y="3196"/>
                  <a:pt x="2593" y="3086"/>
                </a:cubicBezTo>
                <a:cubicBezTo>
                  <a:pt x="2739" y="3050"/>
                  <a:pt x="2848" y="3214"/>
                  <a:pt x="2867" y="3342"/>
                </a:cubicBezTo>
                <a:cubicBezTo>
                  <a:pt x="3049" y="3342"/>
                  <a:pt x="2885" y="3378"/>
                  <a:pt x="2958" y="3433"/>
                </a:cubicBezTo>
                <a:lnTo>
                  <a:pt x="2958" y="3104"/>
                </a:lnTo>
                <a:cubicBezTo>
                  <a:pt x="3067" y="3031"/>
                  <a:pt x="3323" y="3104"/>
                  <a:pt x="3487" y="3086"/>
                </a:cubicBezTo>
                <a:lnTo>
                  <a:pt x="3451" y="3068"/>
                </a:lnTo>
                <a:cubicBezTo>
                  <a:pt x="3177" y="2977"/>
                  <a:pt x="2830" y="3177"/>
                  <a:pt x="3049" y="2739"/>
                </a:cubicBezTo>
                <a:cubicBezTo>
                  <a:pt x="3232" y="2356"/>
                  <a:pt x="3378" y="2739"/>
                  <a:pt x="3633" y="2757"/>
                </a:cubicBezTo>
                <a:lnTo>
                  <a:pt x="3670" y="2757"/>
                </a:lnTo>
                <a:cubicBezTo>
                  <a:pt x="3670" y="2757"/>
                  <a:pt x="3670" y="2757"/>
                  <a:pt x="3670" y="2739"/>
                </a:cubicBezTo>
                <a:cubicBezTo>
                  <a:pt x="3670" y="2739"/>
                  <a:pt x="3688" y="2739"/>
                  <a:pt x="3688" y="2739"/>
                </a:cubicBezTo>
                <a:cubicBezTo>
                  <a:pt x="3542" y="2648"/>
                  <a:pt x="3378" y="2630"/>
                  <a:pt x="3286" y="2502"/>
                </a:cubicBezTo>
                <a:cubicBezTo>
                  <a:pt x="3323" y="2447"/>
                  <a:pt x="3451" y="2374"/>
                  <a:pt x="3542" y="2301"/>
                </a:cubicBezTo>
                <a:cubicBezTo>
                  <a:pt x="3652" y="2228"/>
                  <a:pt x="3761" y="2301"/>
                  <a:pt x="3871" y="2210"/>
                </a:cubicBezTo>
                <a:lnTo>
                  <a:pt x="3688" y="2210"/>
                </a:lnTo>
                <a:cubicBezTo>
                  <a:pt x="3688" y="2191"/>
                  <a:pt x="3779" y="1826"/>
                  <a:pt x="3889" y="1808"/>
                </a:cubicBezTo>
                <a:cubicBezTo>
                  <a:pt x="4053" y="1771"/>
                  <a:pt x="4327" y="1845"/>
                  <a:pt x="4455" y="1753"/>
                </a:cubicBezTo>
                <a:lnTo>
                  <a:pt x="4400" y="1735"/>
                </a:lnTo>
                <a:cubicBezTo>
                  <a:pt x="4345" y="1735"/>
                  <a:pt x="3926" y="1790"/>
                  <a:pt x="3779" y="1771"/>
                </a:cubicBezTo>
                <a:cubicBezTo>
                  <a:pt x="3743" y="1717"/>
                  <a:pt x="3670" y="1571"/>
                  <a:pt x="3670" y="1498"/>
                </a:cubicBezTo>
                <a:cubicBezTo>
                  <a:pt x="3670" y="1388"/>
                  <a:pt x="3779" y="1278"/>
                  <a:pt x="3834" y="1278"/>
                </a:cubicBezTo>
                <a:cubicBezTo>
                  <a:pt x="3999" y="1224"/>
                  <a:pt x="4090" y="1443"/>
                  <a:pt x="4419" y="1388"/>
                </a:cubicBezTo>
                <a:cubicBezTo>
                  <a:pt x="4419" y="1388"/>
                  <a:pt x="4400" y="1388"/>
                  <a:pt x="4400" y="1370"/>
                </a:cubicBezTo>
                <a:cubicBezTo>
                  <a:pt x="4400" y="1370"/>
                  <a:pt x="4382" y="1370"/>
                  <a:pt x="4382" y="1370"/>
                </a:cubicBezTo>
                <a:cubicBezTo>
                  <a:pt x="4382" y="1370"/>
                  <a:pt x="4364" y="1352"/>
                  <a:pt x="4364" y="1352"/>
                </a:cubicBezTo>
                <a:cubicBezTo>
                  <a:pt x="4345" y="1352"/>
                  <a:pt x="4345" y="1352"/>
                  <a:pt x="4345" y="1352"/>
                </a:cubicBezTo>
                <a:cubicBezTo>
                  <a:pt x="4272" y="1333"/>
                  <a:pt x="4272" y="1370"/>
                  <a:pt x="4145" y="1297"/>
                </a:cubicBezTo>
                <a:cubicBezTo>
                  <a:pt x="4108" y="1260"/>
                  <a:pt x="3980" y="1224"/>
                  <a:pt x="3944" y="1187"/>
                </a:cubicBezTo>
                <a:cubicBezTo>
                  <a:pt x="3962" y="1132"/>
                  <a:pt x="4053" y="1078"/>
                  <a:pt x="4090" y="1041"/>
                </a:cubicBezTo>
                <a:cubicBezTo>
                  <a:pt x="4272" y="895"/>
                  <a:pt x="4291" y="1005"/>
                  <a:pt x="4601" y="986"/>
                </a:cubicBezTo>
                <a:cubicBezTo>
                  <a:pt x="4711" y="986"/>
                  <a:pt x="4784" y="1023"/>
                  <a:pt x="4857" y="1005"/>
                </a:cubicBezTo>
                <a:cubicBezTo>
                  <a:pt x="4711" y="895"/>
                  <a:pt x="4546" y="986"/>
                  <a:pt x="4345" y="895"/>
                </a:cubicBezTo>
                <a:cubicBezTo>
                  <a:pt x="4364" y="621"/>
                  <a:pt x="4729" y="639"/>
                  <a:pt x="4857" y="493"/>
                </a:cubicBezTo>
                <a:cubicBezTo>
                  <a:pt x="4765" y="457"/>
                  <a:pt x="4656" y="639"/>
                  <a:pt x="4473" y="603"/>
                </a:cubicBezTo>
                <a:cubicBezTo>
                  <a:pt x="4364" y="274"/>
                  <a:pt x="4565" y="311"/>
                  <a:pt x="4565" y="311"/>
                </a:cubicBezTo>
                <a:cubicBezTo>
                  <a:pt x="4729" y="274"/>
                  <a:pt x="4528" y="293"/>
                  <a:pt x="4820" y="274"/>
                </a:cubicBezTo>
                <a:cubicBezTo>
                  <a:pt x="4893" y="274"/>
                  <a:pt x="4875" y="256"/>
                  <a:pt x="4948" y="256"/>
                </a:cubicBezTo>
                <a:cubicBezTo>
                  <a:pt x="5058" y="238"/>
                  <a:pt x="5058" y="293"/>
                  <a:pt x="5185" y="219"/>
                </a:cubicBezTo>
                <a:cubicBezTo>
                  <a:pt x="5240" y="201"/>
                  <a:pt x="5313" y="146"/>
                  <a:pt x="5350" y="92"/>
                </a:cubicBezTo>
                <a:cubicBezTo>
                  <a:pt x="5240" y="110"/>
                  <a:pt x="5240" y="146"/>
                  <a:pt x="5149" y="183"/>
                </a:cubicBezTo>
                <a:lnTo>
                  <a:pt x="4765" y="201"/>
                </a:lnTo>
                <a:cubicBezTo>
                  <a:pt x="4692" y="201"/>
                  <a:pt x="4729" y="201"/>
                  <a:pt x="4656" y="219"/>
                </a:cubicBezTo>
                <a:cubicBezTo>
                  <a:pt x="4546" y="274"/>
                  <a:pt x="4583" y="293"/>
                  <a:pt x="4437" y="256"/>
                </a:cubicBezTo>
                <a:lnTo>
                  <a:pt x="4455" y="19"/>
                </a:lnTo>
                <a:cubicBezTo>
                  <a:pt x="4437" y="0"/>
                  <a:pt x="4510" y="0"/>
                  <a:pt x="4419" y="0"/>
                </a:cubicBezTo>
                <a:cubicBezTo>
                  <a:pt x="4291" y="329"/>
                  <a:pt x="4364" y="256"/>
                  <a:pt x="4382" y="566"/>
                </a:cubicBezTo>
                <a:cubicBezTo>
                  <a:pt x="4382" y="749"/>
                  <a:pt x="4236" y="895"/>
                  <a:pt x="4090" y="932"/>
                </a:cubicBezTo>
                <a:cubicBezTo>
                  <a:pt x="4035" y="840"/>
                  <a:pt x="4090" y="840"/>
                  <a:pt x="4017" y="767"/>
                </a:cubicBezTo>
                <a:cubicBezTo>
                  <a:pt x="3761" y="475"/>
                  <a:pt x="3962" y="420"/>
                  <a:pt x="3871" y="274"/>
                </a:cubicBezTo>
                <a:cubicBezTo>
                  <a:pt x="3834" y="402"/>
                  <a:pt x="3834" y="512"/>
                  <a:pt x="3834" y="658"/>
                </a:cubicBezTo>
                <a:cubicBezTo>
                  <a:pt x="3725" y="639"/>
                  <a:pt x="3615" y="566"/>
                  <a:pt x="3579" y="585"/>
                </a:cubicBezTo>
                <a:cubicBezTo>
                  <a:pt x="3597" y="639"/>
                  <a:pt x="3779" y="712"/>
                  <a:pt x="3871" y="731"/>
                </a:cubicBezTo>
                <a:cubicBezTo>
                  <a:pt x="4254" y="859"/>
                  <a:pt x="3743" y="1224"/>
                  <a:pt x="3743" y="1224"/>
                </a:cubicBezTo>
                <a:cubicBezTo>
                  <a:pt x="3560" y="1406"/>
                  <a:pt x="3633" y="1388"/>
                  <a:pt x="3560" y="1498"/>
                </a:cubicBezTo>
                <a:cubicBezTo>
                  <a:pt x="3323" y="1534"/>
                  <a:pt x="3378" y="1443"/>
                  <a:pt x="3268" y="1425"/>
                </a:cubicBezTo>
                <a:cubicBezTo>
                  <a:pt x="3268" y="1571"/>
                  <a:pt x="3469" y="1571"/>
                  <a:pt x="3615" y="1589"/>
                </a:cubicBezTo>
                <a:cubicBezTo>
                  <a:pt x="3670" y="1717"/>
                  <a:pt x="3743" y="1845"/>
                  <a:pt x="3688" y="2009"/>
                </a:cubicBezTo>
                <a:cubicBezTo>
                  <a:pt x="3633" y="2137"/>
                  <a:pt x="3506" y="2301"/>
                  <a:pt x="3360" y="2283"/>
                </a:cubicBezTo>
                <a:cubicBezTo>
                  <a:pt x="3341" y="2155"/>
                  <a:pt x="3360" y="2137"/>
                  <a:pt x="3286" y="2009"/>
                </a:cubicBezTo>
                <a:cubicBezTo>
                  <a:pt x="3195" y="1808"/>
                  <a:pt x="3286" y="1790"/>
                  <a:pt x="3195" y="1753"/>
                </a:cubicBezTo>
                <a:cubicBezTo>
                  <a:pt x="3159" y="1826"/>
                  <a:pt x="3195" y="1918"/>
                  <a:pt x="3213" y="2009"/>
                </a:cubicBezTo>
                <a:cubicBezTo>
                  <a:pt x="3067" y="1991"/>
                  <a:pt x="2757" y="1863"/>
                  <a:pt x="2720" y="1881"/>
                </a:cubicBezTo>
                <a:cubicBezTo>
                  <a:pt x="2848" y="1991"/>
                  <a:pt x="3195" y="2064"/>
                  <a:pt x="3286" y="2155"/>
                </a:cubicBezTo>
                <a:lnTo>
                  <a:pt x="3286" y="2392"/>
                </a:lnTo>
                <a:cubicBezTo>
                  <a:pt x="3232" y="2447"/>
                  <a:pt x="3140" y="2520"/>
                  <a:pt x="3031" y="2538"/>
                </a:cubicBezTo>
                <a:cubicBezTo>
                  <a:pt x="2976" y="2447"/>
                  <a:pt x="2921" y="2429"/>
                  <a:pt x="2848" y="2356"/>
                </a:cubicBezTo>
                <a:cubicBezTo>
                  <a:pt x="2757" y="2264"/>
                  <a:pt x="2775" y="2210"/>
                  <a:pt x="2702" y="2155"/>
                </a:cubicBezTo>
                <a:cubicBezTo>
                  <a:pt x="2666" y="2210"/>
                  <a:pt x="2720" y="2319"/>
                  <a:pt x="2794" y="2392"/>
                </a:cubicBezTo>
                <a:cubicBezTo>
                  <a:pt x="2994" y="2611"/>
                  <a:pt x="3086" y="2429"/>
                  <a:pt x="2921" y="2794"/>
                </a:cubicBezTo>
                <a:cubicBezTo>
                  <a:pt x="2885" y="2867"/>
                  <a:pt x="2885" y="2958"/>
                  <a:pt x="2848" y="3013"/>
                </a:cubicBezTo>
                <a:cubicBezTo>
                  <a:pt x="2775" y="2995"/>
                  <a:pt x="2684" y="2958"/>
                  <a:pt x="2611" y="2922"/>
                </a:cubicBezTo>
                <a:cubicBezTo>
                  <a:pt x="2520" y="2885"/>
                  <a:pt x="2410" y="2885"/>
                  <a:pt x="2337" y="2849"/>
                </a:cubicBezTo>
                <a:cubicBezTo>
                  <a:pt x="2319" y="2630"/>
                  <a:pt x="2447" y="2210"/>
                  <a:pt x="2428" y="2137"/>
                </a:cubicBezTo>
                <a:cubicBezTo>
                  <a:pt x="2355" y="2228"/>
                  <a:pt x="2301" y="2721"/>
                  <a:pt x="2227" y="2849"/>
                </a:cubicBezTo>
                <a:cubicBezTo>
                  <a:pt x="2136" y="2849"/>
                  <a:pt x="2008" y="2794"/>
                  <a:pt x="1935" y="2757"/>
                </a:cubicBezTo>
                <a:cubicBezTo>
                  <a:pt x="1789" y="2648"/>
                  <a:pt x="1899" y="2557"/>
                  <a:pt x="1954" y="2173"/>
                </a:cubicBezTo>
                <a:cubicBezTo>
                  <a:pt x="1972" y="2045"/>
                  <a:pt x="1935" y="1954"/>
                  <a:pt x="1954" y="1826"/>
                </a:cubicBezTo>
                <a:lnTo>
                  <a:pt x="2428" y="1899"/>
                </a:lnTo>
                <a:cubicBezTo>
                  <a:pt x="2355" y="1845"/>
                  <a:pt x="2118" y="1808"/>
                  <a:pt x="2008" y="1753"/>
                </a:cubicBezTo>
                <a:cubicBezTo>
                  <a:pt x="2027" y="1644"/>
                  <a:pt x="2209" y="1534"/>
                  <a:pt x="2209" y="1534"/>
                </a:cubicBezTo>
                <a:cubicBezTo>
                  <a:pt x="2355" y="1534"/>
                  <a:pt x="2647" y="1698"/>
                  <a:pt x="2830" y="1625"/>
                </a:cubicBezTo>
                <a:cubicBezTo>
                  <a:pt x="2812" y="1607"/>
                  <a:pt x="2830" y="1607"/>
                  <a:pt x="2775" y="1607"/>
                </a:cubicBezTo>
                <a:cubicBezTo>
                  <a:pt x="2666" y="1571"/>
                  <a:pt x="2410" y="1607"/>
                  <a:pt x="2282" y="1443"/>
                </a:cubicBezTo>
                <a:cubicBezTo>
                  <a:pt x="2301" y="1370"/>
                  <a:pt x="2319" y="1352"/>
                  <a:pt x="2355" y="1297"/>
                </a:cubicBezTo>
                <a:cubicBezTo>
                  <a:pt x="2374" y="1224"/>
                  <a:pt x="2355" y="1132"/>
                  <a:pt x="2410" y="1132"/>
                </a:cubicBezTo>
                <a:lnTo>
                  <a:pt x="2465" y="1114"/>
                </a:lnTo>
                <a:cubicBezTo>
                  <a:pt x="2556" y="1096"/>
                  <a:pt x="2629" y="1132"/>
                  <a:pt x="2702" y="1096"/>
                </a:cubicBezTo>
                <a:cubicBezTo>
                  <a:pt x="2666" y="1078"/>
                  <a:pt x="2465" y="1059"/>
                  <a:pt x="2374" y="1023"/>
                </a:cubicBezTo>
                <a:cubicBezTo>
                  <a:pt x="2410" y="694"/>
                  <a:pt x="2611" y="603"/>
                  <a:pt x="2720" y="676"/>
                </a:cubicBezTo>
                <a:cubicBezTo>
                  <a:pt x="2794" y="712"/>
                  <a:pt x="2775" y="749"/>
                  <a:pt x="2921" y="822"/>
                </a:cubicBezTo>
                <a:cubicBezTo>
                  <a:pt x="2994" y="859"/>
                  <a:pt x="3086" y="932"/>
                  <a:pt x="3159" y="913"/>
                </a:cubicBezTo>
                <a:cubicBezTo>
                  <a:pt x="3031" y="804"/>
                  <a:pt x="2867" y="804"/>
                  <a:pt x="2794" y="658"/>
                </a:cubicBezTo>
                <a:cubicBezTo>
                  <a:pt x="2848" y="603"/>
                  <a:pt x="2976" y="512"/>
                  <a:pt x="3031" y="530"/>
                </a:cubicBezTo>
                <a:cubicBezTo>
                  <a:pt x="3104" y="530"/>
                  <a:pt x="3195" y="639"/>
                  <a:pt x="3268" y="585"/>
                </a:cubicBezTo>
                <a:cubicBezTo>
                  <a:pt x="3195" y="512"/>
                  <a:pt x="2903" y="512"/>
                  <a:pt x="3195" y="293"/>
                </a:cubicBezTo>
                <a:cubicBezTo>
                  <a:pt x="3360" y="165"/>
                  <a:pt x="3633" y="256"/>
                  <a:pt x="3670" y="92"/>
                </a:cubicBezTo>
                <a:cubicBezTo>
                  <a:pt x="3560" y="128"/>
                  <a:pt x="3560" y="165"/>
                  <a:pt x="3433" y="165"/>
                </a:cubicBezTo>
                <a:cubicBezTo>
                  <a:pt x="3286" y="183"/>
                  <a:pt x="3268" y="201"/>
                  <a:pt x="3140" y="219"/>
                </a:cubicBezTo>
                <a:cubicBezTo>
                  <a:pt x="3140" y="146"/>
                  <a:pt x="3140" y="73"/>
                  <a:pt x="3195" y="19"/>
                </a:cubicBezTo>
                <a:cubicBezTo>
                  <a:pt x="3031" y="37"/>
                  <a:pt x="3159" y="274"/>
                  <a:pt x="2940" y="475"/>
                </a:cubicBezTo>
                <a:cubicBezTo>
                  <a:pt x="2830" y="585"/>
                  <a:pt x="2447" y="658"/>
                  <a:pt x="2392" y="658"/>
                </a:cubicBezTo>
                <a:cubicBezTo>
                  <a:pt x="2154" y="329"/>
                  <a:pt x="2702" y="0"/>
                  <a:pt x="2775" y="19"/>
                </a:cubicBezTo>
                <a:cubicBezTo>
                  <a:pt x="2666" y="0"/>
                  <a:pt x="2684" y="37"/>
                  <a:pt x="2611" y="37"/>
                </a:cubicBezTo>
                <a:cubicBezTo>
                  <a:pt x="2447" y="55"/>
                  <a:pt x="2611" y="19"/>
                  <a:pt x="2465" y="0"/>
                </a:cubicBezTo>
                <a:cubicBezTo>
                  <a:pt x="2447" y="110"/>
                  <a:pt x="2447" y="128"/>
                  <a:pt x="2392" y="201"/>
                </a:cubicBezTo>
                <a:cubicBezTo>
                  <a:pt x="2136" y="530"/>
                  <a:pt x="2337" y="603"/>
                  <a:pt x="2374" y="731"/>
                </a:cubicBezTo>
                <a:cubicBezTo>
                  <a:pt x="2374" y="731"/>
                  <a:pt x="2319" y="1461"/>
                  <a:pt x="2136" y="1498"/>
                </a:cubicBezTo>
                <a:cubicBezTo>
                  <a:pt x="1935" y="1461"/>
                  <a:pt x="2008" y="1406"/>
                  <a:pt x="1935" y="1278"/>
                </a:cubicBezTo>
                <a:cubicBezTo>
                  <a:pt x="1881" y="1187"/>
                  <a:pt x="1808" y="1187"/>
                  <a:pt x="1771" y="1059"/>
                </a:cubicBezTo>
                <a:cubicBezTo>
                  <a:pt x="1698" y="822"/>
                  <a:pt x="1862" y="457"/>
                  <a:pt x="1862" y="347"/>
                </a:cubicBezTo>
                <a:cubicBezTo>
                  <a:pt x="1808" y="384"/>
                  <a:pt x="1826" y="420"/>
                  <a:pt x="1753" y="439"/>
                </a:cubicBezTo>
                <a:cubicBezTo>
                  <a:pt x="1716" y="384"/>
                  <a:pt x="1698" y="347"/>
                  <a:pt x="1680" y="274"/>
                </a:cubicBezTo>
                <a:cubicBezTo>
                  <a:pt x="1643" y="201"/>
                  <a:pt x="1661" y="183"/>
                  <a:pt x="1588" y="165"/>
                </a:cubicBezTo>
                <a:cubicBezTo>
                  <a:pt x="1680" y="603"/>
                  <a:pt x="1789" y="402"/>
                  <a:pt x="1735" y="749"/>
                </a:cubicBezTo>
                <a:cubicBezTo>
                  <a:pt x="1625" y="731"/>
                  <a:pt x="1552" y="676"/>
                  <a:pt x="1479" y="621"/>
                </a:cubicBezTo>
                <a:cubicBezTo>
                  <a:pt x="1242" y="420"/>
                  <a:pt x="1442" y="384"/>
                  <a:pt x="1168" y="183"/>
                </a:cubicBezTo>
                <a:cubicBezTo>
                  <a:pt x="1022" y="73"/>
                  <a:pt x="1114" y="37"/>
                  <a:pt x="1004" y="19"/>
                </a:cubicBezTo>
                <a:cubicBezTo>
                  <a:pt x="1004" y="110"/>
                  <a:pt x="1095" y="201"/>
                  <a:pt x="1150" y="238"/>
                </a:cubicBezTo>
                <a:cubicBezTo>
                  <a:pt x="1424" y="475"/>
                  <a:pt x="1095" y="475"/>
                  <a:pt x="1680" y="840"/>
                </a:cubicBezTo>
                <a:lnTo>
                  <a:pt x="1680" y="1059"/>
                </a:lnTo>
                <a:cubicBezTo>
                  <a:pt x="1406" y="1059"/>
                  <a:pt x="1333" y="822"/>
                  <a:pt x="1223" y="804"/>
                </a:cubicBezTo>
                <a:cubicBezTo>
                  <a:pt x="1260" y="859"/>
                  <a:pt x="1278" y="859"/>
                  <a:pt x="1333" y="895"/>
                </a:cubicBezTo>
                <a:cubicBezTo>
                  <a:pt x="1461" y="1023"/>
                  <a:pt x="1351" y="1005"/>
                  <a:pt x="1680" y="1132"/>
                </a:cubicBezTo>
                <a:cubicBezTo>
                  <a:pt x="1954" y="1242"/>
                  <a:pt x="1862" y="1352"/>
                  <a:pt x="1954" y="1461"/>
                </a:cubicBezTo>
                <a:cubicBezTo>
                  <a:pt x="1990" y="1516"/>
                  <a:pt x="2008" y="1498"/>
                  <a:pt x="2045" y="1589"/>
                </a:cubicBezTo>
                <a:lnTo>
                  <a:pt x="1881" y="1698"/>
                </a:lnTo>
                <a:cubicBezTo>
                  <a:pt x="1698" y="1680"/>
                  <a:pt x="1588" y="1571"/>
                  <a:pt x="1479" y="1461"/>
                </a:cubicBezTo>
                <a:cubicBezTo>
                  <a:pt x="1369" y="1333"/>
                  <a:pt x="1004" y="1023"/>
                  <a:pt x="876" y="859"/>
                </a:cubicBezTo>
                <a:cubicBezTo>
                  <a:pt x="749" y="731"/>
                  <a:pt x="840" y="439"/>
                  <a:pt x="749" y="384"/>
                </a:cubicBezTo>
                <a:lnTo>
                  <a:pt x="749" y="767"/>
                </a:lnTo>
                <a:cubicBezTo>
                  <a:pt x="529" y="767"/>
                  <a:pt x="438" y="548"/>
                  <a:pt x="347" y="566"/>
                </a:cubicBezTo>
                <a:cubicBezTo>
                  <a:pt x="365" y="621"/>
                  <a:pt x="383" y="621"/>
                  <a:pt x="438" y="676"/>
                </a:cubicBezTo>
                <a:lnTo>
                  <a:pt x="365" y="712"/>
                </a:lnTo>
                <a:cubicBezTo>
                  <a:pt x="347" y="712"/>
                  <a:pt x="310" y="731"/>
                  <a:pt x="274" y="731"/>
                </a:cubicBezTo>
                <a:cubicBezTo>
                  <a:pt x="219" y="749"/>
                  <a:pt x="183" y="767"/>
                  <a:pt x="146" y="785"/>
                </a:cubicBezTo>
                <a:cubicBezTo>
                  <a:pt x="237" y="822"/>
                  <a:pt x="438" y="694"/>
                  <a:pt x="694" y="840"/>
                </a:cubicBezTo>
                <a:cubicBezTo>
                  <a:pt x="822" y="913"/>
                  <a:pt x="1004" y="1041"/>
                  <a:pt x="1059" y="1169"/>
                </a:cubicBezTo>
                <a:cubicBezTo>
                  <a:pt x="858" y="1224"/>
                  <a:pt x="657" y="1260"/>
                  <a:pt x="456" y="1187"/>
                </a:cubicBezTo>
                <a:cubicBezTo>
                  <a:pt x="475" y="1388"/>
                  <a:pt x="1223" y="1059"/>
                  <a:pt x="1351" y="1443"/>
                </a:cubicBezTo>
                <a:lnTo>
                  <a:pt x="1260" y="1534"/>
                </a:lnTo>
                <a:cubicBezTo>
                  <a:pt x="1059" y="1698"/>
                  <a:pt x="1041" y="1662"/>
                  <a:pt x="895" y="1680"/>
                </a:cubicBezTo>
                <a:cubicBezTo>
                  <a:pt x="986" y="1845"/>
                  <a:pt x="1296" y="1571"/>
                  <a:pt x="1369" y="1534"/>
                </a:cubicBezTo>
                <a:cubicBezTo>
                  <a:pt x="1515" y="1498"/>
                  <a:pt x="1461" y="1625"/>
                  <a:pt x="1862" y="1771"/>
                </a:cubicBezTo>
                <a:cubicBezTo>
                  <a:pt x="1862" y="1899"/>
                  <a:pt x="1899" y="1991"/>
                  <a:pt x="1862" y="2064"/>
                </a:cubicBezTo>
                <a:cubicBezTo>
                  <a:pt x="1735" y="2082"/>
                  <a:pt x="1643" y="2045"/>
                  <a:pt x="1479" y="2082"/>
                </a:cubicBezTo>
                <a:cubicBezTo>
                  <a:pt x="1388" y="2100"/>
                  <a:pt x="1278" y="2137"/>
                  <a:pt x="1205" y="2137"/>
                </a:cubicBezTo>
                <a:cubicBezTo>
                  <a:pt x="1004" y="2173"/>
                  <a:pt x="968" y="1899"/>
                  <a:pt x="785" y="1863"/>
                </a:cubicBezTo>
                <a:cubicBezTo>
                  <a:pt x="840" y="1972"/>
                  <a:pt x="1022" y="2045"/>
                  <a:pt x="1022" y="2191"/>
                </a:cubicBezTo>
                <a:lnTo>
                  <a:pt x="712" y="2210"/>
                </a:lnTo>
                <a:cubicBezTo>
                  <a:pt x="694" y="2155"/>
                  <a:pt x="639" y="2100"/>
                  <a:pt x="602" y="2027"/>
                </a:cubicBezTo>
                <a:cubicBezTo>
                  <a:pt x="529" y="1899"/>
                  <a:pt x="347" y="1498"/>
                  <a:pt x="274" y="1479"/>
                </a:cubicBezTo>
                <a:cubicBezTo>
                  <a:pt x="237" y="1552"/>
                  <a:pt x="256" y="1516"/>
                  <a:pt x="274" y="1552"/>
                </a:cubicBezTo>
                <a:cubicBezTo>
                  <a:pt x="347" y="1680"/>
                  <a:pt x="602" y="2137"/>
                  <a:pt x="602" y="2210"/>
                </a:cubicBezTo>
                <a:cubicBezTo>
                  <a:pt x="383" y="2228"/>
                  <a:pt x="237" y="2191"/>
                  <a:pt x="55" y="215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A161DBB-3DE4-4DFB-8E29-08DCD2817DF7}"/>
              </a:ext>
            </a:extLst>
          </p:cNvPr>
          <p:cNvSpPr>
            <a:spLocks/>
          </p:cNvSpPr>
          <p:nvPr/>
        </p:nvSpPr>
        <p:spPr bwMode="auto">
          <a:xfrm>
            <a:off x="5003800" y="1779588"/>
            <a:ext cx="936625" cy="1233487"/>
          </a:xfrm>
          <a:custGeom>
            <a:avLst/>
            <a:gdLst>
              <a:gd name="T0" fmla="*/ 256 w 3013"/>
              <a:gd name="T1" fmla="*/ 3797 h 3962"/>
              <a:gd name="T2" fmla="*/ 603 w 3013"/>
              <a:gd name="T3" fmla="*/ 3907 h 3962"/>
              <a:gd name="T4" fmla="*/ 438 w 3013"/>
              <a:gd name="T5" fmla="*/ 3542 h 3962"/>
              <a:gd name="T6" fmla="*/ 603 w 3013"/>
              <a:gd name="T7" fmla="*/ 3195 h 3962"/>
              <a:gd name="T8" fmla="*/ 1242 w 3013"/>
              <a:gd name="T9" fmla="*/ 3451 h 3962"/>
              <a:gd name="T10" fmla="*/ 1370 w 3013"/>
              <a:gd name="T11" fmla="*/ 3049 h 3962"/>
              <a:gd name="T12" fmla="*/ 2173 w 3013"/>
              <a:gd name="T13" fmla="*/ 3651 h 3962"/>
              <a:gd name="T14" fmla="*/ 2739 w 3013"/>
              <a:gd name="T15" fmla="*/ 3706 h 3962"/>
              <a:gd name="T16" fmla="*/ 2812 w 3013"/>
              <a:gd name="T17" fmla="*/ 3469 h 3962"/>
              <a:gd name="T18" fmla="*/ 2849 w 3013"/>
              <a:gd name="T19" fmla="*/ 3432 h 3962"/>
              <a:gd name="T20" fmla="*/ 1917 w 3013"/>
              <a:gd name="T21" fmla="*/ 3341 h 3962"/>
              <a:gd name="T22" fmla="*/ 2283 w 3013"/>
              <a:gd name="T23" fmla="*/ 3067 h 3962"/>
              <a:gd name="T24" fmla="*/ 1388 w 3013"/>
              <a:gd name="T25" fmla="*/ 2958 h 3962"/>
              <a:gd name="T26" fmla="*/ 2191 w 3013"/>
              <a:gd name="T27" fmla="*/ 2757 h 3962"/>
              <a:gd name="T28" fmla="*/ 2538 w 3013"/>
              <a:gd name="T29" fmla="*/ 2793 h 3962"/>
              <a:gd name="T30" fmla="*/ 2264 w 3013"/>
              <a:gd name="T31" fmla="*/ 2702 h 3962"/>
              <a:gd name="T32" fmla="*/ 2995 w 3013"/>
              <a:gd name="T33" fmla="*/ 2465 h 3962"/>
              <a:gd name="T34" fmla="*/ 2739 w 3013"/>
              <a:gd name="T35" fmla="*/ 2373 h 3962"/>
              <a:gd name="T36" fmla="*/ 2849 w 3013"/>
              <a:gd name="T37" fmla="*/ 1917 h 3962"/>
              <a:gd name="T38" fmla="*/ 2885 w 3013"/>
              <a:gd name="T39" fmla="*/ 1826 h 3962"/>
              <a:gd name="T40" fmla="*/ 2684 w 3013"/>
              <a:gd name="T41" fmla="*/ 1972 h 3962"/>
              <a:gd name="T42" fmla="*/ 2137 w 3013"/>
              <a:gd name="T43" fmla="*/ 2684 h 3962"/>
              <a:gd name="T44" fmla="*/ 804 w 3013"/>
              <a:gd name="T45" fmla="*/ 3049 h 3962"/>
              <a:gd name="T46" fmla="*/ 895 w 3013"/>
              <a:gd name="T47" fmla="*/ 2830 h 3962"/>
              <a:gd name="T48" fmla="*/ 767 w 3013"/>
              <a:gd name="T49" fmla="*/ 2501 h 3962"/>
              <a:gd name="T50" fmla="*/ 1132 w 3013"/>
              <a:gd name="T51" fmla="*/ 2519 h 3962"/>
              <a:gd name="T52" fmla="*/ 1096 w 3013"/>
              <a:gd name="T53" fmla="*/ 2172 h 3962"/>
              <a:gd name="T54" fmla="*/ 1096 w 3013"/>
              <a:gd name="T55" fmla="*/ 2081 h 3962"/>
              <a:gd name="T56" fmla="*/ 1698 w 3013"/>
              <a:gd name="T57" fmla="*/ 1917 h 3962"/>
              <a:gd name="T58" fmla="*/ 1863 w 3013"/>
              <a:gd name="T59" fmla="*/ 1588 h 3962"/>
              <a:gd name="T60" fmla="*/ 2100 w 3013"/>
              <a:gd name="T61" fmla="*/ 1899 h 3962"/>
              <a:gd name="T62" fmla="*/ 2027 w 3013"/>
              <a:gd name="T63" fmla="*/ 1698 h 3962"/>
              <a:gd name="T64" fmla="*/ 2319 w 3013"/>
              <a:gd name="T65" fmla="*/ 1497 h 3962"/>
              <a:gd name="T66" fmla="*/ 2465 w 3013"/>
              <a:gd name="T67" fmla="*/ 1186 h 3962"/>
              <a:gd name="T68" fmla="*/ 2246 w 3013"/>
              <a:gd name="T69" fmla="*/ 1113 h 3962"/>
              <a:gd name="T70" fmla="*/ 2721 w 3013"/>
              <a:gd name="T71" fmla="*/ 949 h 3962"/>
              <a:gd name="T72" fmla="*/ 2812 w 3013"/>
              <a:gd name="T73" fmla="*/ 1077 h 3962"/>
              <a:gd name="T74" fmla="*/ 2995 w 3013"/>
              <a:gd name="T75" fmla="*/ 1296 h 3962"/>
              <a:gd name="T76" fmla="*/ 2319 w 3013"/>
              <a:gd name="T77" fmla="*/ 858 h 3962"/>
              <a:gd name="T78" fmla="*/ 2849 w 3013"/>
              <a:gd name="T79" fmla="*/ 584 h 3962"/>
              <a:gd name="T80" fmla="*/ 2903 w 3013"/>
              <a:gd name="T81" fmla="*/ 547 h 3962"/>
              <a:gd name="T82" fmla="*/ 2995 w 3013"/>
              <a:gd name="T83" fmla="*/ 274 h 3962"/>
              <a:gd name="T84" fmla="*/ 2337 w 3013"/>
              <a:gd name="T85" fmla="*/ 657 h 3962"/>
              <a:gd name="T86" fmla="*/ 2374 w 3013"/>
              <a:gd name="T87" fmla="*/ 146 h 3962"/>
              <a:gd name="T88" fmla="*/ 2228 w 3013"/>
              <a:gd name="T89" fmla="*/ 894 h 3962"/>
              <a:gd name="T90" fmla="*/ 1917 w 3013"/>
              <a:gd name="T91" fmla="*/ 785 h 3962"/>
              <a:gd name="T92" fmla="*/ 2100 w 3013"/>
              <a:gd name="T93" fmla="*/ 1205 h 3962"/>
              <a:gd name="T94" fmla="*/ 1698 w 3013"/>
              <a:gd name="T95" fmla="*/ 1296 h 3962"/>
              <a:gd name="T96" fmla="*/ 1443 w 3013"/>
              <a:gd name="T97" fmla="*/ 913 h 3962"/>
              <a:gd name="T98" fmla="*/ 1205 w 3013"/>
              <a:gd name="T99" fmla="*/ 1205 h 3962"/>
              <a:gd name="T100" fmla="*/ 1187 w 3013"/>
              <a:gd name="T101" fmla="*/ 1698 h 3962"/>
              <a:gd name="T102" fmla="*/ 822 w 3013"/>
              <a:gd name="T103" fmla="*/ 1661 h 3962"/>
              <a:gd name="T104" fmla="*/ 585 w 3013"/>
              <a:gd name="T105" fmla="*/ 2373 h 3962"/>
              <a:gd name="T106" fmla="*/ 420 w 3013"/>
              <a:gd name="T107" fmla="*/ 3104 h 3962"/>
              <a:gd name="T108" fmla="*/ 55 w 3013"/>
              <a:gd name="T109" fmla="*/ 2702 h 3962"/>
              <a:gd name="T110" fmla="*/ 292 w 3013"/>
              <a:gd name="T111" fmla="*/ 3104 h 3962"/>
              <a:gd name="T112" fmla="*/ 311 w 3013"/>
              <a:gd name="T113" fmla="*/ 3414 h 3962"/>
              <a:gd name="T114" fmla="*/ 219 w 3013"/>
              <a:gd name="T115" fmla="*/ 3889 h 3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13" h="3962">
                <a:moveTo>
                  <a:pt x="219" y="3889"/>
                </a:moveTo>
                <a:cubicBezTo>
                  <a:pt x="256" y="3834"/>
                  <a:pt x="292" y="3962"/>
                  <a:pt x="256" y="3797"/>
                </a:cubicBezTo>
                <a:lnTo>
                  <a:pt x="292" y="3852"/>
                </a:lnTo>
                <a:cubicBezTo>
                  <a:pt x="329" y="3907"/>
                  <a:pt x="566" y="3907"/>
                  <a:pt x="603" y="3907"/>
                </a:cubicBezTo>
                <a:cubicBezTo>
                  <a:pt x="548" y="3871"/>
                  <a:pt x="420" y="3889"/>
                  <a:pt x="311" y="3871"/>
                </a:cubicBezTo>
                <a:cubicBezTo>
                  <a:pt x="329" y="3816"/>
                  <a:pt x="402" y="3578"/>
                  <a:pt x="438" y="3542"/>
                </a:cubicBezTo>
                <a:lnTo>
                  <a:pt x="566" y="3469"/>
                </a:lnTo>
                <a:cubicBezTo>
                  <a:pt x="402" y="3396"/>
                  <a:pt x="530" y="3250"/>
                  <a:pt x="603" y="3195"/>
                </a:cubicBezTo>
                <a:cubicBezTo>
                  <a:pt x="694" y="3122"/>
                  <a:pt x="877" y="3104"/>
                  <a:pt x="986" y="3122"/>
                </a:cubicBezTo>
                <a:cubicBezTo>
                  <a:pt x="1096" y="3231"/>
                  <a:pt x="1114" y="3378"/>
                  <a:pt x="1242" y="3451"/>
                </a:cubicBezTo>
                <a:cubicBezTo>
                  <a:pt x="1224" y="3359"/>
                  <a:pt x="1096" y="3304"/>
                  <a:pt x="1096" y="3104"/>
                </a:cubicBezTo>
                <a:cubicBezTo>
                  <a:pt x="1187" y="3067"/>
                  <a:pt x="1260" y="2976"/>
                  <a:pt x="1370" y="3049"/>
                </a:cubicBezTo>
                <a:lnTo>
                  <a:pt x="2027" y="3560"/>
                </a:lnTo>
                <a:cubicBezTo>
                  <a:pt x="2082" y="3597"/>
                  <a:pt x="2100" y="3633"/>
                  <a:pt x="2173" y="3651"/>
                </a:cubicBezTo>
                <a:cubicBezTo>
                  <a:pt x="2137" y="3560"/>
                  <a:pt x="2100" y="3578"/>
                  <a:pt x="2045" y="3469"/>
                </a:cubicBezTo>
                <a:cubicBezTo>
                  <a:pt x="2520" y="3359"/>
                  <a:pt x="2593" y="3651"/>
                  <a:pt x="2739" y="3706"/>
                </a:cubicBezTo>
                <a:cubicBezTo>
                  <a:pt x="2703" y="3560"/>
                  <a:pt x="2629" y="3578"/>
                  <a:pt x="2593" y="3487"/>
                </a:cubicBezTo>
                <a:cubicBezTo>
                  <a:pt x="2684" y="3451"/>
                  <a:pt x="2721" y="3469"/>
                  <a:pt x="2812" y="3469"/>
                </a:cubicBezTo>
                <a:cubicBezTo>
                  <a:pt x="2867" y="3487"/>
                  <a:pt x="2958" y="3505"/>
                  <a:pt x="3013" y="3469"/>
                </a:cubicBezTo>
                <a:cubicBezTo>
                  <a:pt x="2976" y="3432"/>
                  <a:pt x="2976" y="3432"/>
                  <a:pt x="2849" y="3432"/>
                </a:cubicBezTo>
                <a:lnTo>
                  <a:pt x="2283" y="3414"/>
                </a:lnTo>
                <a:cubicBezTo>
                  <a:pt x="2137" y="3396"/>
                  <a:pt x="2045" y="3396"/>
                  <a:pt x="1917" y="3341"/>
                </a:cubicBezTo>
                <a:cubicBezTo>
                  <a:pt x="1844" y="3323"/>
                  <a:pt x="1717" y="3250"/>
                  <a:pt x="1680" y="3195"/>
                </a:cubicBezTo>
                <a:cubicBezTo>
                  <a:pt x="1826" y="3067"/>
                  <a:pt x="2155" y="3158"/>
                  <a:pt x="2283" y="3067"/>
                </a:cubicBezTo>
                <a:cubicBezTo>
                  <a:pt x="2210" y="3031"/>
                  <a:pt x="1899" y="3085"/>
                  <a:pt x="1790" y="3104"/>
                </a:cubicBezTo>
                <a:cubicBezTo>
                  <a:pt x="1552" y="3122"/>
                  <a:pt x="1516" y="3122"/>
                  <a:pt x="1388" y="2958"/>
                </a:cubicBezTo>
                <a:cubicBezTo>
                  <a:pt x="1497" y="2793"/>
                  <a:pt x="1662" y="2793"/>
                  <a:pt x="1917" y="2811"/>
                </a:cubicBezTo>
                <a:cubicBezTo>
                  <a:pt x="2045" y="2811"/>
                  <a:pt x="2118" y="2757"/>
                  <a:pt x="2191" y="2757"/>
                </a:cubicBezTo>
                <a:cubicBezTo>
                  <a:pt x="2228" y="2757"/>
                  <a:pt x="2283" y="2775"/>
                  <a:pt x="2319" y="2793"/>
                </a:cubicBezTo>
                <a:cubicBezTo>
                  <a:pt x="2392" y="2793"/>
                  <a:pt x="2465" y="2793"/>
                  <a:pt x="2538" y="2793"/>
                </a:cubicBezTo>
                <a:cubicBezTo>
                  <a:pt x="2483" y="2757"/>
                  <a:pt x="2538" y="2793"/>
                  <a:pt x="2465" y="2757"/>
                </a:cubicBezTo>
                <a:cubicBezTo>
                  <a:pt x="2410" y="2738"/>
                  <a:pt x="2337" y="2738"/>
                  <a:pt x="2264" y="2702"/>
                </a:cubicBezTo>
                <a:cubicBezTo>
                  <a:pt x="2246" y="2574"/>
                  <a:pt x="2356" y="2319"/>
                  <a:pt x="2520" y="2319"/>
                </a:cubicBezTo>
                <a:cubicBezTo>
                  <a:pt x="2648" y="2337"/>
                  <a:pt x="2684" y="2574"/>
                  <a:pt x="2995" y="2465"/>
                </a:cubicBezTo>
                <a:lnTo>
                  <a:pt x="3013" y="2355"/>
                </a:lnTo>
                <a:cubicBezTo>
                  <a:pt x="2903" y="2392"/>
                  <a:pt x="2885" y="2465"/>
                  <a:pt x="2739" y="2373"/>
                </a:cubicBezTo>
                <a:cubicBezTo>
                  <a:pt x="2629" y="2319"/>
                  <a:pt x="2684" y="2300"/>
                  <a:pt x="2502" y="2245"/>
                </a:cubicBezTo>
                <a:cubicBezTo>
                  <a:pt x="2520" y="2154"/>
                  <a:pt x="2739" y="1953"/>
                  <a:pt x="2849" y="1917"/>
                </a:cubicBezTo>
                <a:cubicBezTo>
                  <a:pt x="2922" y="1899"/>
                  <a:pt x="2976" y="1935"/>
                  <a:pt x="2995" y="1862"/>
                </a:cubicBezTo>
                <a:cubicBezTo>
                  <a:pt x="2958" y="1807"/>
                  <a:pt x="2958" y="1862"/>
                  <a:pt x="2885" y="1826"/>
                </a:cubicBezTo>
                <a:cubicBezTo>
                  <a:pt x="2922" y="1734"/>
                  <a:pt x="2976" y="1771"/>
                  <a:pt x="2995" y="1661"/>
                </a:cubicBezTo>
                <a:cubicBezTo>
                  <a:pt x="2922" y="1698"/>
                  <a:pt x="2757" y="1899"/>
                  <a:pt x="2684" y="1972"/>
                </a:cubicBezTo>
                <a:cubicBezTo>
                  <a:pt x="2556" y="2099"/>
                  <a:pt x="2283" y="2300"/>
                  <a:pt x="2228" y="2465"/>
                </a:cubicBezTo>
                <a:cubicBezTo>
                  <a:pt x="2191" y="2592"/>
                  <a:pt x="2228" y="2611"/>
                  <a:pt x="2137" y="2684"/>
                </a:cubicBezTo>
                <a:cubicBezTo>
                  <a:pt x="2027" y="2757"/>
                  <a:pt x="1680" y="2757"/>
                  <a:pt x="1552" y="2720"/>
                </a:cubicBezTo>
                <a:cubicBezTo>
                  <a:pt x="1114" y="3104"/>
                  <a:pt x="1096" y="3031"/>
                  <a:pt x="804" y="3049"/>
                </a:cubicBezTo>
                <a:cubicBezTo>
                  <a:pt x="676" y="3067"/>
                  <a:pt x="603" y="3122"/>
                  <a:pt x="512" y="3140"/>
                </a:cubicBezTo>
                <a:cubicBezTo>
                  <a:pt x="530" y="2611"/>
                  <a:pt x="804" y="2976"/>
                  <a:pt x="895" y="2830"/>
                </a:cubicBezTo>
                <a:cubicBezTo>
                  <a:pt x="840" y="2793"/>
                  <a:pt x="712" y="2793"/>
                  <a:pt x="621" y="2793"/>
                </a:cubicBezTo>
                <a:cubicBezTo>
                  <a:pt x="639" y="2665"/>
                  <a:pt x="712" y="2574"/>
                  <a:pt x="767" y="2501"/>
                </a:cubicBezTo>
                <a:cubicBezTo>
                  <a:pt x="950" y="2483"/>
                  <a:pt x="986" y="2538"/>
                  <a:pt x="1059" y="2538"/>
                </a:cubicBezTo>
                <a:cubicBezTo>
                  <a:pt x="1205" y="2556"/>
                  <a:pt x="1096" y="2556"/>
                  <a:pt x="1132" y="2519"/>
                </a:cubicBezTo>
                <a:cubicBezTo>
                  <a:pt x="1041" y="2483"/>
                  <a:pt x="931" y="2483"/>
                  <a:pt x="858" y="2410"/>
                </a:cubicBezTo>
                <a:cubicBezTo>
                  <a:pt x="895" y="2319"/>
                  <a:pt x="986" y="2227"/>
                  <a:pt x="1096" y="2172"/>
                </a:cubicBezTo>
                <a:cubicBezTo>
                  <a:pt x="1205" y="2118"/>
                  <a:pt x="1406" y="2118"/>
                  <a:pt x="1479" y="2045"/>
                </a:cubicBezTo>
                <a:cubicBezTo>
                  <a:pt x="1370" y="2008"/>
                  <a:pt x="1224" y="2099"/>
                  <a:pt x="1096" y="2081"/>
                </a:cubicBezTo>
                <a:cubicBezTo>
                  <a:pt x="1096" y="1972"/>
                  <a:pt x="1242" y="1752"/>
                  <a:pt x="1333" y="1679"/>
                </a:cubicBezTo>
                <a:cubicBezTo>
                  <a:pt x="1570" y="1734"/>
                  <a:pt x="1534" y="1880"/>
                  <a:pt x="1698" y="1917"/>
                </a:cubicBezTo>
                <a:cubicBezTo>
                  <a:pt x="1662" y="1789"/>
                  <a:pt x="1534" y="1771"/>
                  <a:pt x="1479" y="1643"/>
                </a:cubicBezTo>
                <a:lnTo>
                  <a:pt x="1863" y="1588"/>
                </a:lnTo>
                <a:cubicBezTo>
                  <a:pt x="2063" y="1752"/>
                  <a:pt x="1972" y="1935"/>
                  <a:pt x="2118" y="2081"/>
                </a:cubicBezTo>
                <a:cubicBezTo>
                  <a:pt x="2155" y="2008"/>
                  <a:pt x="2118" y="1990"/>
                  <a:pt x="2100" y="1899"/>
                </a:cubicBezTo>
                <a:cubicBezTo>
                  <a:pt x="2246" y="1917"/>
                  <a:pt x="2283" y="1990"/>
                  <a:pt x="2447" y="1990"/>
                </a:cubicBezTo>
                <a:cubicBezTo>
                  <a:pt x="2356" y="1880"/>
                  <a:pt x="2100" y="1917"/>
                  <a:pt x="2027" y="1698"/>
                </a:cubicBezTo>
                <a:cubicBezTo>
                  <a:pt x="1936" y="1460"/>
                  <a:pt x="2082" y="1533"/>
                  <a:pt x="2228" y="1533"/>
                </a:cubicBezTo>
                <a:cubicBezTo>
                  <a:pt x="2374" y="1515"/>
                  <a:pt x="2283" y="1533"/>
                  <a:pt x="2319" y="1497"/>
                </a:cubicBezTo>
                <a:lnTo>
                  <a:pt x="2100" y="1442"/>
                </a:lnTo>
                <a:cubicBezTo>
                  <a:pt x="2155" y="1077"/>
                  <a:pt x="2319" y="1205"/>
                  <a:pt x="2465" y="1186"/>
                </a:cubicBezTo>
                <a:cubicBezTo>
                  <a:pt x="2502" y="1186"/>
                  <a:pt x="2520" y="1205"/>
                  <a:pt x="2556" y="1168"/>
                </a:cubicBezTo>
                <a:cubicBezTo>
                  <a:pt x="2410" y="1113"/>
                  <a:pt x="2319" y="1132"/>
                  <a:pt x="2246" y="1113"/>
                </a:cubicBezTo>
                <a:cubicBezTo>
                  <a:pt x="2210" y="1095"/>
                  <a:pt x="2228" y="1095"/>
                  <a:pt x="2210" y="1077"/>
                </a:cubicBezTo>
                <a:cubicBezTo>
                  <a:pt x="2264" y="913"/>
                  <a:pt x="2556" y="858"/>
                  <a:pt x="2721" y="949"/>
                </a:cubicBezTo>
                <a:cubicBezTo>
                  <a:pt x="2794" y="1059"/>
                  <a:pt x="2739" y="1132"/>
                  <a:pt x="2776" y="1205"/>
                </a:cubicBezTo>
                <a:cubicBezTo>
                  <a:pt x="2867" y="1168"/>
                  <a:pt x="2794" y="1186"/>
                  <a:pt x="2812" y="1077"/>
                </a:cubicBezTo>
                <a:cubicBezTo>
                  <a:pt x="2830" y="1004"/>
                  <a:pt x="2830" y="986"/>
                  <a:pt x="2922" y="1004"/>
                </a:cubicBezTo>
                <a:cubicBezTo>
                  <a:pt x="2976" y="1095"/>
                  <a:pt x="2922" y="1186"/>
                  <a:pt x="2995" y="1296"/>
                </a:cubicBezTo>
                <a:cubicBezTo>
                  <a:pt x="3013" y="1205"/>
                  <a:pt x="3013" y="1059"/>
                  <a:pt x="2995" y="967"/>
                </a:cubicBezTo>
                <a:cubicBezTo>
                  <a:pt x="2757" y="876"/>
                  <a:pt x="2593" y="876"/>
                  <a:pt x="2319" y="858"/>
                </a:cubicBezTo>
                <a:cubicBezTo>
                  <a:pt x="2319" y="730"/>
                  <a:pt x="2593" y="511"/>
                  <a:pt x="2703" y="474"/>
                </a:cubicBezTo>
                <a:cubicBezTo>
                  <a:pt x="2794" y="511"/>
                  <a:pt x="2776" y="529"/>
                  <a:pt x="2849" y="584"/>
                </a:cubicBezTo>
                <a:cubicBezTo>
                  <a:pt x="2885" y="602"/>
                  <a:pt x="2940" y="620"/>
                  <a:pt x="2995" y="657"/>
                </a:cubicBezTo>
                <a:cubicBezTo>
                  <a:pt x="2976" y="584"/>
                  <a:pt x="2958" y="584"/>
                  <a:pt x="2903" y="547"/>
                </a:cubicBezTo>
                <a:cubicBezTo>
                  <a:pt x="2849" y="511"/>
                  <a:pt x="2830" y="493"/>
                  <a:pt x="2812" y="420"/>
                </a:cubicBezTo>
                <a:cubicBezTo>
                  <a:pt x="2849" y="365"/>
                  <a:pt x="2958" y="310"/>
                  <a:pt x="2995" y="274"/>
                </a:cubicBezTo>
                <a:cubicBezTo>
                  <a:pt x="3013" y="164"/>
                  <a:pt x="3013" y="237"/>
                  <a:pt x="2995" y="219"/>
                </a:cubicBezTo>
                <a:lnTo>
                  <a:pt x="2337" y="657"/>
                </a:lnTo>
                <a:cubicBezTo>
                  <a:pt x="2210" y="347"/>
                  <a:pt x="2593" y="146"/>
                  <a:pt x="2629" y="0"/>
                </a:cubicBezTo>
                <a:cubicBezTo>
                  <a:pt x="2502" y="73"/>
                  <a:pt x="2556" y="73"/>
                  <a:pt x="2374" y="146"/>
                </a:cubicBezTo>
                <a:cubicBezTo>
                  <a:pt x="2337" y="310"/>
                  <a:pt x="2264" y="456"/>
                  <a:pt x="2264" y="657"/>
                </a:cubicBezTo>
                <a:cubicBezTo>
                  <a:pt x="2283" y="821"/>
                  <a:pt x="2283" y="748"/>
                  <a:pt x="2228" y="894"/>
                </a:cubicBezTo>
                <a:cubicBezTo>
                  <a:pt x="2191" y="967"/>
                  <a:pt x="2191" y="1022"/>
                  <a:pt x="2118" y="1095"/>
                </a:cubicBezTo>
                <a:cubicBezTo>
                  <a:pt x="1899" y="1077"/>
                  <a:pt x="1990" y="894"/>
                  <a:pt x="1917" y="785"/>
                </a:cubicBezTo>
                <a:cubicBezTo>
                  <a:pt x="1844" y="840"/>
                  <a:pt x="1881" y="949"/>
                  <a:pt x="1917" y="1022"/>
                </a:cubicBezTo>
                <a:cubicBezTo>
                  <a:pt x="1954" y="1113"/>
                  <a:pt x="2027" y="1150"/>
                  <a:pt x="2100" y="1205"/>
                </a:cubicBezTo>
                <a:cubicBezTo>
                  <a:pt x="2118" y="1406"/>
                  <a:pt x="1917" y="1570"/>
                  <a:pt x="1698" y="1533"/>
                </a:cubicBezTo>
                <a:cubicBezTo>
                  <a:pt x="1680" y="1424"/>
                  <a:pt x="1717" y="1351"/>
                  <a:pt x="1698" y="1296"/>
                </a:cubicBezTo>
                <a:cubicBezTo>
                  <a:pt x="1534" y="1387"/>
                  <a:pt x="1826" y="1570"/>
                  <a:pt x="1297" y="1606"/>
                </a:cubicBezTo>
                <a:cubicBezTo>
                  <a:pt x="1333" y="1369"/>
                  <a:pt x="1461" y="949"/>
                  <a:pt x="1443" y="913"/>
                </a:cubicBezTo>
                <a:cubicBezTo>
                  <a:pt x="1351" y="949"/>
                  <a:pt x="1370" y="1132"/>
                  <a:pt x="1278" y="1278"/>
                </a:cubicBezTo>
                <a:cubicBezTo>
                  <a:pt x="1205" y="1278"/>
                  <a:pt x="1242" y="1278"/>
                  <a:pt x="1205" y="1205"/>
                </a:cubicBezTo>
                <a:cubicBezTo>
                  <a:pt x="1169" y="1132"/>
                  <a:pt x="1169" y="1132"/>
                  <a:pt x="1114" y="1095"/>
                </a:cubicBezTo>
                <a:cubicBezTo>
                  <a:pt x="1114" y="1296"/>
                  <a:pt x="1333" y="1424"/>
                  <a:pt x="1187" y="1698"/>
                </a:cubicBezTo>
                <a:cubicBezTo>
                  <a:pt x="1096" y="1844"/>
                  <a:pt x="1023" y="2154"/>
                  <a:pt x="913" y="2227"/>
                </a:cubicBezTo>
                <a:cubicBezTo>
                  <a:pt x="804" y="2099"/>
                  <a:pt x="950" y="1716"/>
                  <a:pt x="822" y="1661"/>
                </a:cubicBezTo>
                <a:cubicBezTo>
                  <a:pt x="804" y="1844"/>
                  <a:pt x="913" y="2446"/>
                  <a:pt x="621" y="2556"/>
                </a:cubicBezTo>
                <a:lnTo>
                  <a:pt x="585" y="2373"/>
                </a:lnTo>
                <a:cubicBezTo>
                  <a:pt x="566" y="2392"/>
                  <a:pt x="566" y="2392"/>
                  <a:pt x="566" y="2392"/>
                </a:cubicBezTo>
                <a:cubicBezTo>
                  <a:pt x="548" y="2592"/>
                  <a:pt x="512" y="2921"/>
                  <a:pt x="420" y="3104"/>
                </a:cubicBezTo>
                <a:cubicBezTo>
                  <a:pt x="420" y="3104"/>
                  <a:pt x="219" y="2994"/>
                  <a:pt x="183" y="2976"/>
                </a:cubicBezTo>
                <a:cubicBezTo>
                  <a:pt x="37" y="2885"/>
                  <a:pt x="128" y="2830"/>
                  <a:pt x="55" y="2702"/>
                </a:cubicBezTo>
                <a:cubicBezTo>
                  <a:pt x="0" y="2775"/>
                  <a:pt x="37" y="2921"/>
                  <a:pt x="73" y="2976"/>
                </a:cubicBezTo>
                <a:cubicBezTo>
                  <a:pt x="146" y="3031"/>
                  <a:pt x="219" y="3049"/>
                  <a:pt x="292" y="3104"/>
                </a:cubicBezTo>
                <a:cubicBezTo>
                  <a:pt x="402" y="3195"/>
                  <a:pt x="457" y="3542"/>
                  <a:pt x="311" y="3578"/>
                </a:cubicBezTo>
                <a:lnTo>
                  <a:pt x="311" y="3414"/>
                </a:lnTo>
                <a:cubicBezTo>
                  <a:pt x="311" y="3414"/>
                  <a:pt x="201" y="3432"/>
                  <a:pt x="256" y="3651"/>
                </a:cubicBezTo>
                <a:cubicBezTo>
                  <a:pt x="292" y="3779"/>
                  <a:pt x="274" y="3743"/>
                  <a:pt x="219" y="388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5AB7892-1287-4584-8858-C9DC9FA686B7}"/>
              </a:ext>
            </a:extLst>
          </p:cNvPr>
          <p:cNvSpPr>
            <a:spLocks/>
          </p:cNvSpPr>
          <p:nvPr/>
        </p:nvSpPr>
        <p:spPr bwMode="auto">
          <a:xfrm>
            <a:off x="787400" y="5149850"/>
            <a:ext cx="898525" cy="1068387"/>
          </a:xfrm>
          <a:custGeom>
            <a:avLst/>
            <a:gdLst>
              <a:gd name="T0" fmla="*/ 293 w 2885"/>
              <a:gd name="T1" fmla="*/ 3141 h 3433"/>
              <a:gd name="T2" fmla="*/ 1078 w 2885"/>
              <a:gd name="T3" fmla="*/ 3433 h 3433"/>
              <a:gd name="T4" fmla="*/ 1114 w 2885"/>
              <a:gd name="T5" fmla="*/ 3141 h 3433"/>
              <a:gd name="T6" fmla="*/ 877 w 2885"/>
              <a:gd name="T7" fmla="*/ 2794 h 3433"/>
              <a:gd name="T8" fmla="*/ 1972 w 2885"/>
              <a:gd name="T9" fmla="*/ 2629 h 3433"/>
              <a:gd name="T10" fmla="*/ 1516 w 2885"/>
              <a:gd name="T11" fmla="*/ 2319 h 3433"/>
              <a:gd name="T12" fmla="*/ 1571 w 2885"/>
              <a:gd name="T13" fmla="*/ 2246 h 3433"/>
              <a:gd name="T14" fmla="*/ 2885 w 2885"/>
              <a:gd name="T15" fmla="*/ 1643 h 3433"/>
              <a:gd name="T16" fmla="*/ 2429 w 2885"/>
              <a:gd name="T17" fmla="*/ 1698 h 3433"/>
              <a:gd name="T18" fmla="*/ 1735 w 2885"/>
              <a:gd name="T19" fmla="*/ 2063 h 3433"/>
              <a:gd name="T20" fmla="*/ 1826 w 2885"/>
              <a:gd name="T21" fmla="*/ 1771 h 3433"/>
              <a:gd name="T22" fmla="*/ 1406 w 2885"/>
              <a:gd name="T23" fmla="*/ 1862 h 3433"/>
              <a:gd name="T24" fmla="*/ 1370 w 2885"/>
              <a:gd name="T25" fmla="*/ 1972 h 3433"/>
              <a:gd name="T26" fmla="*/ 1443 w 2885"/>
              <a:gd name="T27" fmla="*/ 2191 h 3433"/>
              <a:gd name="T28" fmla="*/ 804 w 2885"/>
              <a:gd name="T29" fmla="*/ 1844 h 3433"/>
              <a:gd name="T30" fmla="*/ 840 w 2885"/>
              <a:gd name="T31" fmla="*/ 1315 h 3433"/>
              <a:gd name="T32" fmla="*/ 986 w 2885"/>
              <a:gd name="T33" fmla="*/ 1351 h 3433"/>
              <a:gd name="T34" fmla="*/ 566 w 2885"/>
              <a:gd name="T35" fmla="*/ 566 h 3433"/>
              <a:gd name="T36" fmla="*/ 840 w 2885"/>
              <a:gd name="T37" fmla="*/ 566 h 3433"/>
              <a:gd name="T38" fmla="*/ 968 w 2885"/>
              <a:gd name="T39" fmla="*/ 548 h 3433"/>
              <a:gd name="T40" fmla="*/ 767 w 2885"/>
              <a:gd name="T41" fmla="*/ 457 h 3433"/>
              <a:gd name="T42" fmla="*/ 457 w 2885"/>
              <a:gd name="T43" fmla="*/ 37 h 3433"/>
              <a:gd name="T44" fmla="*/ 366 w 2885"/>
              <a:gd name="T45" fmla="*/ 237 h 3433"/>
              <a:gd name="T46" fmla="*/ 73 w 2885"/>
              <a:gd name="T47" fmla="*/ 877 h 3433"/>
              <a:gd name="T48" fmla="*/ 603 w 2885"/>
              <a:gd name="T49" fmla="*/ 803 h 3433"/>
              <a:gd name="T50" fmla="*/ 0 w 2885"/>
              <a:gd name="T51" fmla="*/ 1150 h 3433"/>
              <a:gd name="T52" fmla="*/ 165 w 2885"/>
              <a:gd name="T53" fmla="*/ 1570 h 3433"/>
              <a:gd name="T54" fmla="*/ 694 w 2885"/>
              <a:gd name="T55" fmla="*/ 895 h 3433"/>
              <a:gd name="T56" fmla="*/ 786 w 2885"/>
              <a:gd name="T57" fmla="*/ 1351 h 3433"/>
              <a:gd name="T58" fmla="*/ 840 w 2885"/>
              <a:gd name="T59" fmla="*/ 1789 h 3433"/>
              <a:gd name="T60" fmla="*/ 840 w 2885"/>
              <a:gd name="T61" fmla="*/ 2009 h 3433"/>
              <a:gd name="T62" fmla="*/ 713 w 2885"/>
              <a:gd name="T63" fmla="*/ 2246 h 3433"/>
              <a:gd name="T64" fmla="*/ 895 w 2885"/>
              <a:gd name="T65" fmla="*/ 2684 h 3433"/>
              <a:gd name="T66" fmla="*/ 585 w 2885"/>
              <a:gd name="T67" fmla="*/ 2337 h 3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85" h="3433">
                <a:moveTo>
                  <a:pt x="146" y="3068"/>
                </a:moveTo>
                <a:cubicBezTo>
                  <a:pt x="201" y="3031"/>
                  <a:pt x="238" y="2995"/>
                  <a:pt x="293" y="3141"/>
                </a:cubicBezTo>
                <a:cubicBezTo>
                  <a:pt x="384" y="3086"/>
                  <a:pt x="603" y="2995"/>
                  <a:pt x="749" y="3122"/>
                </a:cubicBezTo>
                <a:cubicBezTo>
                  <a:pt x="822" y="3195"/>
                  <a:pt x="968" y="3414"/>
                  <a:pt x="1078" y="3433"/>
                </a:cubicBezTo>
                <a:cubicBezTo>
                  <a:pt x="1059" y="3341"/>
                  <a:pt x="895" y="3214"/>
                  <a:pt x="950" y="3214"/>
                </a:cubicBezTo>
                <a:cubicBezTo>
                  <a:pt x="986" y="3141"/>
                  <a:pt x="1023" y="3195"/>
                  <a:pt x="1114" y="3141"/>
                </a:cubicBezTo>
                <a:cubicBezTo>
                  <a:pt x="895" y="3122"/>
                  <a:pt x="804" y="3141"/>
                  <a:pt x="676" y="2995"/>
                </a:cubicBezTo>
                <a:cubicBezTo>
                  <a:pt x="713" y="2922"/>
                  <a:pt x="804" y="2867"/>
                  <a:pt x="877" y="2794"/>
                </a:cubicBezTo>
                <a:cubicBezTo>
                  <a:pt x="986" y="2702"/>
                  <a:pt x="1005" y="2684"/>
                  <a:pt x="1187" y="2684"/>
                </a:cubicBezTo>
                <a:cubicBezTo>
                  <a:pt x="1352" y="2684"/>
                  <a:pt x="1881" y="2702"/>
                  <a:pt x="1972" y="2629"/>
                </a:cubicBezTo>
                <a:cubicBezTo>
                  <a:pt x="1753" y="2556"/>
                  <a:pt x="1279" y="2684"/>
                  <a:pt x="1096" y="2593"/>
                </a:cubicBezTo>
                <a:cubicBezTo>
                  <a:pt x="1114" y="2575"/>
                  <a:pt x="1352" y="2319"/>
                  <a:pt x="1516" y="2319"/>
                </a:cubicBezTo>
                <a:cubicBezTo>
                  <a:pt x="1680" y="2301"/>
                  <a:pt x="2045" y="2410"/>
                  <a:pt x="2100" y="2392"/>
                </a:cubicBezTo>
                <a:cubicBezTo>
                  <a:pt x="2064" y="2319"/>
                  <a:pt x="1662" y="2282"/>
                  <a:pt x="1571" y="2246"/>
                </a:cubicBezTo>
                <a:cubicBezTo>
                  <a:pt x="1717" y="2136"/>
                  <a:pt x="2045" y="2045"/>
                  <a:pt x="2246" y="1972"/>
                </a:cubicBezTo>
                <a:cubicBezTo>
                  <a:pt x="2338" y="1954"/>
                  <a:pt x="2849" y="1735"/>
                  <a:pt x="2885" y="1643"/>
                </a:cubicBezTo>
                <a:cubicBezTo>
                  <a:pt x="2794" y="1662"/>
                  <a:pt x="2484" y="1826"/>
                  <a:pt x="2338" y="1862"/>
                </a:cubicBezTo>
                <a:cubicBezTo>
                  <a:pt x="2392" y="1716"/>
                  <a:pt x="2411" y="1826"/>
                  <a:pt x="2429" y="1698"/>
                </a:cubicBezTo>
                <a:cubicBezTo>
                  <a:pt x="2338" y="1735"/>
                  <a:pt x="2210" y="1881"/>
                  <a:pt x="2155" y="1936"/>
                </a:cubicBezTo>
                <a:cubicBezTo>
                  <a:pt x="2100" y="1972"/>
                  <a:pt x="1826" y="2063"/>
                  <a:pt x="1735" y="2063"/>
                </a:cubicBezTo>
                <a:cubicBezTo>
                  <a:pt x="1772" y="1990"/>
                  <a:pt x="1790" y="1972"/>
                  <a:pt x="1808" y="1917"/>
                </a:cubicBezTo>
                <a:cubicBezTo>
                  <a:pt x="1918" y="1753"/>
                  <a:pt x="1845" y="1789"/>
                  <a:pt x="1826" y="1771"/>
                </a:cubicBezTo>
                <a:cubicBezTo>
                  <a:pt x="1772" y="1881"/>
                  <a:pt x="1753" y="1917"/>
                  <a:pt x="1698" y="1990"/>
                </a:cubicBezTo>
                <a:cubicBezTo>
                  <a:pt x="1589" y="2136"/>
                  <a:pt x="1516" y="2319"/>
                  <a:pt x="1406" y="1862"/>
                </a:cubicBezTo>
                <a:cubicBezTo>
                  <a:pt x="1370" y="1716"/>
                  <a:pt x="1443" y="1625"/>
                  <a:pt x="1425" y="1589"/>
                </a:cubicBezTo>
                <a:cubicBezTo>
                  <a:pt x="1279" y="1625"/>
                  <a:pt x="1352" y="1862"/>
                  <a:pt x="1370" y="1972"/>
                </a:cubicBezTo>
                <a:cubicBezTo>
                  <a:pt x="1260" y="1936"/>
                  <a:pt x="1279" y="1881"/>
                  <a:pt x="1187" y="1826"/>
                </a:cubicBezTo>
                <a:cubicBezTo>
                  <a:pt x="1096" y="1990"/>
                  <a:pt x="1406" y="2027"/>
                  <a:pt x="1443" y="2191"/>
                </a:cubicBezTo>
                <a:cubicBezTo>
                  <a:pt x="1406" y="2246"/>
                  <a:pt x="1096" y="2502"/>
                  <a:pt x="1059" y="2502"/>
                </a:cubicBezTo>
                <a:cubicBezTo>
                  <a:pt x="895" y="2355"/>
                  <a:pt x="950" y="1972"/>
                  <a:pt x="804" y="1844"/>
                </a:cubicBezTo>
                <a:cubicBezTo>
                  <a:pt x="822" y="1771"/>
                  <a:pt x="822" y="1808"/>
                  <a:pt x="840" y="1789"/>
                </a:cubicBezTo>
                <a:cubicBezTo>
                  <a:pt x="932" y="1643"/>
                  <a:pt x="859" y="1497"/>
                  <a:pt x="840" y="1315"/>
                </a:cubicBezTo>
                <a:cubicBezTo>
                  <a:pt x="1041" y="1388"/>
                  <a:pt x="877" y="1552"/>
                  <a:pt x="1114" y="1589"/>
                </a:cubicBezTo>
                <a:cubicBezTo>
                  <a:pt x="1096" y="1424"/>
                  <a:pt x="1114" y="1552"/>
                  <a:pt x="986" y="1351"/>
                </a:cubicBezTo>
                <a:cubicBezTo>
                  <a:pt x="840" y="1132"/>
                  <a:pt x="877" y="1296"/>
                  <a:pt x="804" y="1169"/>
                </a:cubicBezTo>
                <a:cubicBezTo>
                  <a:pt x="767" y="1077"/>
                  <a:pt x="859" y="913"/>
                  <a:pt x="566" y="566"/>
                </a:cubicBezTo>
                <a:cubicBezTo>
                  <a:pt x="512" y="511"/>
                  <a:pt x="475" y="457"/>
                  <a:pt x="475" y="365"/>
                </a:cubicBezTo>
                <a:cubicBezTo>
                  <a:pt x="603" y="384"/>
                  <a:pt x="713" y="475"/>
                  <a:pt x="840" y="566"/>
                </a:cubicBezTo>
                <a:cubicBezTo>
                  <a:pt x="968" y="676"/>
                  <a:pt x="986" y="822"/>
                  <a:pt x="1078" y="895"/>
                </a:cubicBezTo>
                <a:cubicBezTo>
                  <a:pt x="1169" y="803"/>
                  <a:pt x="950" y="657"/>
                  <a:pt x="968" y="548"/>
                </a:cubicBezTo>
                <a:cubicBezTo>
                  <a:pt x="1279" y="457"/>
                  <a:pt x="1388" y="603"/>
                  <a:pt x="1425" y="511"/>
                </a:cubicBezTo>
                <a:cubicBezTo>
                  <a:pt x="1224" y="457"/>
                  <a:pt x="913" y="530"/>
                  <a:pt x="767" y="457"/>
                </a:cubicBezTo>
                <a:cubicBezTo>
                  <a:pt x="694" y="420"/>
                  <a:pt x="621" y="365"/>
                  <a:pt x="530" y="311"/>
                </a:cubicBezTo>
                <a:cubicBezTo>
                  <a:pt x="402" y="237"/>
                  <a:pt x="420" y="183"/>
                  <a:pt x="457" y="37"/>
                </a:cubicBezTo>
                <a:cubicBezTo>
                  <a:pt x="366" y="55"/>
                  <a:pt x="402" y="73"/>
                  <a:pt x="439" y="0"/>
                </a:cubicBezTo>
                <a:cubicBezTo>
                  <a:pt x="311" y="73"/>
                  <a:pt x="347" y="110"/>
                  <a:pt x="366" y="237"/>
                </a:cubicBezTo>
                <a:cubicBezTo>
                  <a:pt x="366" y="347"/>
                  <a:pt x="366" y="292"/>
                  <a:pt x="329" y="365"/>
                </a:cubicBezTo>
                <a:lnTo>
                  <a:pt x="73" y="877"/>
                </a:lnTo>
                <a:cubicBezTo>
                  <a:pt x="220" y="858"/>
                  <a:pt x="256" y="584"/>
                  <a:pt x="366" y="475"/>
                </a:cubicBezTo>
                <a:lnTo>
                  <a:pt x="603" y="803"/>
                </a:lnTo>
                <a:lnTo>
                  <a:pt x="347" y="1150"/>
                </a:lnTo>
                <a:cubicBezTo>
                  <a:pt x="220" y="1132"/>
                  <a:pt x="128" y="1077"/>
                  <a:pt x="0" y="1150"/>
                </a:cubicBezTo>
                <a:cubicBezTo>
                  <a:pt x="73" y="1187"/>
                  <a:pt x="165" y="1132"/>
                  <a:pt x="274" y="1205"/>
                </a:cubicBezTo>
                <a:cubicBezTo>
                  <a:pt x="293" y="1315"/>
                  <a:pt x="183" y="1479"/>
                  <a:pt x="165" y="1570"/>
                </a:cubicBezTo>
                <a:cubicBezTo>
                  <a:pt x="256" y="1552"/>
                  <a:pt x="311" y="1278"/>
                  <a:pt x="384" y="1187"/>
                </a:cubicBezTo>
                <a:cubicBezTo>
                  <a:pt x="548" y="986"/>
                  <a:pt x="566" y="877"/>
                  <a:pt x="694" y="895"/>
                </a:cubicBezTo>
                <a:cubicBezTo>
                  <a:pt x="840" y="1333"/>
                  <a:pt x="493" y="1516"/>
                  <a:pt x="457" y="1716"/>
                </a:cubicBezTo>
                <a:cubicBezTo>
                  <a:pt x="658" y="1716"/>
                  <a:pt x="639" y="1406"/>
                  <a:pt x="786" y="1351"/>
                </a:cubicBezTo>
                <a:cubicBezTo>
                  <a:pt x="822" y="1479"/>
                  <a:pt x="822" y="1570"/>
                  <a:pt x="804" y="1716"/>
                </a:cubicBezTo>
                <a:lnTo>
                  <a:pt x="840" y="1789"/>
                </a:lnTo>
                <a:cubicBezTo>
                  <a:pt x="822" y="1789"/>
                  <a:pt x="749" y="1789"/>
                  <a:pt x="749" y="1789"/>
                </a:cubicBezTo>
                <a:cubicBezTo>
                  <a:pt x="767" y="1862"/>
                  <a:pt x="804" y="1899"/>
                  <a:pt x="840" y="2009"/>
                </a:cubicBezTo>
                <a:cubicBezTo>
                  <a:pt x="859" y="2136"/>
                  <a:pt x="859" y="2209"/>
                  <a:pt x="895" y="2319"/>
                </a:cubicBezTo>
                <a:cubicBezTo>
                  <a:pt x="767" y="2282"/>
                  <a:pt x="822" y="2246"/>
                  <a:pt x="713" y="2246"/>
                </a:cubicBezTo>
                <a:cubicBezTo>
                  <a:pt x="749" y="2337"/>
                  <a:pt x="859" y="2410"/>
                  <a:pt x="968" y="2447"/>
                </a:cubicBezTo>
                <a:cubicBezTo>
                  <a:pt x="986" y="2575"/>
                  <a:pt x="1005" y="2593"/>
                  <a:pt x="895" y="2684"/>
                </a:cubicBezTo>
                <a:cubicBezTo>
                  <a:pt x="786" y="2794"/>
                  <a:pt x="439" y="3068"/>
                  <a:pt x="238" y="3068"/>
                </a:cubicBezTo>
                <a:cubicBezTo>
                  <a:pt x="238" y="2666"/>
                  <a:pt x="585" y="2538"/>
                  <a:pt x="585" y="2337"/>
                </a:cubicBezTo>
                <a:cubicBezTo>
                  <a:pt x="512" y="2355"/>
                  <a:pt x="183" y="2739"/>
                  <a:pt x="146" y="306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9BD2F6F-15E4-4F7F-B73A-EFC098004D1D}"/>
              </a:ext>
            </a:extLst>
          </p:cNvPr>
          <p:cNvSpPr>
            <a:spLocks/>
          </p:cNvSpPr>
          <p:nvPr/>
        </p:nvSpPr>
        <p:spPr bwMode="auto">
          <a:xfrm>
            <a:off x="4957763" y="620713"/>
            <a:ext cx="982663" cy="619125"/>
          </a:xfrm>
          <a:custGeom>
            <a:avLst/>
            <a:gdLst>
              <a:gd name="T0" fmla="*/ 749 w 3159"/>
              <a:gd name="T1" fmla="*/ 1844 h 1990"/>
              <a:gd name="T2" fmla="*/ 749 w 3159"/>
              <a:gd name="T3" fmla="*/ 1954 h 1990"/>
              <a:gd name="T4" fmla="*/ 931 w 3159"/>
              <a:gd name="T5" fmla="*/ 1643 h 1990"/>
              <a:gd name="T6" fmla="*/ 1059 w 3159"/>
              <a:gd name="T7" fmla="*/ 1570 h 1990"/>
              <a:gd name="T8" fmla="*/ 1260 w 3159"/>
              <a:gd name="T9" fmla="*/ 1333 h 1990"/>
              <a:gd name="T10" fmla="*/ 877 w 3159"/>
              <a:gd name="T11" fmla="*/ 1205 h 1990"/>
              <a:gd name="T12" fmla="*/ 1461 w 3159"/>
              <a:gd name="T13" fmla="*/ 1059 h 1990"/>
              <a:gd name="T14" fmla="*/ 1662 w 3159"/>
              <a:gd name="T15" fmla="*/ 1351 h 1990"/>
              <a:gd name="T16" fmla="*/ 1844 w 3159"/>
              <a:gd name="T17" fmla="*/ 1041 h 1990"/>
              <a:gd name="T18" fmla="*/ 1917 w 3159"/>
              <a:gd name="T19" fmla="*/ 986 h 1990"/>
              <a:gd name="T20" fmla="*/ 2155 w 3159"/>
              <a:gd name="T21" fmla="*/ 821 h 1990"/>
              <a:gd name="T22" fmla="*/ 3013 w 3159"/>
              <a:gd name="T23" fmla="*/ 876 h 1990"/>
              <a:gd name="T24" fmla="*/ 2648 w 3159"/>
              <a:gd name="T25" fmla="*/ 456 h 1990"/>
              <a:gd name="T26" fmla="*/ 3141 w 3159"/>
              <a:gd name="T27" fmla="*/ 438 h 1990"/>
              <a:gd name="T28" fmla="*/ 2611 w 3159"/>
              <a:gd name="T29" fmla="*/ 310 h 1990"/>
              <a:gd name="T30" fmla="*/ 2903 w 3159"/>
              <a:gd name="T31" fmla="*/ 109 h 1990"/>
              <a:gd name="T32" fmla="*/ 2301 w 3159"/>
              <a:gd name="T33" fmla="*/ 529 h 1990"/>
              <a:gd name="T34" fmla="*/ 1863 w 3159"/>
              <a:gd name="T35" fmla="*/ 475 h 1990"/>
              <a:gd name="T36" fmla="*/ 1844 w 3159"/>
              <a:gd name="T37" fmla="*/ 438 h 1990"/>
              <a:gd name="T38" fmla="*/ 1771 w 3159"/>
              <a:gd name="T39" fmla="*/ 420 h 1990"/>
              <a:gd name="T40" fmla="*/ 1260 w 3159"/>
              <a:gd name="T41" fmla="*/ 1004 h 1990"/>
              <a:gd name="T42" fmla="*/ 1224 w 3159"/>
              <a:gd name="T43" fmla="*/ 876 h 1990"/>
              <a:gd name="T44" fmla="*/ 1169 w 3159"/>
              <a:gd name="T45" fmla="*/ 986 h 1990"/>
              <a:gd name="T46" fmla="*/ 712 w 3159"/>
              <a:gd name="T47" fmla="*/ 712 h 1990"/>
              <a:gd name="T48" fmla="*/ 1278 w 3159"/>
              <a:gd name="T49" fmla="*/ 402 h 1990"/>
              <a:gd name="T50" fmla="*/ 1169 w 3159"/>
              <a:gd name="T51" fmla="*/ 55 h 1990"/>
              <a:gd name="T52" fmla="*/ 822 w 3159"/>
              <a:gd name="T53" fmla="*/ 55 h 1990"/>
              <a:gd name="T54" fmla="*/ 658 w 3159"/>
              <a:gd name="T55" fmla="*/ 913 h 1990"/>
              <a:gd name="T56" fmla="*/ 566 w 3159"/>
              <a:gd name="T57" fmla="*/ 347 h 1990"/>
              <a:gd name="T58" fmla="*/ 183 w 3159"/>
              <a:gd name="T59" fmla="*/ 383 h 1990"/>
              <a:gd name="T60" fmla="*/ 292 w 3159"/>
              <a:gd name="T61" fmla="*/ 128 h 1990"/>
              <a:gd name="T62" fmla="*/ 219 w 3159"/>
              <a:gd name="T63" fmla="*/ 164 h 1990"/>
              <a:gd name="T64" fmla="*/ 0 w 3159"/>
              <a:gd name="T65" fmla="*/ 36 h 1990"/>
              <a:gd name="T66" fmla="*/ 201 w 3159"/>
              <a:gd name="T67" fmla="*/ 694 h 1990"/>
              <a:gd name="T68" fmla="*/ 91 w 3159"/>
              <a:gd name="T69" fmla="*/ 748 h 1990"/>
              <a:gd name="T70" fmla="*/ 238 w 3159"/>
              <a:gd name="T71" fmla="*/ 1114 h 1990"/>
              <a:gd name="T72" fmla="*/ 676 w 3159"/>
              <a:gd name="T73" fmla="*/ 1059 h 1990"/>
              <a:gd name="T74" fmla="*/ 603 w 3159"/>
              <a:gd name="T75" fmla="*/ 1734 h 1990"/>
              <a:gd name="T76" fmla="*/ 311 w 3159"/>
              <a:gd name="T77" fmla="*/ 1461 h 1990"/>
              <a:gd name="T78" fmla="*/ 639 w 3159"/>
              <a:gd name="T79" fmla="*/ 1990 h 1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159" h="1990">
                <a:moveTo>
                  <a:pt x="639" y="1990"/>
                </a:moveTo>
                <a:cubicBezTo>
                  <a:pt x="749" y="1881"/>
                  <a:pt x="584" y="1881"/>
                  <a:pt x="749" y="1844"/>
                </a:cubicBezTo>
                <a:cubicBezTo>
                  <a:pt x="749" y="1862"/>
                  <a:pt x="767" y="1844"/>
                  <a:pt x="767" y="1899"/>
                </a:cubicBezTo>
                <a:cubicBezTo>
                  <a:pt x="767" y="1935"/>
                  <a:pt x="767" y="1899"/>
                  <a:pt x="749" y="1954"/>
                </a:cubicBezTo>
                <a:cubicBezTo>
                  <a:pt x="804" y="1917"/>
                  <a:pt x="767" y="1972"/>
                  <a:pt x="785" y="1881"/>
                </a:cubicBezTo>
                <a:cubicBezTo>
                  <a:pt x="822" y="1771"/>
                  <a:pt x="785" y="1716"/>
                  <a:pt x="931" y="1643"/>
                </a:cubicBezTo>
                <a:cubicBezTo>
                  <a:pt x="1023" y="1698"/>
                  <a:pt x="1059" y="1826"/>
                  <a:pt x="1187" y="1789"/>
                </a:cubicBezTo>
                <a:cubicBezTo>
                  <a:pt x="1096" y="1698"/>
                  <a:pt x="1041" y="1734"/>
                  <a:pt x="1059" y="1570"/>
                </a:cubicBezTo>
                <a:cubicBezTo>
                  <a:pt x="950" y="1570"/>
                  <a:pt x="913" y="1607"/>
                  <a:pt x="804" y="1588"/>
                </a:cubicBezTo>
                <a:cubicBezTo>
                  <a:pt x="767" y="1223"/>
                  <a:pt x="1041" y="1406"/>
                  <a:pt x="1260" y="1333"/>
                </a:cubicBezTo>
                <a:cubicBezTo>
                  <a:pt x="1205" y="1278"/>
                  <a:pt x="858" y="1314"/>
                  <a:pt x="785" y="1314"/>
                </a:cubicBezTo>
                <a:cubicBezTo>
                  <a:pt x="804" y="1241"/>
                  <a:pt x="840" y="1223"/>
                  <a:pt x="877" y="1205"/>
                </a:cubicBezTo>
                <a:lnTo>
                  <a:pt x="1023" y="1114"/>
                </a:lnTo>
                <a:cubicBezTo>
                  <a:pt x="1114" y="1077"/>
                  <a:pt x="1370" y="1059"/>
                  <a:pt x="1461" y="1059"/>
                </a:cubicBezTo>
                <a:cubicBezTo>
                  <a:pt x="1516" y="1150"/>
                  <a:pt x="1516" y="1095"/>
                  <a:pt x="1552" y="1223"/>
                </a:cubicBezTo>
                <a:cubicBezTo>
                  <a:pt x="1570" y="1278"/>
                  <a:pt x="1589" y="1351"/>
                  <a:pt x="1662" y="1351"/>
                </a:cubicBezTo>
                <a:cubicBezTo>
                  <a:pt x="1625" y="1223"/>
                  <a:pt x="1552" y="1187"/>
                  <a:pt x="1589" y="1059"/>
                </a:cubicBezTo>
                <a:lnTo>
                  <a:pt x="1844" y="1041"/>
                </a:lnTo>
                <a:cubicBezTo>
                  <a:pt x="1936" y="1095"/>
                  <a:pt x="1917" y="1187"/>
                  <a:pt x="2027" y="1205"/>
                </a:cubicBezTo>
                <a:cubicBezTo>
                  <a:pt x="1972" y="1095"/>
                  <a:pt x="1954" y="1150"/>
                  <a:pt x="1917" y="986"/>
                </a:cubicBezTo>
                <a:cubicBezTo>
                  <a:pt x="2173" y="785"/>
                  <a:pt x="2173" y="949"/>
                  <a:pt x="2483" y="949"/>
                </a:cubicBezTo>
                <a:cubicBezTo>
                  <a:pt x="2374" y="876"/>
                  <a:pt x="2246" y="913"/>
                  <a:pt x="2155" y="821"/>
                </a:cubicBezTo>
                <a:cubicBezTo>
                  <a:pt x="2191" y="730"/>
                  <a:pt x="2319" y="602"/>
                  <a:pt x="2374" y="529"/>
                </a:cubicBezTo>
                <a:cubicBezTo>
                  <a:pt x="2849" y="511"/>
                  <a:pt x="2721" y="876"/>
                  <a:pt x="3013" y="876"/>
                </a:cubicBezTo>
                <a:cubicBezTo>
                  <a:pt x="2976" y="803"/>
                  <a:pt x="2976" y="876"/>
                  <a:pt x="2830" y="675"/>
                </a:cubicBezTo>
                <a:lnTo>
                  <a:pt x="2648" y="456"/>
                </a:lnTo>
                <a:lnTo>
                  <a:pt x="3159" y="493"/>
                </a:lnTo>
                <a:lnTo>
                  <a:pt x="3141" y="438"/>
                </a:lnTo>
                <a:cubicBezTo>
                  <a:pt x="3013" y="475"/>
                  <a:pt x="2721" y="383"/>
                  <a:pt x="2520" y="402"/>
                </a:cubicBezTo>
                <a:cubicBezTo>
                  <a:pt x="2538" y="347"/>
                  <a:pt x="2520" y="365"/>
                  <a:pt x="2611" y="310"/>
                </a:cubicBezTo>
                <a:lnTo>
                  <a:pt x="2940" y="128"/>
                </a:lnTo>
                <a:cubicBezTo>
                  <a:pt x="2903" y="109"/>
                  <a:pt x="2958" y="109"/>
                  <a:pt x="2903" y="109"/>
                </a:cubicBezTo>
                <a:lnTo>
                  <a:pt x="2593" y="274"/>
                </a:lnTo>
                <a:cubicBezTo>
                  <a:pt x="2447" y="347"/>
                  <a:pt x="2392" y="420"/>
                  <a:pt x="2301" y="529"/>
                </a:cubicBezTo>
                <a:cubicBezTo>
                  <a:pt x="2191" y="675"/>
                  <a:pt x="1936" y="986"/>
                  <a:pt x="1680" y="968"/>
                </a:cubicBezTo>
                <a:cubicBezTo>
                  <a:pt x="1643" y="858"/>
                  <a:pt x="1716" y="621"/>
                  <a:pt x="1863" y="475"/>
                </a:cubicBezTo>
                <a:cubicBezTo>
                  <a:pt x="1936" y="420"/>
                  <a:pt x="1954" y="420"/>
                  <a:pt x="1990" y="365"/>
                </a:cubicBezTo>
                <a:cubicBezTo>
                  <a:pt x="1899" y="365"/>
                  <a:pt x="1917" y="402"/>
                  <a:pt x="1844" y="438"/>
                </a:cubicBezTo>
                <a:cubicBezTo>
                  <a:pt x="1881" y="310"/>
                  <a:pt x="2045" y="182"/>
                  <a:pt x="2118" y="55"/>
                </a:cubicBezTo>
                <a:cubicBezTo>
                  <a:pt x="2027" y="55"/>
                  <a:pt x="1826" y="347"/>
                  <a:pt x="1771" y="420"/>
                </a:cubicBezTo>
                <a:cubicBezTo>
                  <a:pt x="1643" y="566"/>
                  <a:pt x="1662" y="858"/>
                  <a:pt x="1570" y="968"/>
                </a:cubicBezTo>
                <a:lnTo>
                  <a:pt x="1260" y="1004"/>
                </a:lnTo>
                <a:lnTo>
                  <a:pt x="1333" y="767"/>
                </a:lnTo>
                <a:cubicBezTo>
                  <a:pt x="1242" y="803"/>
                  <a:pt x="1297" y="821"/>
                  <a:pt x="1224" y="876"/>
                </a:cubicBezTo>
                <a:cubicBezTo>
                  <a:pt x="1132" y="785"/>
                  <a:pt x="1096" y="657"/>
                  <a:pt x="1059" y="621"/>
                </a:cubicBezTo>
                <a:cubicBezTo>
                  <a:pt x="986" y="748"/>
                  <a:pt x="1169" y="803"/>
                  <a:pt x="1169" y="986"/>
                </a:cubicBezTo>
                <a:lnTo>
                  <a:pt x="785" y="1150"/>
                </a:lnTo>
                <a:cubicBezTo>
                  <a:pt x="749" y="1077"/>
                  <a:pt x="712" y="785"/>
                  <a:pt x="712" y="712"/>
                </a:cubicBezTo>
                <a:cubicBezTo>
                  <a:pt x="731" y="548"/>
                  <a:pt x="840" y="456"/>
                  <a:pt x="877" y="365"/>
                </a:cubicBezTo>
                <a:cubicBezTo>
                  <a:pt x="1077" y="347"/>
                  <a:pt x="1114" y="475"/>
                  <a:pt x="1278" y="402"/>
                </a:cubicBezTo>
                <a:cubicBezTo>
                  <a:pt x="1150" y="347"/>
                  <a:pt x="1059" y="402"/>
                  <a:pt x="1004" y="255"/>
                </a:cubicBezTo>
                <a:cubicBezTo>
                  <a:pt x="1041" y="182"/>
                  <a:pt x="1059" y="201"/>
                  <a:pt x="1169" y="55"/>
                </a:cubicBezTo>
                <a:cubicBezTo>
                  <a:pt x="1041" y="73"/>
                  <a:pt x="913" y="365"/>
                  <a:pt x="749" y="402"/>
                </a:cubicBezTo>
                <a:lnTo>
                  <a:pt x="822" y="55"/>
                </a:lnTo>
                <a:cubicBezTo>
                  <a:pt x="767" y="73"/>
                  <a:pt x="804" y="0"/>
                  <a:pt x="749" y="219"/>
                </a:cubicBezTo>
                <a:cubicBezTo>
                  <a:pt x="639" y="639"/>
                  <a:pt x="676" y="694"/>
                  <a:pt x="658" y="913"/>
                </a:cubicBezTo>
                <a:cubicBezTo>
                  <a:pt x="511" y="931"/>
                  <a:pt x="438" y="858"/>
                  <a:pt x="365" y="803"/>
                </a:cubicBezTo>
                <a:cubicBezTo>
                  <a:pt x="384" y="694"/>
                  <a:pt x="493" y="548"/>
                  <a:pt x="566" y="347"/>
                </a:cubicBezTo>
                <a:cubicBezTo>
                  <a:pt x="420" y="383"/>
                  <a:pt x="493" y="621"/>
                  <a:pt x="311" y="675"/>
                </a:cubicBezTo>
                <a:cubicBezTo>
                  <a:pt x="238" y="639"/>
                  <a:pt x="165" y="511"/>
                  <a:pt x="183" y="383"/>
                </a:cubicBezTo>
                <a:cubicBezTo>
                  <a:pt x="201" y="329"/>
                  <a:pt x="238" y="292"/>
                  <a:pt x="256" y="255"/>
                </a:cubicBezTo>
                <a:lnTo>
                  <a:pt x="292" y="128"/>
                </a:lnTo>
                <a:cubicBezTo>
                  <a:pt x="274" y="73"/>
                  <a:pt x="274" y="91"/>
                  <a:pt x="274" y="73"/>
                </a:cubicBezTo>
                <a:lnTo>
                  <a:pt x="219" y="164"/>
                </a:lnTo>
                <a:cubicBezTo>
                  <a:pt x="201" y="255"/>
                  <a:pt x="219" y="237"/>
                  <a:pt x="165" y="255"/>
                </a:cubicBezTo>
                <a:cubicBezTo>
                  <a:pt x="110" y="164"/>
                  <a:pt x="128" y="55"/>
                  <a:pt x="0" y="36"/>
                </a:cubicBezTo>
                <a:cubicBezTo>
                  <a:pt x="37" y="164"/>
                  <a:pt x="73" y="219"/>
                  <a:pt x="91" y="365"/>
                </a:cubicBezTo>
                <a:cubicBezTo>
                  <a:pt x="128" y="475"/>
                  <a:pt x="201" y="621"/>
                  <a:pt x="201" y="694"/>
                </a:cubicBezTo>
                <a:lnTo>
                  <a:pt x="37" y="730"/>
                </a:lnTo>
                <a:cubicBezTo>
                  <a:pt x="73" y="767"/>
                  <a:pt x="37" y="730"/>
                  <a:pt x="91" y="748"/>
                </a:cubicBezTo>
                <a:cubicBezTo>
                  <a:pt x="128" y="767"/>
                  <a:pt x="384" y="785"/>
                  <a:pt x="457" y="968"/>
                </a:cubicBezTo>
                <a:cubicBezTo>
                  <a:pt x="365" y="1041"/>
                  <a:pt x="311" y="1022"/>
                  <a:pt x="238" y="1114"/>
                </a:cubicBezTo>
                <a:cubicBezTo>
                  <a:pt x="347" y="1077"/>
                  <a:pt x="365" y="1059"/>
                  <a:pt x="457" y="1022"/>
                </a:cubicBezTo>
                <a:cubicBezTo>
                  <a:pt x="566" y="1004"/>
                  <a:pt x="621" y="1004"/>
                  <a:pt x="676" y="1059"/>
                </a:cubicBezTo>
                <a:cubicBezTo>
                  <a:pt x="712" y="1114"/>
                  <a:pt x="749" y="1716"/>
                  <a:pt x="712" y="1826"/>
                </a:cubicBezTo>
                <a:cubicBezTo>
                  <a:pt x="639" y="1807"/>
                  <a:pt x="694" y="1789"/>
                  <a:pt x="603" y="1734"/>
                </a:cubicBezTo>
                <a:cubicBezTo>
                  <a:pt x="457" y="1643"/>
                  <a:pt x="420" y="1789"/>
                  <a:pt x="329" y="1515"/>
                </a:cubicBezTo>
                <a:cubicBezTo>
                  <a:pt x="311" y="1461"/>
                  <a:pt x="329" y="1479"/>
                  <a:pt x="311" y="1461"/>
                </a:cubicBezTo>
                <a:cubicBezTo>
                  <a:pt x="256" y="1570"/>
                  <a:pt x="365" y="1698"/>
                  <a:pt x="438" y="1734"/>
                </a:cubicBezTo>
                <a:cubicBezTo>
                  <a:pt x="566" y="1807"/>
                  <a:pt x="694" y="1789"/>
                  <a:pt x="639" y="199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EB0F959-E800-4941-97AC-13BC9BE2821B}"/>
              </a:ext>
            </a:extLst>
          </p:cNvPr>
          <p:cNvSpPr>
            <a:spLocks/>
          </p:cNvSpPr>
          <p:nvPr/>
        </p:nvSpPr>
        <p:spPr bwMode="auto">
          <a:xfrm>
            <a:off x="3668713" y="5734050"/>
            <a:ext cx="965200" cy="642937"/>
          </a:xfrm>
          <a:custGeom>
            <a:avLst/>
            <a:gdLst>
              <a:gd name="T0" fmla="*/ 3103 w 3103"/>
              <a:gd name="T1" fmla="*/ 146 h 2063"/>
              <a:gd name="T2" fmla="*/ 2994 w 3103"/>
              <a:gd name="T3" fmla="*/ 109 h 2063"/>
              <a:gd name="T4" fmla="*/ 2702 w 3103"/>
              <a:gd name="T5" fmla="*/ 383 h 2063"/>
              <a:gd name="T6" fmla="*/ 2355 w 3103"/>
              <a:gd name="T7" fmla="*/ 219 h 2063"/>
              <a:gd name="T8" fmla="*/ 2556 w 3103"/>
              <a:gd name="T9" fmla="*/ 438 h 2063"/>
              <a:gd name="T10" fmla="*/ 2282 w 3103"/>
              <a:gd name="T11" fmla="*/ 730 h 2063"/>
              <a:gd name="T12" fmla="*/ 2136 w 3103"/>
              <a:gd name="T13" fmla="*/ 511 h 2063"/>
              <a:gd name="T14" fmla="*/ 2044 w 3103"/>
              <a:gd name="T15" fmla="*/ 237 h 2063"/>
              <a:gd name="T16" fmla="*/ 2081 w 3103"/>
              <a:gd name="T17" fmla="*/ 529 h 2063"/>
              <a:gd name="T18" fmla="*/ 2191 w 3103"/>
              <a:gd name="T19" fmla="*/ 785 h 2063"/>
              <a:gd name="T20" fmla="*/ 1971 w 3103"/>
              <a:gd name="T21" fmla="*/ 821 h 2063"/>
              <a:gd name="T22" fmla="*/ 1789 w 3103"/>
              <a:gd name="T23" fmla="*/ 712 h 2063"/>
              <a:gd name="T24" fmla="*/ 1698 w 3103"/>
              <a:gd name="T25" fmla="*/ 748 h 2063"/>
              <a:gd name="T26" fmla="*/ 1259 w 3103"/>
              <a:gd name="T27" fmla="*/ 456 h 2063"/>
              <a:gd name="T28" fmla="*/ 1077 w 3103"/>
              <a:gd name="T29" fmla="*/ 164 h 2063"/>
              <a:gd name="T30" fmla="*/ 803 w 3103"/>
              <a:gd name="T31" fmla="*/ 0 h 2063"/>
              <a:gd name="T32" fmla="*/ 1205 w 3103"/>
              <a:gd name="T33" fmla="*/ 584 h 2063"/>
              <a:gd name="T34" fmla="*/ 931 w 3103"/>
              <a:gd name="T35" fmla="*/ 493 h 2063"/>
              <a:gd name="T36" fmla="*/ 675 w 3103"/>
              <a:gd name="T37" fmla="*/ 401 h 2063"/>
              <a:gd name="T38" fmla="*/ 273 w 3103"/>
              <a:gd name="T39" fmla="*/ 164 h 2063"/>
              <a:gd name="T40" fmla="*/ 602 w 3103"/>
              <a:gd name="T41" fmla="*/ 438 h 2063"/>
              <a:gd name="T42" fmla="*/ 255 w 3103"/>
              <a:gd name="T43" fmla="*/ 456 h 2063"/>
              <a:gd name="T44" fmla="*/ 0 w 3103"/>
              <a:gd name="T45" fmla="*/ 566 h 2063"/>
              <a:gd name="T46" fmla="*/ 839 w 3103"/>
              <a:gd name="T47" fmla="*/ 548 h 2063"/>
              <a:gd name="T48" fmla="*/ 730 w 3103"/>
              <a:gd name="T49" fmla="*/ 639 h 2063"/>
              <a:gd name="T50" fmla="*/ 584 w 3103"/>
              <a:gd name="T51" fmla="*/ 712 h 2063"/>
              <a:gd name="T52" fmla="*/ 967 w 3103"/>
              <a:gd name="T53" fmla="*/ 621 h 2063"/>
              <a:gd name="T54" fmla="*/ 1332 w 3103"/>
              <a:gd name="T55" fmla="*/ 712 h 2063"/>
              <a:gd name="T56" fmla="*/ 1186 w 3103"/>
              <a:gd name="T57" fmla="*/ 821 h 2063"/>
              <a:gd name="T58" fmla="*/ 1259 w 3103"/>
              <a:gd name="T59" fmla="*/ 840 h 2063"/>
              <a:gd name="T60" fmla="*/ 1460 w 3103"/>
              <a:gd name="T61" fmla="*/ 785 h 2063"/>
              <a:gd name="T62" fmla="*/ 1716 w 3103"/>
              <a:gd name="T63" fmla="*/ 858 h 2063"/>
              <a:gd name="T64" fmla="*/ 2318 w 3103"/>
              <a:gd name="T65" fmla="*/ 840 h 2063"/>
              <a:gd name="T66" fmla="*/ 2300 w 3103"/>
              <a:gd name="T67" fmla="*/ 1114 h 2063"/>
              <a:gd name="T68" fmla="*/ 1497 w 3103"/>
              <a:gd name="T69" fmla="*/ 1168 h 2063"/>
              <a:gd name="T70" fmla="*/ 766 w 3103"/>
              <a:gd name="T71" fmla="*/ 1004 h 2063"/>
              <a:gd name="T72" fmla="*/ 328 w 3103"/>
              <a:gd name="T73" fmla="*/ 1205 h 2063"/>
              <a:gd name="T74" fmla="*/ 1022 w 3103"/>
              <a:gd name="T75" fmla="*/ 1114 h 2063"/>
              <a:gd name="T76" fmla="*/ 785 w 3103"/>
              <a:gd name="T77" fmla="*/ 1296 h 2063"/>
              <a:gd name="T78" fmla="*/ 839 w 3103"/>
              <a:gd name="T79" fmla="*/ 1296 h 2063"/>
              <a:gd name="T80" fmla="*/ 1278 w 3103"/>
              <a:gd name="T81" fmla="*/ 1223 h 2063"/>
              <a:gd name="T82" fmla="*/ 1040 w 3103"/>
              <a:gd name="T83" fmla="*/ 1625 h 2063"/>
              <a:gd name="T84" fmla="*/ 657 w 3103"/>
              <a:gd name="T85" fmla="*/ 1899 h 2063"/>
              <a:gd name="T86" fmla="*/ 1168 w 3103"/>
              <a:gd name="T87" fmla="*/ 1552 h 2063"/>
              <a:gd name="T88" fmla="*/ 1679 w 3103"/>
              <a:gd name="T89" fmla="*/ 1223 h 2063"/>
              <a:gd name="T90" fmla="*/ 2227 w 3103"/>
              <a:gd name="T91" fmla="*/ 1241 h 2063"/>
              <a:gd name="T92" fmla="*/ 2245 w 3103"/>
              <a:gd name="T93" fmla="*/ 1333 h 2063"/>
              <a:gd name="T94" fmla="*/ 1460 w 3103"/>
              <a:gd name="T95" fmla="*/ 1552 h 2063"/>
              <a:gd name="T96" fmla="*/ 1497 w 3103"/>
              <a:gd name="T97" fmla="*/ 1552 h 2063"/>
              <a:gd name="T98" fmla="*/ 1515 w 3103"/>
              <a:gd name="T99" fmla="*/ 1552 h 2063"/>
              <a:gd name="T100" fmla="*/ 1789 w 3103"/>
              <a:gd name="T101" fmla="*/ 1552 h 2063"/>
              <a:gd name="T102" fmla="*/ 2154 w 3103"/>
              <a:gd name="T103" fmla="*/ 1552 h 2063"/>
              <a:gd name="T104" fmla="*/ 1917 w 3103"/>
              <a:gd name="T105" fmla="*/ 1862 h 2063"/>
              <a:gd name="T106" fmla="*/ 1533 w 3103"/>
              <a:gd name="T107" fmla="*/ 2045 h 2063"/>
              <a:gd name="T108" fmla="*/ 1661 w 3103"/>
              <a:gd name="T109" fmla="*/ 2008 h 2063"/>
              <a:gd name="T110" fmla="*/ 2355 w 3103"/>
              <a:gd name="T111" fmla="*/ 1168 h 2063"/>
              <a:gd name="T112" fmla="*/ 2556 w 3103"/>
              <a:gd name="T113" fmla="*/ 1296 h 2063"/>
              <a:gd name="T114" fmla="*/ 2391 w 3103"/>
              <a:gd name="T115" fmla="*/ 967 h 2063"/>
              <a:gd name="T116" fmla="*/ 2537 w 3103"/>
              <a:gd name="T117" fmla="*/ 602 h 2063"/>
              <a:gd name="T118" fmla="*/ 3103 w 3103"/>
              <a:gd name="T119" fmla="*/ 146 h 2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03" h="2063">
                <a:moveTo>
                  <a:pt x="3103" y="146"/>
                </a:moveTo>
                <a:cubicBezTo>
                  <a:pt x="3030" y="146"/>
                  <a:pt x="3030" y="182"/>
                  <a:pt x="2994" y="109"/>
                </a:cubicBezTo>
                <a:cubicBezTo>
                  <a:pt x="2994" y="182"/>
                  <a:pt x="2811" y="347"/>
                  <a:pt x="2702" y="383"/>
                </a:cubicBezTo>
                <a:cubicBezTo>
                  <a:pt x="2556" y="438"/>
                  <a:pt x="2464" y="237"/>
                  <a:pt x="2355" y="219"/>
                </a:cubicBezTo>
                <a:cubicBezTo>
                  <a:pt x="2391" y="310"/>
                  <a:pt x="2519" y="328"/>
                  <a:pt x="2556" y="438"/>
                </a:cubicBezTo>
                <a:cubicBezTo>
                  <a:pt x="2519" y="529"/>
                  <a:pt x="2355" y="712"/>
                  <a:pt x="2282" y="730"/>
                </a:cubicBezTo>
                <a:cubicBezTo>
                  <a:pt x="2209" y="621"/>
                  <a:pt x="2191" y="675"/>
                  <a:pt x="2136" y="511"/>
                </a:cubicBezTo>
                <a:cubicBezTo>
                  <a:pt x="2099" y="401"/>
                  <a:pt x="2117" y="292"/>
                  <a:pt x="2044" y="237"/>
                </a:cubicBezTo>
                <a:cubicBezTo>
                  <a:pt x="2008" y="292"/>
                  <a:pt x="2063" y="474"/>
                  <a:pt x="2081" y="529"/>
                </a:cubicBezTo>
                <a:cubicBezTo>
                  <a:pt x="2117" y="657"/>
                  <a:pt x="2191" y="712"/>
                  <a:pt x="2191" y="785"/>
                </a:cubicBezTo>
                <a:cubicBezTo>
                  <a:pt x="2117" y="821"/>
                  <a:pt x="2081" y="821"/>
                  <a:pt x="1971" y="821"/>
                </a:cubicBezTo>
                <a:cubicBezTo>
                  <a:pt x="1844" y="821"/>
                  <a:pt x="1844" y="785"/>
                  <a:pt x="1789" y="712"/>
                </a:cubicBezTo>
                <a:lnTo>
                  <a:pt x="1698" y="748"/>
                </a:lnTo>
                <a:cubicBezTo>
                  <a:pt x="1661" y="767"/>
                  <a:pt x="1332" y="712"/>
                  <a:pt x="1259" y="456"/>
                </a:cubicBezTo>
                <a:cubicBezTo>
                  <a:pt x="1223" y="347"/>
                  <a:pt x="1150" y="219"/>
                  <a:pt x="1077" y="164"/>
                </a:cubicBezTo>
                <a:cubicBezTo>
                  <a:pt x="1022" y="109"/>
                  <a:pt x="894" y="0"/>
                  <a:pt x="803" y="0"/>
                </a:cubicBezTo>
                <a:cubicBezTo>
                  <a:pt x="876" y="109"/>
                  <a:pt x="1205" y="255"/>
                  <a:pt x="1205" y="584"/>
                </a:cubicBezTo>
                <a:cubicBezTo>
                  <a:pt x="1113" y="566"/>
                  <a:pt x="1040" y="529"/>
                  <a:pt x="931" y="493"/>
                </a:cubicBezTo>
                <a:cubicBezTo>
                  <a:pt x="803" y="456"/>
                  <a:pt x="748" y="474"/>
                  <a:pt x="675" y="401"/>
                </a:cubicBezTo>
                <a:cubicBezTo>
                  <a:pt x="620" y="347"/>
                  <a:pt x="419" y="55"/>
                  <a:pt x="273" y="164"/>
                </a:cubicBezTo>
                <a:cubicBezTo>
                  <a:pt x="365" y="237"/>
                  <a:pt x="584" y="255"/>
                  <a:pt x="602" y="438"/>
                </a:cubicBezTo>
                <a:cubicBezTo>
                  <a:pt x="474" y="456"/>
                  <a:pt x="401" y="420"/>
                  <a:pt x="255" y="456"/>
                </a:cubicBezTo>
                <a:cubicBezTo>
                  <a:pt x="164" y="474"/>
                  <a:pt x="54" y="493"/>
                  <a:pt x="0" y="566"/>
                </a:cubicBezTo>
                <a:cubicBezTo>
                  <a:pt x="200" y="548"/>
                  <a:pt x="474" y="420"/>
                  <a:pt x="839" y="548"/>
                </a:cubicBezTo>
                <a:cubicBezTo>
                  <a:pt x="839" y="602"/>
                  <a:pt x="821" y="602"/>
                  <a:pt x="730" y="639"/>
                </a:cubicBezTo>
                <a:cubicBezTo>
                  <a:pt x="657" y="657"/>
                  <a:pt x="639" y="675"/>
                  <a:pt x="584" y="712"/>
                </a:cubicBezTo>
                <a:cubicBezTo>
                  <a:pt x="639" y="730"/>
                  <a:pt x="858" y="639"/>
                  <a:pt x="967" y="621"/>
                </a:cubicBezTo>
                <a:cubicBezTo>
                  <a:pt x="1113" y="584"/>
                  <a:pt x="1205" y="657"/>
                  <a:pt x="1332" y="712"/>
                </a:cubicBezTo>
                <a:cubicBezTo>
                  <a:pt x="1314" y="767"/>
                  <a:pt x="1387" y="712"/>
                  <a:pt x="1186" y="821"/>
                </a:cubicBezTo>
                <a:cubicBezTo>
                  <a:pt x="1223" y="840"/>
                  <a:pt x="1186" y="840"/>
                  <a:pt x="1259" y="840"/>
                </a:cubicBezTo>
                <a:cubicBezTo>
                  <a:pt x="1314" y="840"/>
                  <a:pt x="1369" y="785"/>
                  <a:pt x="1460" y="785"/>
                </a:cubicBezTo>
                <a:cubicBezTo>
                  <a:pt x="1515" y="767"/>
                  <a:pt x="1661" y="840"/>
                  <a:pt x="1716" y="858"/>
                </a:cubicBezTo>
                <a:cubicBezTo>
                  <a:pt x="2008" y="949"/>
                  <a:pt x="2044" y="894"/>
                  <a:pt x="2318" y="840"/>
                </a:cubicBezTo>
                <a:lnTo>
                  <a:pt x="2300" y="1114"/>
                </a:lnTo>
                <a:cubicBezTo>
                  <a:pt x="2081" y="1223"/>
                  <a:pt x="1734" y="1132"/>
                  <a:pt x="1497" y="1168"/>
                </a:cubicBezTo>
                <a:cubicBezTo>
                  <a:pt x="1205" y="1187"/>
                  <a:pt x="1095" y="931"/>
                  <a:pt x="766" y="1004"/>
                </a:cubicBezTo>
                <a:cubicBezTo>
                  <a:pt x="712" y="1022"/>
                  <a:pt x="383" y="1132"/>
                  <a:pt x="328" y="1205"/>
                </a:cubicBezTo>
                <a:cubicBezTo>
                  <a:pt x="566" y="1205"/>
                  <a:pt x="839" y="931"/>
                  <a:pt x="1022" y="1114"/>
                </a:cubicBezTo>
                <a:cubicBezTo>
                  <a:pt x="967" y="1205"/>
                  <a:pt x="876" y="1223"/>
                  <a:pt x="785" y="1296"/>
                </a:cubicBezTo>
                <a:cubicBezTo>
                  <a:pt x="821" y="1296"/>
                  <a:pt x="785" y="1296"/>
                  <a:pt x="839" y="1296"/>
                </a:cubicBezTo>
                <a:cubicBezTo>
                  <a:pt x="1022" y="1260"/>
                  <a:pt x="1077" y="1095"/>
                  <a:pt x="1278" y="1223"/>
                </a:cubicBezTo>
                <a:cubicBezTo>
                  <a:pt x="1278" y="1314"/>
                  <a:pt x="1095" y="1552"/>
                  <a:pt x="1040" y="1625"/>
                </a:cubicBezTo>
                <a:cubicBezTo>
                  <a:pt x="931" y="1753"/>
                  <a:pt x="712" y="1826"/>
                  <a:pt x="657" y="1899"/>
                </a:cubicBezTo>
                <a:cubicBezTo>
                  <a:pt x="785" y="1953"/>
                  <a:pt x="1113" y="1625"/>
                  <a:pt x="1168" y="1552"/>
                </a:cubicBezTo>
                <a:cubicBezTo>
                  <a:pt x="1332" y="1333"/>
                  <a:pt x="1351" y="1187"/>
                  <a:pt x="1679" y="1223"/>
                </a:cubicBezTo>
                <a:cubicBezTo>
                  <a:pt x="1752" y="1241"/>
                  <a:pt x="2209" y="1223"/>
                  <a:pt x="2227" y="1241"/>
                </a:cubicBezTo>
                <a:cubicBezTo>
                  <a:pt x="2227" y="1241"/>
                  <a:pt x="2264" y="1223"/>
                  <a:pt x="2245" y="1333"/>
                </a:cubicBezTo>
                <a:cubicBezTo>
                  <a:pt x="2154" y="1680"/>
                  <a:pt x="1661" y="1369"/>
                  <a:pt x="1460" y="1552"/>
                </a:cubicBezTo>
                <a:lnTo>
                  <a:pt x="1497" y="1552"/>
                </a:lnTo>
                <a:cubicBezTo>
                  <a:pt x="1497" y="1552"/>
                  <a:pt x="1515" y="1552"/>
                  <a:pt x="1515" y="1552"/>
                </a:cubicBezTo>
                <a:cubicBezTo>
                  <a:pt x="1625" y="1552"/>
                  <a:pt x="1588" y="1515"/>
                  <a:pt x="1789" y="1552"/>
                </a:cubicBezTo>
                <a:cubicBezTo>
                  <a:pt x="1953" y="1588"/>
                  <a:pt x="2008" y="1588"/>
                  <a:pt x="2154" y="1552"/>
                </a:cubicBezTo>
                <a:cubicBezTo>
                  <a:pt x="2154" y="1643"/>
                  <a:pt x="1990" y="1807"/>
                  <a:pt x="1917" y="1862"/>
                </a:cubicBezTo>
                <a:cubicBezTo>
                  <a:pt x="1771" y="1953"/>
                  <a:pt x="1625" y="1953"/>
                  <a:pt x="1533" y="2045"/>
                </a:cubicBezTo>
                <a:cubicBezTo>
                  <a:pt x="1570" y="2063"/>
                  <a:pt x="1551" y="2045"/>
                  <a:pt x="1661" y="2008"/>
                </a:cubicBezTo>
                <a:cubicBezTo>
                  <a:pt x="2318" y="1807"/>
                  <a:pt x="2172" y="1680"/>
                  <a:pt x="2355" y="1168"/>
                </a:cubicBezTo>
                <a:cubicBezTo>
                  <a:pt x="2446" y="1205"/>
                  <a:pt x="2428" y="1260"/>
                  <a:pt x="2556" y="1296"/>
                </a:cubicBezTo>
                <a:cubicBezTo>
                  <a:pt x="2537" y="1168"/>
                  <a:pt x="2391" y="1114"/>
                  <a:pt x="2391" y="967"/>
                </a:cubicBezTo>
                <a:cubicBezTo>
                  <a:pt x="2391" y="821"/>
                  <a:pt x="2464" y="675"/>
                  <a:pt x="2537" y="602"/>
                </a:cubicBezTo>
                <a:cubicBezTo>
                  <a:pt x="2702" y="401"/>
                  <a:pt x="2957" y="365"/>
                  <a:pt x="3103" y="14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05564DD-71C7-4FB2-998D-9CBD2C7078CE}"/>
              </a:ext>
            </a:extLst>
          </p:cNvPr>
          <p:cNvSpPr>
            <a:spLocks/>
          </p:cNvSpPr>
          <p:nvPr/>
        </p:nvSpPr>
        <p:spPr bwMode="auto">
          <a:xfrm>
            <a:off x="4032250" y="631825"/>
            <a:ext cx="885825" cy="614362"/>
          </a:xfrm>
          <a:custGeom>
            <a:avLst/>
            <a:gdLst>
              <a:gd name="T0" fmla="*/ 183 w 2848"/>
              <a:gd name="T1" fmla="*/ 1899 h 1972"/>
              <a:gd name="T2" fmla="*/ 1114 w 2848"/>
              <a:gd name="T3" fmla="*/ 1863 h 1972"/>
              <a:gd name="T4" fmla="*/ 1023 w 2848"/>
              <a:gd name="T5" fmla="*/ 1826 h 1972"/>
              <a:gd name="T6" fmla="*/ 968 w 2848"/>
              <a:gd name="T7" fmla="*/ 1516 h 1972"/>
              <a:gd name="T8" fmla="*/ 1570 w 2848"/>
              <a:gd name="T9" fmla="*/ 1205 h 1972"/>
              <a:gd name="T10" fmla="*/ 1479 w 2848"/>
              <a:gd name="T11" fmla="*/ 895 h 1972"/>
              <a:gd name="T12" fmla="*/ 2374 w 2848"/>
              <a:gd name="T13" fmla="*/ 950 h 1972"/>
              <a:gd name="T14" fmla="*/ 2702 w 2848"/>
              <a:gd name="T15" fmla="*/ 1096 h 1972"/>
              <a:gd name="T16" fmla="*/ 2575 w 2848"/>
              <a:gd name="T17" fmla="*/ 968 h 1972"/>
              <a:gd name="T18" fmla="*/ 2611 w 2848"/>
              <a:gd name="T19" fmla="*/ 859 h 1972"/>
              <a:gd name="T20" fmla="*/ 2848 w 2848"/>
              <a:gd name="T21" fmla="*/ 92 h 1972"/>
              <a:gd name="T22" fmla="*/ 2337 w 2848"/>
              <a:gd name="T23" fmla="*/ 603 h 1972"/>
              <a:gd name="T24" fmla="*/ 2008 w 2848"/>
              <a:gd name="T25" fmla="*/ 785 h 1972"/>
              <a:gd name="T26" fmla="*/ 1826 w 2848"/>
              <a:gd name="T27" fmla="*/ 37 h 1972"/>
              <a:gd name="T28" fmla="*/ 1369 w 2848"/>
              <a:gd name="T29" fmla="*/ 877 h 1972"/>
              <a:gd name="T30" fmla="*/ 1315 w 2848"/>
              <a:gd name="T31" fmla="*/ 19 h 1972"/>
              <a:gd name="T32" fmla="*/ 1096 w 2848"/>
              <a:gd name="T33" fmla="*/ 347 h 1972"/>
              <a:gd name="T34" fmla="*/ 931 w 2848"/>
              <a:gd name="T35" fmla="*/ 55 h 1972"/>
              <a:gd name="T36" fmla="*/ 1278 w 2848"/>
              <a:gd name="T37" fmla="*/ 986 h 1972"/>
              <a:gd name="T38" fmla="*/ 767 w 2848"/>
              <a:gd name="T39" fmla="*/ 676 h 1972"/>
              <a:gd name="T40" fmla="*/ 712 w 2848"/>
              <a:gd name="T41" fmla="*/ 731 h 1972"/>
              <a:gd name="T42" fmla="*/ 292 w 2848"/>
              <a:gd name="T43" fmla="*/ 658 h 1972"/>
              <a:gd name="T44" fmla="*/ 55 w 2848"/>
              <a:gd name="T45" fmla="*/ 840 h 1972"/>
              <a:gd name="T46" fmla="*/ 986 w 2848"/>
              <a:gd name="T47" fmla="*/ 840 h 1972"/>
              <a:gd name="T48" fmla="*/ 822 w 2848"/>
              <a:gd name="T49" fmla="*/ 1516 h 1972"/>
              <a:gd name="T50" fmla="*/ 749 w 2848"/>
              <a:gd name="T51" fmla="*/ 1644 h 1972"/>
              <a:gd name="T52" fmla="*/ 365 w 2848"/>
              <a:gd name="T53" fmla="*/ 1625 h 1972"/>
              <a:gd name="T54" fmla="*/ 347 w 2848"/>
              <a:gd name="T55" fmla="*/ 1059 h 1972"/>
              <a:gd name="T56" fmla="*/ 274 w 2848"/>
              <a:gd name="T57" fmla="*/ 1260 h 1972"/>
              <a:gd name="T58" fmla="*/ 292 w 2848"/>
              <a:gd name="T59" fmla="*/ 1644 h 1972"/>
              <a:gd name="T60" fmla="*/ 128 w 2848"/>
              <a:gd name="T61" fmla="*/ 1589 h 1972"/>
              <a:gd name="T62" fmla="*/ 91 w 2848"/>
              <a:gd name="T63" fmla="*/ 1954 h 1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48" h="1972">
                <a:moveTo>
                  <a:pt x="91" y="1954"/>
                </a:moveTo>
                <a:cubicBezTo>
                  <a:pt x="110" y="1936"/>
                  <a:pt x="183" y="1918"/>
                  <a:pt x="183" y="1899"/>
                </a:cubicBezTo>
                <a:cubicBezTo>
                  <a:pt x="383" y="1881"/>
                  <a:pt x="237" y="1881"/>
                  <a:pt x="310" y="1936"/>
                </a:cubicBezTo>
                <a:cubicBezTo>
                  <a:pt x="876" y="1644"/>
                  <a:pt x="749" y="1972"/>
                  <a:pt x="1114" y="1863"/>
                </a:cubicBezTo>
                <a:cubicBezTo>
                  <a:pt x="1114" y="1863"/>
                  <a:pt x="1114" y="1845"/>
                  <a:pt x="1096" y="1863"/>
                </a:cubicBezTo>
                <a:lnTo>
                  <a:pt x="1023" y="1826"/>
                </a:lnTo>
                <a:cubicBezTo>
                  <a:pt x="949" y="1826"/>
                  <a:pt x="876" y="1845"/>
                  <a:pt x="767" y="1753"/>
                </a:cubicBezTo>
                <a:cubicBezTo>
                  <a:pt x="803" y="1625"/>
                  <a:pt x="895" y="1625"/>
                  <a:pt x="968" y="1516"/>
                </a:cubicBezTo>
                <a:cubicBezTo>
                  <a:pt x="1023" y="1425"/>
                  <a:pt x="1041" y="1333"/>
                  <a:pt x="1132" y="1278"/>
                </a:cubicBezTo>
                <a:cubicBezTo>
                  <a:pt x="1187" y="1260"/>
                  <a:pt x="1552" y="1260"/>
                  <a:pt x="1570" y="1205"/>
                </a:cubicBezTo>
                <a:lnTo>
                  <a:pt x="1223" y="1187"/>
                </a:lnTo>
                <a:cubicBezTo>
                  <a:pt x="1260" y="1041"/>
                  <a:pt x="1388" y="950"/>
                  <a:pt x="1479" y="895"/>
                </a:cubicBezTo>
                <a:cubicBezTo>
                  <a:pt x="1716" y="785"/>
                  <a:pt x="1844" y="859"/>
                  <a:pt x="2173" y="859"/>
                </a:cubicBezTo>
                <a:cubicBezTo>
                  <a:pt x="2246" y="877"/>
                  <a:pt x="2301" y="913"/>
                  <a:pt x="2374" y="950"/>
                </a:cubicBezTo>
                <a:cubicBezTo>
                  <a:pt x="2447" y="986"/>
                  <a:pt x="2465" y="1005"/>
                  <a:pt x="2538" y="1041"/>
                </a:cubicBezTo>
                <a:cubicBezTo>
                  <a:pt x="2593" y="1059"/>
                  <a:pt x="2648" y="1096"/>
                  <a:pt x="2702" y="1096"/>
                </a:cubicBezTo>
                <a:cubicBezTo>
                  <a:pt x="2830" y="1078"/>
                  <a:pt x="2739" y="1096"/>
                  <a:pt x="2775" y="1059"/>
                </a:cubicBezTo>
                <a:cubicBezTo>
                  <a:pt x="2666" y="1005"/>
                  <a:pt x="2648" y="1059"/>
                  <a:pt x="2575" y="968"/>
                </a:cubicBezTo>
                <a:cubicBezTo>
                  <a:pt x="2611" y="913"/>
                  <a:pt x="2684" y="895"/>
                  <a:pt x="2757" y="859"/>
                </a:cubicBezTo>
                <a:cubicBezTo>
                  <a:pt x="2739" y="840"/>
                  <a:pt x="2757" y="804"/>
                  <a:pt x="2611" y="859"/>
                </a:cubicBezTo>
                <a:cubicBezTo>
                  <a:pt x="2520" y="913"/>
                  <a:pt x="2374" y="986"/>
                  <a:pt x="2282" y="785"/>
                </a:cubicBezTo>
                <a:cubicBezTo>
                  <a:pt x="2538" y="493"/>
                  <a:pt x="2611" y="493"/>
                  <a:pt x="2848" y="92"/>
                </a:cubicBezTo>
                <a:cubicBezTo>
                  <a:pt x="2757" y="92"/>
                  <a:pt x="2775" y="146"/>
                  <a:pt x="2721" y="219"/>
                </a:cubicBezTo>
                <a:cubicBezTo>
                  <a:pt x="2684" y="293"/>
                  <a:pt x="2410" y="585"/>
                  <a:pt x="2337" y="603"/>
                </a:cubicBezTo>
                <a:cubicBezTo>
                  <a:pt x="2319" y="457"/>
                  <a:pt x="2337" y="366"/>
                  <a:pt x="2319" y="219"/>
                </a:cubicBezTo>
                <a:cubicBezTo>
                  <a:pt x="2173" y="329"/>
                  <a:pt x="2428" y="840"/>
                  <a:pt x="2008" y="785"/>
                </a:cubicBezTo>
                <a:cubicBezTo>
                  <a:pt x="1935" y="785"/>
                  <a:pt x="1844" y="785"/>
                  <a:pt x="1771" y="731"/>
                </a:cubicBezTo>
                <a:cubicBezTo>
                  <a:pt x="1716" y="585"/>
                  <a:pt x="1935" y="146"/>
                  <a:pt x="1826" y="37"/>
                </a:cubicBezTo>
                <a:cubicBezTo>
                  <a:pt x="1735" y="165"/>
                  <a:pt x="1808" y="694"/>
                  <a:pt x="1607" y="785"/>
                </a:cubicBezTo>
                <a:cubicBezTo>
                  <a:pt x="1534" y="804"/>
                  <a:pt x="1442" y="859"/>
                  <a:pt x="1369" y="877"/>
                </a:cubicBezTo>
                <a:cubicBezTo>
                  <a:pt x="1333" y="822"/>
                  <a:pt x="1150" y="493"/>
                  <a:pt x="1150" y="475"/>
                </a:cubicBezTo>
                <a:cubicBezTo>
                  <a:pt x="1132" y="384"/>
                  <a:pt x="1260" y="92"/>
                  <a:pt x="1315" y="19"/>
                </a:cubicBezTo>
                <a:cubicBezTo>
                  <a:pt x="1223" y="0"/>
                  <a:pt x="1278" y="0"/>
                  <a:pt x="1223" y="55"/>
                </a:cubicBezTo>
                <a:cubicBezTo>
                  <a:pt x="1187" y="110"/>
                  <a:pt x="1169" y="274"/>
                  <a:pt x="1096" y="347"/>
                </a:cubicBezTo>
                <a:cubicBezTo>
                  <a:pt x="986" y="274"/>
                  <a:pt x="1023" y="73"/>
                  <a:pt x="931" y="19"/>
                </a:cubicBezTo>
                <a:cubicBezTo>
                  <a:pt x="913" y="37"/>
                  <a:pt x="913" y="0"/>
                  <a:pt x="931" y="55"/>
                </a:cubicBezTo>
                <a:lnTo>
                  <a:pt x="986" y="256"/>
                </a:lnTo>
                <a:cubicBezTo>
                  <a:pt x="1096" y="676"/>
                  <a:pt x="1388" y="804"/>
                  <a:pt x="1278" y="986"/>
                </a:cubicBezTo>
                <a:cubicBezTo>
                  <a:pt x="1132" y="986"/>
                  <a:pt x="1242" y="877"/>
                  <a:pt x="968" y="767"/>
                </a:cubicBezTo>
                <a:cubicBezTo>
                  <a:pt x="858" y="731"/>
                  <a:pt x="840" y="767"/>
                  <a:pt x="767" y="676"/>
                </a:cubicBezTo>
                <a:cubicBezTo>
                  <a:pt x="712" y="603"/>
                  <a:pt x="749" y="548"/>
                  <a:pt x="657" y="530"/>
                </a:cubicBezTo>
                <a:cubicBezTo>
                  <a:pt x="694" y="603"/>
                  <a:pt x="712" y="621"/>
                  <a:pt x="712" y="731"/>
                </a:cubicBezTo>
                <a:cubicBezTo>
                  <a:pt x="274" y="694"/>
                  <a:pt x="310" y="512"/>
                  <a:pt x="164" y="475"/>
                </a:cubicBezTo>
                <a:cubicBezTo>
                  <a:pt x="183" y="548"/>
                  <a:pt x="237" y="585"/>
                  <a:pt x="292" y="658"/>
                </a:cubicBezTo>
                <a:cubicBezTo>
                  <a:pt x="310" y="676"/>
                  <a:pt x="292" y="658"/>
                  <a:pt x="310" y="694"/>
                </a:cubicBezTo>
                <a:cubicBezTo>
                  <a:pt x="237" y="749"/>
                  <a:pt x="128" y="785"/>
                  <a:pt x="55" y="840"/>
                </a:cubicBezTo>
                <a:cubicBezTo>
                  <a:pt x="110" y="877"/>
                  <a:pt x="310" y="749"/>
                  <a:pt x="475" y="767"/>
                </a:cubicBezTo>
                <a:cubicBezTo>
                  <a:pt x="584" y="767"/>
                  <a:pt x="931" y="804"/>
                  <a:pt x="986" y="840"/>
                </a:cubicBezTo>
                <a:cubicBezTo>
                  <a:pt x="1333" y="1005"/>
                  <a:pt x="1041" y="1260"/>
                  <a:pt x="986" y="1370"/>
                </a:cubicBezTo>
                <a:cubicBezTo>
                  <a:pt x="913" y="1479"/>
                  <a:pt x="949" y="1516"/>
                  <a:pt x="822" y="1516"/>
                </a:cubicBezTo>
                <a:cubicBezTo>
                  <a:pt x="767" y="1461"/>
                  <a:pt x="730" y="1205"/>
                  <a:pt x="657" y="1169"/>
                </a:cubicBezTo>
                <a:cubicBezTo>
                  <a:pt x="639" y="1205"/>
                  <a:pt x="749" y="1498"/>
                  <a:pt x="749" y="1644"/>
                </a:cubicBezTo>
                <a:cubicBezTo>
                  <a:pt x="694" y="1680"/>
                  <a:pt x="493" y="1808"/>
                  <a:pt x="383" y="1808"/>
                </a:cubicBezTo>
                <a:cubicBezTo>
                  <a:pt x="365" y="1753"/>
                  <a:pt x="365" y="1698"/>
                  <a:pt x="365" y="1625"/>
                </a:cubicBezTo>
                <a:cubicBezTo>
                  <a:pt x="365" y="1443"/>
                  <a:pt x="292" y="1461"/>
                  <a:pt x="347" y="1224"/>
                </a:cubicBezTo>
                <a:cubicBezTo>
                  <a:pt x="365" y="1151"/>
                  <a:pt x="383" y="1114"/>
                  <a:pt x="347" y="1059"/>
                </a:cubicBezTo>
                <a:cubicBezTo>
                  <a:pt x="292" y="1096"/>
                  <a:pt x="329" y="1041"/>
                  <a:pt x="310" y="1151"/>
                </a:cubicBezTo>
                <a:cubicBezTo>
                  <a:pt x="292" y="1187"/>
                  <a:pt x="292" y="1224"/>
                  <a:pt x="274" y="1260"/>
                </a:cubicBezTo>
                <a:cubicBezTo>
                  <a:pt x="128" y="1187"/>
                  <a:pt x="164" y="1096"/>
                  <a:pt x="91" y="1023"/>
                </a:cubicBezTo>
                <a:cubicBezTo>
                  <a:pt x="0" y="1187"/>
                  <a:pt x="310" y="1242"/>
                  <a:pt x="292" y="1644"/>
                </a:cubicBezTo>
                <a:cubicBezTo>
                  <a:pt x="164" y="1607"/>
                  <a:pt x="237" y="1571"/>
                  <a:pt x="146" y="1516"/>
                </a:cubicBezTo>
                <a:cubicBezTo>
                  <a:pt x="128" y="1534"/>
                  <a:pt x="91" y="1498"/>
                  <a:pt x="128" y="1589"/>
                </a:cubicBezTo>
                <a:cubicBezTo>
                  <a:pt x="146" y="1625"/>
                  <a:pt x="256" y="1662"/>
                  <a:pt x="292" y="1753"/>
                </a:cubicBezTo>
                <a:cubicBezTo>
                  <a:pt x="347" y="1899"/>
                  <a:pt x="164" y="1881"/>
                  <a:pt x="91" y="195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B326680-E282-48C1-92EA-9347559D21D1}"/>
              </a:ext>
            </a:extLst>
          </p:cNvPr>
          <p:cNvSpPr>
            <a:spLocks/>
          </p:cNvSpPr>
          <p:nvPr/>
        </p:nvSpPr>
        <p:spPr bwMode="auto">
          <a:xfrm>
            <a:off x="15875" y="3143250"/>
            <a:ext cx="635000" cy="511175"/>
          </a:xfrm>
          <a:custGeom>
            <a:avLst/>
            <a:gdLst>
              <a:gd name="T0" fmla="*/ 585 w 2045"/>
              <a:gd name="T1" fmla="*/ 511 h 1643"/>
              <a:gd name="T2" fmla="*/ 530 w 2045"/>
              <a:gd name="T3" fmla="*/ 493 h 1643"/>
              <a:gd name="T4" fmla="*/ 457 w 2045"/>
              <a:gd name="T5" fmla="*/ 511 h 1643"/>
              <a:gd name="T6" fmla="*/ 329 w 2045"/>
              <a:gd name="T7" fmla="*/ 803 h 1643"/>
              <a:gd name="T8" fmla="*/ 0 w 2045"/>
              <a:gd name="T9" fmla="*/ 949 h 1643"/>
              <a:gd name="T10" fmla="*/ 165 w 2045"/>
              <a:gd name="T11" fmla="*/ 1077 h 1643"/>
              <a:gd name="T12" fmla="*/ 365 w 2045"/>
              <a:gd name="T13" fmla="*/ 1643 h 1643"/>
              <a:gd name="T14" fmla="*/ 402 w 2045"/>
              <a:gd name="T15" fmla="*/ 1406 h 1643"/>
              <a:gd name="T16" fmla="*/ 475 w 2045"/>
              <a:gd name="T17" fmla="*/ 1387 h 1643"/>
              <a:gd name="T18" fmla="*/ 548 w 2045"/>
              <a:gd name="T19" fmla="*/ 1369 h 1643"/>
              <a:gd name="T20" fmla="*/ 238 w 2045"/>
              <a:gd name="T21" fmla="*/ 1059 h 1643"/>
              <a:gd name="T22" fmla="*/ 146 w 2045"/>
              <a:gd name="T23" fmla="*/ 949 h 1643"/>
              <a:gd name="T24" fmla="*/ 493 w 2045"/>
              <a:gd name="T25" fmla="*/ 840 h 1643"/>
              <a:gd name="T26" fmla="*/ 785 w 2045"/>
              <a:gd name="T27" fmla="*/ 1040 h 1643"/>
              <a:gd name="T28" fmla="*/ 566 w 2045"/>
              <a:gd name="T29" fmla="*/ 803 h 1643"/>
              <a:gd name="T30" fmla="*/ 986 w 2045"/>
              <a:gd name="T31" fmla="*/ 949 h 1643"/>
              <a:gd name="T32" fmla="*/ 1096 w 2045"/>
              <a:gd name="T33" fmla="*/ 1241 h 1643"/>
              <a:gd name="T34" fmla="*/ 1132 w 2045"/>
              <a:gd name="T35" fmla="*/ 1278 h 1643"/>
              <a:gd name="T36" fmla="*/ 1132 w 2045"/>
              <a:gd name="T37" fmla="*/ 1132 h 1643"/>
              <a:gd name="T38" fmla="*/ 1461 w 2045"/>
              <a:gd name="T39" fmla="*/ 1314 h 1643"/>
              <a:gd name="T40" fmla="*/ 1224 w 2045"/>
              <a:gd name="T41" fmla="*/ 1114 h 1643"/>
              <a:gd name="T42" fmla="*/ 1004 w 2045"/>
              <a:gd name="T43" fmla="*/ 876 h 1643"/>
              <a:gd name="T44" fmla="*/ 1169 w 2045"/>
              <a:gd name="T45" fmla="*/ 876 h 1643"/>
              <a:gd name="T46" fmla="*/ 1242 w 2045"/>
              <a:gd name="T47" fmla="*/ 894 h 1643"/>
              <a:gd name="T48" fmla="*/ 1242 w 2045"/>
              <a:gd name="T49" fmla="*/ 894 h 1643"/>
              <a:gd name="T50" fmla="*/ 1297 w 2045"/>
              <a:gd name="T51" fmla="*/ 876 h 1643"/>
              <a:gd name="T52" fmla="*/ 877 w 2045"/>
              <a:gd name="T53" fmla="*/ 657 h 1643"/>
              <a:gd name="T54" fmla="*/ 1114 w 2045"/>
              <a:gd name="T55" fmla="*/ 548 h 1643"/>
              <a:gd name="T56" fmla="*/ 1333 w 2045"/>
              <a:gd name="T57" fmla="*/ 730 h 1643"/>
              <a:gd name="T58" fmla="*/ 1461 w 2045"/>
              <a:gd name="T59" fmla="*/ 967 h 1643"/>
              <a:gd name="T60" fmla="*/ 1479 w 2045"/>
              <a:gd name="T61" fmla="*/ 858 h 1643"/>
              <a:gd name="T62" fmla="*/ 1607 w 2045"/>
              <a:gd name="T63" fmla="*/ 913 h 1643"/>
              <a:gd name="T64" fmla="*/ 1224 w 2045"/>
              <a:gd name="T65" fmla="*/ 511 h 1643"/>
              <a:gd name="T66" fmla="*/ 1552 w 2045"/>
              <a:gd name="T67" fmla="*/ 548 h 1643"/>
              <a:gd name="T68" fmla="*/ 1753 w 2045"/>
              <a:gd name="T69" fmla="*/ 748 h 1643"/>
              <a:gd name="T70" fmla="*/ 1625 w 2045"/>
              <a:gd name="T71" fmla="*/ 511 h 1643"/>
              <a:gd name="T72" fmla="*/ 1936 w 2045"/>
              <a:gd name="T73" fmla="*/ 566 h 1643"/>
              <a:gd name="T74" fmla="*/ 1790 w 2045"/>
              <a:gd name="T75" fmla="*/ 493 h 1643"/>
              <a:gd name="T76" fmla="*/ 1662 w 2045"/>
              <a:gd name="T77" fmla="*/ 420 h 1643"/>
              <a:gd name="T78" fmla="*/ 2045 w 2045"/>
              <a:gd name="T79" fmla="*/ 237 h 1643"/>
              <a:gd name="T80" fmla="*/ 1698 w 2045"/>
              <a:gd name="T81" fmla="*/ 310 h 1643"/>
              <a:gd name="T82" fmla="*/ 1552 w 2045"/>
              <a:gd name="T83" fmla="*/ 401 h 1643"/>
              <a:gd name="T84" fmla="*/ 1315 w 2045"/>
              <a:gd name="T85" fmla="*/ 420 h 1643"/>
              <a:gd name="T86" fmla="*/ 585 w 2045"/>
              <a:gd name="T87" fmla="*/ 657 h 1643"/>
              <a:gd name="T88" fmla="*/ 858 w 2045"/>
              <a:gd name="T89" fmla="*/ 164 h 1643"/>
              <a:gd name="T90" fmla="*/ 968 w 2045"/>
              <a:gd name="T91" fmla="*/ 128 h 1643"/>
              <a:gd name="T92" fmla="*/ 712 w 2045"/>
              <a:gd name="T93" fmla="*/ 182 h 1643"/>
              <a:gd name="T94" fmla="*/ 585 w 2045"/>
              <a:gd name="T95" fmla="*/ 511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5" h="1643">
                <a:moveTo>
                  <a:pt x="585" y="511"/>
                </a:moveTo>
                <a:cubicBezTo>
                  <a:pt x="566" y="511"/>
                  <a:pt x="530" y="493"/>
                  <a:pt x="530" y="493"/>
                </a:cubicBezTo>
                <a:lnTo>
                  <a:pt x="457" y="511"/>
                </a:lnTo>
                <a:cubicBezTo>
                  <a:pt x="475" y="602"/>
                  <a:pt x="566" y="675"/>
                  <a:pt x="329" y="803"/>
                </a:cubicBezTo>
                <a:cubicBezTo>
                  <a:pt x="238" y="858"/>
                  <a:pt x="55" y="858"/>
                  <a:pt x="0" y="949"/>
                </a:cubicBezTo>
                <a:cubicBezTo>
                  <a:pt x="37" y="1022"/>
                  <a:pt x="73" y="1022"/>
                  <a:pt x="165" y="1077"/>
                </a:cubicBezTo>
                <a:cubicBezTo>
                  <a:pt x="530" y="1333"/>
                  <a:pt x="238" y="1533"/>
                  <a:pt x="365" y="1643"/>
                </a:cubicBezTo>
                <a:lnTo>
                  <a:pt x="402" y="1406"/>
                </a:lnTo>
                <a:cubicBezTo>
                  <a:pt x="493" y="1369"/>
                  <a:pt x="438" y="1406"/>
                  <a:pt x="475" y="1387"/>
                </a:cubicBezTo>
                <a:cubicBezTo>
                  <a:pt x="548" y="1387"/>
                  <a:pt x="512" y="1406"/>
                  <a:pt x="548" y="1369"/>
                </a:cubicBezTo>
                <a:lnTo>
                  <a:pt x="238" y="1059"/>
                </a:lnTo>
                <a:cubicBezTo>
                  <a:pt x="183" y="1022"/>
                  <a:pt x="165" y="1004"/>
                  <a:pt x="146" y="949"/>
                </a:cubicBezTo>
                <a:cubicBezTo>
                  <a:pt x="219" y="931"/>
                  <a:pt x="438" y="840"/>
                  <a:pt x="493" y="840"/>
                </a:cubicBezTo>
                <a:cubicBezTo>
                  <a:pt x="621" y="858"/>
                  <a:pt x="639" y="1004"/>
                  <a:pt x="785" y="1040"/>
                </a:cubicBezTo>
                <a:cubicBezTo>
                  <a:pt x="731" y="931"/>
                  <a:pt x="621" y="894"/>
                  <a:pt x="566" y="803"/>
                </a:cubicBezTo>
                <a:cubicBezTo>
                  <a:pt x="785" y="584"/>
                  <a:pt x="858" y="803"/>
                  <a:pt x="986" y="949"/>
                </a:cubicBezTo>
                <a:cubicBezTo>
                  <a:pt x="1132" y="1114"/>
                  <a:pt x="1004" y="1095"/>
                  <a:pt x="1096" y="1241"/>
                </a:cubicBezTo>
                <a:cubicBezTo>
                  <a:pt x="1114" y="1260"/>
                  <a:pt x="1114" y="1260"/>
                  <a:pt x="1132" y="1278"/>
                </a:cubicBezTo>
                <a:cubicBezTo>
                  <a:pt x="1151" y="1205"/>
                  <a:pt x="1132" y="1223"/>
                  <a:pt x="1132" y="1132"/>
                </a:cubicBezTo>
                <a:cubicBezTo>
                  <a:pt x="1278" y="1150"/>
                  <a:pt x="1333" y="1278"/>
                  <a:pt x="1461" y="1314"/>
                </a:cubicBezTo>
                <a:cubicBezTo>
                  <a:pt x="1424" y="1223"/>
                  <a:pt x="1315" y="1187"/>
                  <a:pt x="1224" y="1114"/>
                </a:cubicBezTo>
                <a:cubicBezTo>
                  <a:pt x="1151" y="1059"/>
                  <a:pt x="1041" y="967"/>
                  <a:pt x="1004" y="876"/>
                </a:cubicBezTo>
                <a:cubicBezTo>
                  <a:pt x="1096" y="858"/>
                  <a:pt x="1078" y="858"/>
                  <a:pt x="1169" y="876"/>
                </a:cubicBezTo>
                <a:cubicBezTo>
                  <a:pt x="1187" y="894"/>
                  <a:pt x="1205" y="894"/>
                  <a:pt x="1242" y="894"/>
                </a:cubicBezTo>
                <a:cubicBezTo>
                  <a:pt x="1242" y="894"/>
                  <a:pt x="1242" y="894"/>
                  <a:pt x="1242" y="894"/>
                </a:cubicBezTo>
                <a:lnTo>
                  <a:pt x="1297" y="876"/>
                </a:lnTo>
                <a:cubicBezTo>
                  <a:pt x="1041" y="767"/>
                  <a:pt x="877" y="876"/>
                  <a:pt x="877" y="657"/>
                </a:cubicBezTo>
                <a:lnTo>
                  <a:pt x="1114" y="548"/>
                </a:lnTo>
                <a:cubicBezTo>
                  <a:pt x="1260" y="639"/>
                  <a:pt x="1242" y="657"/>
                  <a:pt x="1333" y="730"/>
                </a:cubicBezTo>
                <a:cubicBezTo>
                  <a:pt x="1479" y="858"/>
                  <a:pt x="1351" y="931"/>
                  <a:pt x="1461" y="967"/>
                </a:cubicBezTo>
                <a:lnTo>
                  <a:pt x="1479" y="858"/>
                </a:lnTo>
                <a:lnTo>
                  <a:pt x="1607" y="913"/>
                </a:lnTo>
                <a:cubicBezTo>
                  <a:pt x="1516" y="730"/>
                  <a:pt x="1260" y="712"/>
                  <a:pt x="1224" y="511"/>
                </a:cubicBezTo>
                <a:cubicBezTo>
                  <a:pt x="1406" y="511"/>
                  <a:pt x="1388" y="438"/>
                  <a:pt x="1552" y="548"/>
                </a:cubicBezTo>
                <a:cubicBezTo>
                  <a:pt x="1698" y="639"/>
                  <a:pt x="1662" y="694"/>
                  <a:pt x="1753" y="748"/>
                </a:cubicBezTo>
                <a:cubicBezTo>
                  <a:pt x="1753" y="657"/>
                  <a:pt x="1644" y="584"/>
                  <a:pt x="1625" y="511"/>
                </a:cubicBezTo>
                <a:cubicBezTo>
                  <a:pt x="1717" y="511"/>
                  <a:pt x="1844" y="621"/>
                  <a:pt x="1936" y="566"/>
                </a:cubicBezTo>
                <a:cubicBezTo>
                  <a:pt x="1881" y="529"/>
                  <a:pt x="1844" y="529"/>
                  <a:pt x="1790" y="493"/>
                </a:cubicBezTo>
                <a:cubicBezTo>
                  <a:pt x="1753" y="474"/>
                  <a:pt x="1698" y="456"/>
                  <a:pt x="1662" y="420"/>
                </a:cubicBezTo>
                <a:cubicBezTo>
                  <a:pt x="1717" y="274"/>
                  <a:pt x="1972" y="328"/>
                  <a:pt x="2045" y="237"/>
                </a:cubicBezTo>
                <a:cubicBezTo>
                  <a:pt x="1936" y="182"/>
                  <a:pt x="1771" y="255"/>
                  <a:pt x="1698" y="310"/>
                </a:cubicBezTo>
                <a:cubicBezTo>
                  <a:pt x="1589" y="365"/>
                  <a:pt x="1607" y="383"/>
                  <a:pt x="1552" y="401"/>
                </a:cubicBezTo>
                <a:cubicBezTo>
                  <a:pt x="1479" y="420"/>
                  <a:pt x="1388" y="401"/>
                  <a:pt x="1315" y="420"/>
                </a:cubicBezTo>
                <a:cubicBezTo>
                  <a:pt x="1132" y="438"/>
                  <a:pt x="767" y="657"/>
                  <a:pt x="585" y="657"/>
                </a:cubicBezTo>
                <a:cubicBezTo>
                  <a:pt x="621" y="493"/>
                  <a:pt x="676" y="237"/>
                  <a:pt x="858" y="164"/>
                </a:cubicBezTo>
                <a:lnTo>
                  <a:pt x="968" y="128"/>
                </a:lnTo>
                <a:cubicBezTo>
                  <a:pt x="913" y="55"/>
                  <a:pt x="877" y="0"/>
                  <a:pt x="712" y="182"/>
                </a:cubicBezTo>
                <a:cubicBezTo>
                  <a:pt x="621" y="292"/>
                  <a:pt x="621" y="365"/>
                  <a:pt x="585" y="51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A9BC07C-D632-4DA8-92FB-75D7507F6CB7}"/>
              </a:ext>
            </a:extLst>
          </p:cNvPr>
          <p:cNvSpPr>
            <a:spLocks/>
          </p:cNvSpPr>
          <p:nvPr/>
        </p:nvSpPr>
        <p:spPr bwMode="auto">
          <a:xfrm>
            <a:off x="9525" y="5445125"/>
            <a:ext cx="715963" cy="557212"/>
          </a:xfrm>
          <a:custGeom>
            <a:avLst/>
            <a:gdLst>
              <a:gd name="T0" fmla="*/ 968 w 2301"/>
              <a:gd name="T1" fmla="*/ 730 h 1789"/>
              <a:gd name="T2" fmla="*/ 493 w 2301"/>
              <a:gd name="T3" fmla="*/ 986 h 1789"/>
              <a:gd name="T4" fmla="*/ 18 w 2301"/>
              <a:gd name="T5" fmla="*/ 1113 h 1789"/>
              <a:gd name="T6" fmla="*/ 91 w 2301"/>
              <a:gd name="T7" fmla="*/ 1278 h 1789"/>
              <a:gd name="T8" fmla="*/ 584 w 2301"/>
              <a:gd name="T9" fmla="*/ 1259 h 1789"/>
              <a:gd name="T10" fmla="*/ 730 w 2301"/>
              <a:gd name="T11" fmla="*/ 1332 h 1789"/>
              <a:gd name="T12" fmla="*/ 895 w 2301"/>
              <a:gd name="T13" fmla="*/ 1643 h 1789"/>
              <a:gd name="T14" fmla="*/ 931 w 2301"/>
              <a:gd name="T15" fmla="*/ 1698 h 1789"/>
              <a:gd name="T16" fmla="*/ 949 w 2301"/>
              <a:gd name="T17" fmla="*/ 1789 h 1789"/>
              <a:gd name="T18" fmla="*/ 858 w 2301"/>
              <a:gd name="T19" fmla="*/ 1442 h 1789"/>
              <a:gd name="T20" fmla="*/ 1406 w 2301"/>
              <a:gd name="T21" fmla="*/ 1515 h 1789"/>
              <a:gd name="T22" fmla="*/ 895 w 2301"/>
              <a:gd name="T23" fmla="*/ 1387 h 1789"/>
              <a:gd name="T24" fmla="*/ 493 w 2301"/>
              <a:gd name="T25" fmla="*/ 1132 h 1789"/>
              <a:gd name="T26" fmla="*/ 730 w 2301"/>
              <a:gd name="T27" fmla="*/ 876 h 1789"/>
              <a:gd name="T28" fmla="*/ 1114 w 2301"/>
              <a:gd name="T29" fmla="*/ 967 h 1789"/>
              <a:gd name="T30" fmla="*/ 1479 w 2301"/>
              <a:gd name="T31" fmla="*/ 858 h 1789"/>
              <a:gd name="T32" fmla="*/ 1881 w 2301"/>
              <a:gd name="T33" fmla="*/ 858 h 1789"/>
              <a:gd name="T34" fmla="*/ 1424 w 2301"/>
              <a:gd name="T35" fmla="*/ 785 h 1789"/>
              <a:gd name="T36" fmla="*/ 1698 w 2301"/>
              <a:gd name="T37" fmla="*/ 346 h 1789"/>
              <a:gd name="T38" fmla="*/ 2301 w 2301"/>
              <a:gd name="T39" fmla="*/ 273 h 1789"/>
              <a:gd name="T40" fmla="*/ 1588 w 2301"/>
              <a:gd name="T41" fmla="*/ 310 h 1789"/>
              <a:gd name="T42" fmla="*/ 1698 w 2301"/>
              <a:gd name="T43" fmla="*/ 164 h 1789"/>
              <a:gd name="T44" fmla="*/ 1844 w 2301"/>
              <a:gd name="T45" fmla="*/ 36 h 1789"/>
              <a:gd name="T46" fmla="*/ 1771 w 2301"/>
              <a:gd name="T47" fmla="*/ 36 h 1789"/>
              <a:gd name="T48" fmla="*/ 1406 w 2301"/>
              <a:gd name="T49" fmla="*/ 474 h 1789"/>
              <a:gd name="T50" fmla="*/ 1278 w 2301"/>
              <a:gd name="T51" fmla="*/ 821 h 1789"/>
              <a:gd name="T52" fmla="*/ 968 w 2301"/>
              <a:gd name="T53" fmla="*/ 730 h 1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01" h="1789">
                <a:moveTo>
                  <a:pt x="968" y="730"/>
                </a:moveTo>
                <a:cubicBezTo>
                  <a:pt x="676" y="785"/>
                  <a:pt x="657" y="803"/>
                  <a:pt x="493" y="986"/>
                </a:cubicBezTo>
                <a:cubicBezTo>
                  <a:pt x="274" y="1223"/>
                  <a:pt x="383" y="1168"/>
                  <a:pt x="18" y="1113"/>
                </a:cubicBezTo>
                <a:cubicBezTo>
                  <a:pt x="18" y="1223"/>
                  <a:pt x="0" y="1223"/>
                  <a:pt x="91" y="1278"/>
                </a:cubicBezTo>
                <a:cubicBezTo>
                  <a:pt x="329" y="1387"/>
                  <a:pt x="310" y="1132"/>
                  <a:pt x="584" y="1259"/>
                </a:cubicBezTo>
                <a:cubicBezTo>
                  <a:pt x="639" y="1296"/>
                  <a:pt x="694" y="1314"/>
                  <a:pt x="730" y="1332"/>
                </a:cubicBezTo>
                <a:cubicBezTo>
                  <a:pt x="803" y="1405"/>
                  <a:pt x="858" y="1570"/>
                  <a:pt x="895" y="1643"/>
                </a:cubicBezTo>
                <a:lnTo>
                  <a:pt x="931" y="1698"/>
                </a:lnTo>
                <a:cubicBezTo>
                  <a:pt x="949" y="1752"/>
                  <a:pt x="931" y="1771"/>
                  <a:pt x="949" y="1789"/>
                </a:cubicBezTo>
                <a:cubicBezTo>
                  <a:pt x="1096" y="1789"/>
                  <a:pt x="913" y="1625"/>
                  <a:pt x="858" y="1442"/>
                </a:cubicBezTo>
                <a:cubicBezTo>
                  <a:pt x="1041" y="1442"/>
                  <a:pt x="1114" y="1533"/>
                  <a:pt x="1406" y="1515"/>
                </a:cubicBezTo>
                <a:cubicBezTo>
                  <a:pt x="1278" y="1460"/>
                  <a:pt x="1077" y="1497"/>
                  <a:pt x="895" y="1387"/>
                </a:cubicBezTo>
                <a:cubicBezTo>
                  <a:pt x="803" y="1332"/>
                  <a:pt x="548" y="1205"/>
                  <a:pt x="493" y="1132"/>
                </a:cubicBezTo>
                <a:cubicBezTo>
                  <a:pt x="511" y="1059"/>
                  <a:pt x="657" y="912"/>
                  <a:pt x="730" y="876"/>
                </a:cubicBezTo>
                <a:cubicBezTo>
                  <a:pt x="931" y="803"/>
                  <a:pt x="1004" y="912"/>
                  <a:pt x="1114" y="967"/>
                </a:cubicBezTo>
                <a:cubicBezTo>
                  <a:pt x="1333" y="931"/>
                  <a:pt x="1333" y="821"/>
                  <a:pt x="1479" y="858"/>
                </a:cubicBezTo>
                <a:cubicBezTo>
                  <a:pt x="1552" y="876"/>
                  <a:pt x="1844" y="949"/>
                  <a:pt x="1881" y="858"/>
                </a:cubicBezTo>
                <a:cubicBezTo>
                  <a:pt x="1716" y="821"/>
                  <a:pt x="1771" y="912"/>
                  <a:pt x="1424" y="785"/>
                </a:cubicBezTo>
                <a:cubicBezTo>
                  <a:pt x="1406" y="456"/>
                  <a:pt x="1515" y="420"/>
                  <a:pt x="1698" y="346"/>
                </a:cubicBezTo>
                <a:cubicBezTo>
                  <a:pt x="1844" y="292"/>
                  <a:pt x="2209" y="328"/>
                  <a:pt x="2301" y="273"/>
                </a:cubicBezTo>
                <a:cubicBezTo>
                  <a:pt x="2173" y="200"/>
                  <a:pt x="1716" y="310"/>
                  <a:pt x="1588" y="310"/>
                </a:cubicBezTo>
                <a:cubicBezTo>
                  <a:pt x="1588" y="255"/>
                  <a:pt x="1643" y="200"/>
                  <a:pt x="1698" y="164"/>
                </a:cubicBezTo>
                <a:cubicBezTo>
                  <a:pt x="1753" y="91"/>
                  <a:pt x="1789" y="91"/>
                  <a:pt x="1844" y="36"/>
                </a:cubicBezTo>
                <a:cubicBezTo>
                  <a:pt x="1826" y="18"/>
                  <a:pt x="1899" y="0"/>
                  <a:pt x="1771" y="36"/>
                </a:cubicBezTo>
                <a:cubicBezTo>
                  <a:pt x="1625" y="54"/>
                  <a:pt x="1461" y="328"/>
                  <a:pt x="1406" y="474"/>
                </a:cubicBezTo>
                <a:cubicBezTo>
                  <a:pt x="1369" y="602"/>
                  <a:pt x="1369" y="766"/>
                  <a:pt x="1278" y="821"/>
                </a:cubicBezTo>
                <a:cubicBezTo>
                  <a:pt x="1132" y="894"/>
                  <a:pt x="1022" y="821"/>
                  <a:pt x="968" y="73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512C50A-6056-488C-BE49-5674C7F44AE1}"/>
              </a:ext>
            </a:extLst>
          </p:cNvPr>
          <p:cNvSpPr>
            <a:spLocks/>
          </p:cNvSpPr>
          <p:nvPr/>
        </p:nvSpPr>
        <p:spPr bwMode="auto">
          <a:xfrm>
            <a:off x="2565400" y="2052638"/>
            <a:ext cx="471488" cy="504825"/>
          </a:xfrm>
          <a:custGeom>
            <a:avLst/>
            <a:gdLst>
              <a:gd name="T0" fmla="*/ 19 w 1516"/>
              <a:gd name="T1" fmla="*/ 1552 h 1625"/>
              <a:gd name="T2" fmla="*/ 37 w 1516"/>
              <a:gd name="T3" fmla="*/ 1552 h 1625"/>
              <a:gd name="T4" fmla="*/ 37 w 1516"/>
              <a:gd name="T5" fmla="*/ 1552 h 1625"/>
              <a:gd name="T6" fmla="*/ 128 w 1516"/>
              <a:gd name="T7" fmla="*/ 1589 h 1625"/>
              <a:gd name="T8" fmla="*/ 292 w 1516"/>
              <a:gd name="T9" fmla="*/ 1625 h 1625"/>
              <a:gd name="T10" fmla="*/ 219 w 1516"/>
              <a:gd name="T11" fmla="*/ 1589 h 1625"/>
              <a:gd name="T12" fmla="*/ 92 w 1516"/>
              <a:gd name="T13" fmla="*/ 1570 h 1625"/>
              <a:gd name="T14" fmla="*/ 512 w 1516"/>
              <a:gd name="T15" fmla="*/ 1461 h 1625"/>
              <a:gd name="T16" fmla="*/ 658 w 1516"/>
              <a:gd name="T17" fmla="*/ 1461 h 1625"/>
              <a:gd name="T18" fmla="*/ 274 w 1516"/>
              <a:gd name="T19" fmla="*/ 1388 h 1625"/>
              <a:gd name="T20" fmla="*/ 493 w 1516"/>
              <a:gd name="T21" fmla="*/ 1132 h 1625"/>
              <a:gd name="T22" fmla="*/ 676 w 1516"/>
              <a:gd name="T23" fmla="*/ 1077 h 1625"/>
              <a:gd name="T24" fmla="*/ 840 w 1516"/>
              <a:gd name="T25" fmla="*/ 1096 h 1625"/>
              <a:gd name="T26" fmla="*/ 895 w 1516"/>
              <a:gd name="T27" fmla="*/ 1059 h 1625"/>
              <a:gd name="T28" fmla="*/ 785 w 1516"/>
              <a:gd name="T29" fmla="*/ 1023 h 1625"/>
              <a:gd name="T30" fmla="*/ 676 w 1516"/>
              <a:gd name="T31" fmla="*/ 986 h 1625"/>
              <a:gd name="T32" fmla="*/ 658 w 1516"/>
              <a:gd name="T33" fmla="*/ 968 h 1625"/>
              <a:gd name="T34" fmla="*/ 1096 w 1516"/>
              <a:gd name="T35" fmla="*/ 749 h 1625"/>
              <a:gd name="T36" fmla="*/ 1297 w 1516"/>
              <a:gd name="T37" fmla="*/ 603 h 1625"/>
              <a:gd name="T38" fmla="*/ 1516 w 1516"/>
              <a:gd name="T39" fmla="*/ 493 h 1625"/>
              <a:gd name="T40" fmla="*/ 1297 w 1516"/>
              <a:gd name="T41" fmla="*/ 511 h 1625"/>
              <a:gd name="T42" fmla="*/ 1333 w 1516"/>
              <a:gd name="T43" fmla="*/ 201 h 1625"/>
              <a:gd name="T44" fmla="*/ 1443 w 1516"/>
              <a:gd name="T45" fmla="*/ 0 h 1625"/>
              <a:gd name="T46" fmla="*/ 1315 w 1516"/>
              <a:gd name="T47" fmla="*/ 183 h 1625"/>
              <a:gd name="T48" fmla="*/ 1224 w 1516"/>
              <a:gd name="T49" fmla="*/ 457 h 1625"/>
              <a:gd name="T50" fmla="*/ 840 w 1516"/>
              <a:gd name="T51" fmla="*/ 785 h 1625"/>
              <a:gd name="T52" fmla="*/ 858 w 1516"/>
              <a:gd name="T53" fmla="*/ 438 h 1625"/>
              <a:gd name="T54" fmla="*/ 658 w 1516"/>
              <a:gd name="T55" fmla="*/ 146 h 1625"/>
              <a:gd name="T56" fmla="*/ 658 w 1516"/>
              <a:gd name="T57" fmla="*/ 219 h 1625"/>
              <a:gd name="T58" fmla="*/ 749 w 1516"/>
              <a:gd name="T59" fmla="*/ 803 h 1625"/>
              <a:gd name="T60" fmla="*/ 621 w 1516"/>
              <a:gd name="T61" fmla="*/ 785 h 1625"/>
              <a:gd name="T62" fmla="*/ 658 w 1516"/>
              <a:gd name="T63" fmla="*/ 913 h 1625"/>
              <a:gd name="T64" fmla="*/ 384 w 1516"/>
              <a:gd name="T65" fmla="*/ 1114 h 1625"/>
              <a:gd name="T66" fmla="*/ 402 w 1516"/>
              <a:gd name="T67" fmla="*/ 164 h 1625"/>
              <a:gd name="T68" fmla="*/ 347 w 1516"/>
              <a:gd name="T69" fmla="*/ 420 h 1625"/>
              <a:gd name="T70" fmla="*/ 256 w 1516"/>
              <a:gd name="T71" fmla="*/ 657 h 1625"/>
              <a:gd name="T72" fmla="*/ 110 w 1516"/>
              <a:gd name="T73" fmla="*/ 511 h 1625"/>
              <a:gd name="T74" fmla="*/ 37 w 1516"/>
              <a:gd name="T75" fmla="*/ 347 h 1625"/>
              <a:gd name="T76" fmla="*/ 128 w 1516"/>
              <a:gd name="T77" fmla="*/ 657 h 1625"/>
              <a:gd name="T78" fmla="*/ 256 w 1516"/>
              <a:gd name="T79" fmla="*/ 986 h 1625"/>
              <a:gd name="T80" fmla="*/ 73 w 1516"/>
              <a:gd name="T81" fmla="*/ 1479 h 1625"/>
              <a:gd name="T82" fmla="*/ 19 w 1516"/>
              <a:gd name="T83" fmla="*/ 1552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16" h="1625">
                <a:moveTo>
                  <a:pt x="19" y="1552"/>
                </a:moveTo>
                <a:cubicBezTo>
                  <a:pt x="19" y="1552"/>
                  <a:pt x="19" y="1552"/>
                  <a:pt x="37" y="1552"/>
                </a:cubicBezTo>
                <a:cubicBezTo>
                  <a:pt x="37" y="1552"/>
                  <a:pt x="37" y="1552"/>
                  <a:pt x="37" y="1552"/>
                </a:cubicBezTo>
                <a:lnTo>
                  <a:pt x="128" y="1589"/>
                </a:lnTo>
                <a:cubicBezTo>
                  <a:pt x="165" y="1607"/>
                  <a:pt x="238" y="1607"/>
                  <a:pt x="292" y="1625"/>
                </a:cubicBezTo>
                <a:cubicBezTo>
                  <a:pt x="238" y="1589"/>
                  <a:pt x="274" y="1607"/>
                  <a:pt x="219" y="1589"/>
                </a:cubicBezTo>
                <a:lnTo>
                  <a:pt x="92" y="1570"/>
                </a:lnTo>
                <a:cubicBezTo>
                  <a:pt x="183" y="1424"/>
                  <a:pt x="329" y="1424"/>
                  <a:pt x="512" y="1461"/>
                </a:cubicBezTo>
                <a:cubicBezTo>
                  <a:pt x="548" y="1479"/>
                  <a:pt x="603" y="1479"/>
                  <a:pt x="658" y="1461"/>
                </a:cubicBezTo>
                <a:lnTo>
                  <a:pt x="274" y="1388"/>
                </a:lnTo>
                <a:cubicBezTo>
                  <a:pt x="311" y="1315"/>
                  <a:pt x="439" y="1169"/>
                  <a:pt x="493" y="1132"/>
                </a:cubicBezTo>
                <a:cubicBezTo>
                  <a:pt x="530" y="1096"/>
                  <a:pt x="585" y="1077"/>
                  <a:pt x="676" y="1077"/>
                </a:cubicBezTo>
                <a:cubicBezTo>
                  <a:pt x="749" y="1077"/>
                  <a:pt x="785" y="1096"/>
                  <a:pt x="840" y="1096"/>
                </a:cubicBezTo>
                <a:cubicBezTo>
                  <a:pt x="895" y="1077"/>
                  <a:pt x="858" y="1096"/>
                  <a:pt x="895" y="1059"/>
                </a:cubicBezTo>
                <a:cubicBezTo>
                  <a:pt x="840" y="1023"/>
                  <a:pt x="858" y="1023"/>
                  <a:pt x="785" y="1023"/>
                </a:cubicBezTo>
                <a:lnTo>
                  <a:pt x="676" y="986"/>
                </a:lnTo>
                <a:cubicBezTo>
                  <a:pt x="676" y="986"/>
                  <a:pt x="658" y="986"/>
                  <a:pt x="658" y="968"/>
                </a:cubicBezTo>
                <a:lnTo>
                  <a:pt x="1096" y="749"/>
                </a:lnTo>
                <a:cubicBezTo>
                  <a:pt x="1169" y="694"/>
                  <a:pt x="1224" y="657"/>
                  <a:pt x="1297" y="603"/>
                </a:cubicBezTo>
                <a:cubicBezTo>
                  <a:pt x="1370" y="548"/>
                  <a:pt x="1443" y="530"/>
                  <a:pt x="1516" y="493"/>
                </a:cubicBezTo>
                <a:cubicBezTo>
                  <a:pt x="1443" y="438"/>
                  <a:pt x="1388" y="493"/>
                  <a:pt x="1297" y="511"/>
                </a:cubicBezTo>
                <a:cubicBezTo>
                  <a:pt x="1297" y="402"/>
                  <a:pt x="1278" y="292"/>
                  <a:pt x="1333" y="201"/>
                </a:cubicBezTo>
                <a:cubicBezTo>
                  <a:pt x="1351" y="164"/>
                  <a:pt x="1443" y="73"/>
                  <a:pt x="1443" y="0"/>
                </a:cubicBezTo>
                <a:cubicBezTo>
                  <a:pt x="1388" y="0"/>
                  <a:pt x="1351" y="91"/>
                  <a:pt x="1315" y="183"/>
                </a:cubicBezTo>
                <a:cubicBezTo>
                  <a:pt x="1169" y="365"/>
                  <a:pt x="1278" y="292"/>
                  <a:pt x="1224" y="457"/>
                </a:cubicBezTo>
                <a:cubicBezTo>
                  <a:pt x="1205" y="548"/>
                  <a:pt x="1059" y="767"/>
                  <a:pt x="840" y="785"/>
                </a:cubicBezTo>
                <a:cubicBezTo>
                  <a:pt x="804" y="657"/>
                  <a:pt x="840" y="566"/>
                  <a:pt x="858" y="438"/>
                </a:cubicBezTo>
                <a:cubicBezTo>
                  <a:pt x="676" y="237"/>
                  <a:pt x="749" y="201"/>
                  <a:pt x="658" y="146"/>
                </a:cubicBezTo>
                <a:lnTo>
                  <a:pt x="658" y="219"/>
                </a:lnTo>
                <a:cubicBezTo>
                  <a:pt x="676" y="402"/>
                  <a:pt x="822" y="365"/>
                  <a:pt x="749" y="803"/>
                </a:cubicBezTo>
                <a:cubicBezTo>
                  <a:pt x="694" y="840"/>
                  <a:pt x="694" y="803"/>
                  <a:pt x="621" y="785"/>
                </a:cubicBezTo>
                <a:cubicBezTo>
                  <a:pt x="639" y="876"/>
                  <a:pt x="658" y="822"/>
                  <a:pt x="658" y="913"/>
                </a:cubicBezTo>
                <a:cubicBezTo>
                  <a:pt x="566" y="968"/>
                  <a:pt x="512" y="1096"/>
                  <a:pt x="384" y="1114"/>
                </a:cubicBezTo>
                <a:cubicBezTo>
                  <a:pt x="92" y="676"/>
                  <a:pt x="548" y="237"/>
                  <a:pt x="402" y="164"/>
                </a:cubicBezTo>
                <a:cubicBezTo>
                  <a:pt x="366" y="201"/>
                  <a:pt x="366" y="347"/>
                  <a:pt x="347" y="420"/>
                </a:cubicBezTo>
                <a:cubicBezTo>
                  <a:pt x="311" y="475"/>
                  <a:pt x="274" y="566"/>
                  <a:pt x="256" y="657"/>
                </a:cubicBezTo>
                <a:cubicBezTo>
                  <a:pt x="201" y="639"/>
                  <a:pt x="201" y="657"/>
                  <a:pt x="110" y="511"/>
                </a:cubicBezTo>
                <a:cubicBezTo>
                  <a:pt x="92" y="457"/>
                  <a:pt x="73" y="402"/>
                  <a:pt x="37" y="347"/>
                </a:cubicBezTo>
                <a:cubicBezTo>
                  <a:pt x="0" y="420"/>
                  <a:pt x="92" y="566"/>
                  <a:pt x="128" y="657"/>
                </a:cubicBezTo>
                <a:cubicBezTo>
                  <a:pt x="256" y="931"/>
                  <a:pt x="201" y="895"/>
                  <a:pt x="256" y="986"/>
                </a:cubicBezTo>
                <a:cubicBezTo>
                  <a:pt x="347" y="1187"/>
                  <a:pt x="384" y="1205"/>
                  <a:pt x="73" y="1479"/>
                </a:cubicBezTo>
                <a:cubicBezTo>
                  <a:pt x="19" y="1516"/>
                  <a:pt x="55" y="1479"/>
                  <a:pt x="19" y="155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559BD20-271A-4F28-A66E-1CC00EDEBB75}"/>
              </a:ext>
            </a:extLst>
          </p:cNvPr>
          <p:cNvSpPr>
            <a:spLocks/>
          </p:cNvSpPr>
          <p:nvPr/>
        </p:nvSpPr>
        <p:spPr bwMode="auto">
          <a:xfrm>
            <a:off x="3702050" y="5126038"/>
            <a:ext cx="312738" cy="290512"/>
          </a:xfrm>
          <a:custGeom>
            <a:avLst/>
            <a:gdLst>
              <a:gd name="T0" fmla="*/ 858 w 1004"/>
              <a:gd name="T1" fmla="*/ 876 h 931"/>
              <a:gd name="T2" fmla="*/ 895 w 1004"/>
              <a:gd name="T3" fmla="*/ 803 h 931"/>
              <a:gd name="T4" fmla="*/ 1004 w 1004"/>
              <a:gd name="T5" fmla="*/ 931 h 931"/>
              <a:gd name="T6" fmla="*/ 1004 w 1004"/>
              <a:gd name="T7" fmla="*/ 931 h 931"/>
              <a:gd name="T8" fmla="*/ 1004 w 1004"/>
              <a:gd name="T9" fmla="*/ 201 h 931"/>
              <a:gd name="T10" fmla="*/ 931 w 1004"/>
              <a:gd name="T11" fmla="*/ 0 h 931"/>
              <a:gd name="T12" fmla="*/ 931 w 1004"/>
              <a:gd name="T13" fmla="*/ 256 h 931"/>
              <a:gd name="T14" fmla="*/ 712 w 1004"/>
              <a:gd name="T15" fmla="*/ 37 h 931"/>
              <a:gd name="T16" fmla="*/ 822 w 1004"/>
              <a:gd name="T17" fmla="*/ 274 h 931"/>
              <a:gd name="T18" fmla="*/ 913 w 1004"/>
              <a:gd name="T19" fmla="*/ 603 h 931"/>
              <a:gd name="T20" fmla="*/ 128 w 1004"/>
              <a:gd name="T21" fmla="*/ 402 h 931"/>
              <a:gd name="T22" fmla="*/ 0 w 1004"/>
              <a:gd name="T23" fmla="*/ 438 h 931"/>
              <a:gd name="T24" fmla="*/ 822 w 1004"/>
              <a:gd name="T25" fmla="*/ 639 h 931"/>
              <a:gd name="T26" fmla="*/ 858 w 1004"/>
              <a:gd name="T27" fmla="*/ 876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04" h="931">
                <a:moveTo>
                  <a:pt x="858" y="876"/>
                </a:moveTo>
                <a:lnTo>
                  <a:pt x="895" y="803"/>
                </a:lnTo>
                <a:lnTo>
                  <a:pt x="1004" y="931"/>
                </a:lnTo>
                <a:cubicBezTo>
                  <a:pt x="1004" y="931"/>
                  <a:pt x="1004" y="931"/>
                  <a:pt x="1004" y="931"/>
                </a:cubicBezTo>
                <a:cubicBezTo>
                  <a:pt x="931" y="749"/>
                  <a:pt x="1004" y="438"/>
                  <a:pt x="1004" y="201"/>
                </a:cubicBezTo>
                <a:cubicBezTo>
                  <a:pt x="986" y="0"/>
                  <a:pt x="968" y="37"/>
                  <a:pt x="931" y="0"/>
                </a:cubicBezTo>
                <a:cubicBezTo>
                  <a:pt x="858" y="55"/>
                  <a:pt x="913" y="128"/>
                  <a:pt x="931" y="256"/>
                </a:cubicBezTo>
                <a:cubicBezTo>
                  <a:pt x="767" y="201"/>
                  <a:pt x="822" y="91"/>
                  <a:pt x="712" y="37"/>
                </a:cubicBezTo>
                <a:cubicBezTo>
                  <a:pt x="639" y="128"/>
                  <a:pt x="712" y="55"/>
                  <a:pt x="822" y="274"/>
                </a:cubicBezTo>
                <a:cubicBezTo>
                  <a:pt x="913" y="420"/>
                  <a:pt x="949" y="347"/>
                  <a:pt x="913" y="603"/>
                </a:cubicBezTo>
                <a:cubicBezTo>
                  <a:pt x="767" y="566"/>
                  <a:pt x="676" y="347"/>
                  <a:pt x="128" y="402"/>
                </a:cubicBezTo>
                <a:lnTo>
                  <a:pt x="0" y="438"/>
                </a:lnTo>
                <a:cubicBezTo>
                  <a:pt x="292" y="420"/>
                  <a:pt x="603" y="457"/>
                  <a:pt x="822" y="639"/>
                </a:cubicBezTo>
                <a:cubicBezTo>
                  <a:pt x="931" y="730"/>
                  <a:pt x="895" y="767"/>
                  <a:pt x="858" y="8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533C73E-CCD4-4A52-88CA-3B688DFCF283}"/>
              </a:ext>
            </a:extLst>
          </p:cNvPr>
          <p:cNvSpPr>
            <a:spLocks/>
          </p:cNvSpPr>
          <p:nvPr/>
        </p:nvSpPr>
        <p:spPr bwMode="auto">
          <a:xfrm>
            <a:off x="15875" y="3786188"/>
            <a:ext cx="334963" cy="187325"/>
          </a:xfrm>
          <a:custGeom>
            <a:avLst/>
            <a:gdLst>
              <a:gd name="T0" fmla="*/ 0 w 1078"/>
              <a:gd name="T1" fmla="*/ 438 h 603"/>
              <a:gd name="T2" fmla="*/ 512 w 1078"/>
              <a:gd name="T3" fmla="*/ 603 h 603"/>
              <a:gd name="T4" fmla="*/ 585 w 1078"/>
              <a:gd name="T5" fmla="*/ 584 h 603"/>
              <a:gd name="T6" fmla="*/ 165 w 1078"/>
              <a:gd name="T7" fmla="*/ 347 h 603"/>
              <a:gd name="T8" fmla="*/ 658 w 1078"/>
              <a:gd name="T9" fmla="*/ 274 h 603"/>
              <a:gd name="T10" fmla="*/ 1078 w 1078"/>
              <a:gd name="T11" fmla="*/ 529 h 603"/>
              <a:gd name="T12" fmla="*/ 694 w 1078"/>
              <a:gd name="T13" fmla="*/ 183 h 603"/>
              <a:gd name="T14" fmla="*/ 1078 w 1078"/>
              <a:gd name="T15" fmla="*/ 201 h 603"/>
              <a:gd name="T16" fmla="*/ 201 w 1078"/>
              <a:gd name="T17" fmla="*/ 256 h 603"/>
              <a:gd name="T18" fmla="*/ 0 w 1078"/>
              <a:gd name="T19" fmla="*/ 438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8" h="603">
                <a:moveTo>
                  <a:pt x="0" y="438"/>
                </a:moveTo>
                <a:cubicBezTo>
                  <a:pt x="292" y="365"/>
                  <a:pt x="329" y="584"/>
                  <a:pt x="512" y="603"/>
                </a:cubicBezTo>
                <a:lnTo>
                  <a:pt x="585" y="584"/>
                </a:lnTo>
                <a:cubicBezTo>
                  <a:pt x="475" y="529"/>
                  <a:pt x="256" y="438"/>
                  <a:pt x="165" y="347"/>
                </a:cubicBezTo>
                <a:cubicBezTo>
                  <a:pt x="238" y="256"/>
                  <a:pt x="530" y="164"/>
                  <a:pt x="658" y="274"/>
                </a:cubicBezTo>
                <a:cubicBezTo>
                  <a:pt x="749" y="347"/>
                  <a:pt x="950" y="603"/>
                  <a:pt x="1078" y="529"/>
                </a:cubicBezTo>
                <a:cubicBezTo>
                  <a:pt x="1023" y="475"/>
                  <a:pt x="712" y="347"/>
                  <a:pt x="694" y="183"/>
                </a:cubicBezTo>
                <a:cubicBezTo>
                  <a:pt x="858" y="110"/>
                  <a:pt x="986" y="274"/>
                  <a:pt x="1078" y="201"/>
                </a:cubicBezTo>
                <a:cubicBezTo>
                  <a:pt x="767" y="0"/>
                  <a:pt x="512" y="128"/>
                  <a:pt x="201" y="256"/>
                </a:cubicBezTo>
                <a:cubicBezTo>
                  <a:pt x="92" y="292"/>
                  <a:pt x="0" y="292"/>
                  <a:pt x="0" y="43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6B7421BE-C8D5-43B5-AA38-76719E2E908C}"/>
              </a:ext>
            </a:extLst>
          </p:cNvPr>
          <p:cNvSpPr>
            <a:spLocks/>
          </p:cNvSpPr>
          <p:nvPr/>
        </p:nvSpPr>
        <p:spPr bwMode="auto">
          <a:xfrm>
            <a:off x="5627688" y="1046163"/>
            <a:ext cx="319088" cy="250825"/>
          </a:xfrm>
          <a:custGeom>
            <a:avLst/>
            <a:gdLst>
              <a:gd name="T0" fmla="*/ 1022 w 1022"/>
              <a:gd name="T1" fmla="*/ 512 h 804"/>
              <a:gd name="T2" fmla="*/ 1004 w 1022"/>
              <a:gd name="T3" fmla="*/ 347 h 804"/>
              <a:gd name="T4" fmla="*/ 547 w 1022"/>
              <a:gd name="T5" fmla="*/ 475 h 804"/>
              <a:gd name="T6" fmla="*/ 602 w 1022"/>
              <a:gd name="T7" fmla="*/ 384 h 804"/>
              <a:gd name="T8" fmla="*/ 730 w 1022"/>
              <a:gd name="T9" fmla="*/ 219 h 804"/>
              <a:gd name="T10" fmla="*/ 602 w 1022"/>
              <a:gd name="T11" fmla="*/ 347 h 804"/>
              <a:gd name="T12" fmla="*/ 438 w 1022"/>
              <a:gd name="T13" fmla="*/ 438 h 804"/>
              <a:gd name="T14" fmla="*/ 73 w 1022"/>
              <a:gd name="T15" fmla="*/ 566 h 804"/>
              <a:gd name="T16" fmla="*/ 310 w 1022"/>
              <a:gd name="T17" fmla="*/ 92 h 804"/>
              <a:gd name="T18" fmla="*/ 365 w 1022"/>
              <a:gd name="T19" fmla="*/ 0 h 804"/>
              <a:gd name="T20" fmla="*/ 310 w 1022"/>
              <a:gd name="T21" fmla="*/ 37 h 804"/>
              <a:gd name="T22" fmla="*/ 274 w 1022"/>
              <a:gd name="T23" fmla="*/ 73 h 804"/>
              <a:gd name="T24" fmla="*/ 255 w 1022"/>
              <a:gd name="T25" fmla="*/ 92 h 804"/>
              <a:gd name="T26" fmla="*/ 54 w 1022"/>
              <a:gd name="T27" fmla="*/ 365 h 804"/>
              <a:gd name="T28" fmla="*/ 36 w 1022"/>
              <a:gd name="T29" fmla="*/ 402 h 804"/>
              <a:gd name="T30" fmla="*/ 0 w 1022"/>
              <a:gd name="T31" fmla="*/ 603 h 804"/>
              <a:gd name="T32" fmla="*/ 73 w 1022"/>
              <a:gd name="T33" fmla="*/ 639 h 804"/>
              <a:gd name="T34" fmla="*/ 91 w 1022"/>
              <a:gd name="T35" fmla="*/ 639 h 804"/>
              <a:gd name="T36" fmla="*/ 584 w 1022"/>
              <a:gd name="T37" fmla="*/ 804 h 804"/>
              <a:gd name="T38" fmla="*/ 438 w 1022"/>
              <a:gd name="T39" fmla="*/ 694 h 804"/>
              <a:gd name="T40" fmla="*/ 274 w 1022"/>
              <a:gd name="T41" fmla="*/ 566 h 804"/>
              <a:gd name="T42" fmla="*/ 639 w 1022"/>
              <a:gd name="T43" fmla="*/ 512 h 804"/>
              <a:gd name="T44" fmla="*/ 1022 w 1022"/>
              <a:gd name="T45" fmla="*/ 512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22" h="804">
                <a:moveTo>
                  <a:pt x="1022" y="512"/>
                </a:moveTo>
                <a:cubicBezTo>
                  <a:pt x="986" y="402"/>
                  <a:pt x="967" y="438"/>
                  <a:pt x="1004" y="347"/>
                </a:cubicBezTo>
                <a:cubicBezTo>
                  <a:pt x="840" y="384"/>
                  <a:pt x="767" y="475"/>
                  <a:pt x="547" y="475"/>
                </a:cubicBezTo>
                <a:cubicBezTo>
                  <a:pt x="584" y="365"/>
                  <a:pt x="547" y="457"/>
                  <a:pt x="602" y="384"/>
                </a:cubicBezTo>
                <a:cubicBezTo>
                  <a:pt x="639" y="329"/>
                  <a:pt x="712" y="311"/>
                  <a:pt x="730" y="219"/>
                </a:cubicBezTo>
                <a:cubicBezTo>
                  <a:pt x="675" y="256"/>
                  <a:pt x="639" y="292"/>
                  <a:pt x="602" y="347"/>
                </a:cubicBezTo>
                <a:cubicBezTo>
                  <a:pt x="511" y="457"/>
                  <a:pt x="566" y="384"/>
                  <a:pt x="438" y="438"/>
                </a:cubicBezTo>
                <a:cubicBezTo>
                  <a:pt x="310" y="512"/>
                  <a:pt x="328" y="530"/>
                  <a:pt x="73" y="566"/>
                </a:cubicBezTo>
                <a:cubicBezTo>
                  <a:pt x="36" y="347"/>
                  <a:pt x="182" y="238"/>
                  <a:pt x="310" y="92"/>
                </a:cubicBezTo>
                <a:lnTo>
                  <a:pt x="365" y="0"/>
                </a:lnTo>
                <a:cubicBezTo>
                  <a:pt x="347" y="19"/>
                  <a:pt x="328" y="37"/>
                  <a:pt x="310" y="37"/>
                </a:cubicBezTo>
                <a:cubicBezTo>
                  <a:pt x="292" y="55"/>
                  <a:pt x="274" y="73"/>
                  <a:pt x="274" y="73"/>
                </a:cubicBezTo>
                <a:cubicBezTo>
                  <a:pt x="274" y="73"/>
                  <a:pt x="255" y="73"/>
                  <a:pt x="255" y="92"/>
                </a:cubicBezTo>
                <a:lnTo>
                  <a:pt x="54" y="365"/>
                </a:lnTo>
                <a:cubicBezTo>
                  <a:pt x="54" y="384"/>
                  <a:pt x="54" y="384"/>
                  <a:pt x="36" y="402"/>
                </a:cubicBezTo>
                <a:cubicBezTo>
                  <a:pt x="18" y="457"/>
                  <a:pt x="0" y="548"/>
                  <a:pt x="0" y="603"/>
                </a:cubicBezTo>
                <a:lnTo>
                  <a:pt x="73" y="639"/>
                </a:lnTo>
                <a:cubicBezTo>
                  <a:pt x="73" y="639"/>
                  <a:pt x="73" y="639"/>
                  <a:pt x="91" y="639"/>
                </a:cubicBezTo>
                <a:cubicBezTo>
                  <a:pt x="456" y="639"/>
                  <a:pt x="365" y="785"/>
                  <a:pt x="584" y="804"/>
                </a:cubicBezTo>
                <a:cubicBezTo>
                  <a:pt x="547" y="749"/>
                  <a:pt x="511" y="731"/>
                  <a:pt x="438" y="694"/>
                </a:cubicBezTo>
                <a:cubicBezTo>
                  <a:pt x="237" y="585"/>
                  <a:pt x="328" y="694"/>
                  <a:pt x="274" y="566"/>
                </a:cubicBezTo>
                <a:cubicBezTo>
                  <a:pt x="383" y="548"/>
                  <a:pt x="529" y="548"/>
                  <a:pt x="639" y="512"/>
                </a:cubicBezTo>
                <a:cubicBezTo>
                  <a:pt x="858" y="457"/>
                  <a:pt x="767" y="457"/>
                  <a:pt x="1022" y="51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FA2127-5730-4FD6-880C-A788452EB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641350"/>
            <a:ext cx="5903913" cy="5945187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17F0E-3C57-49DF-B3D1-692E224FF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993" y="2579491"/>
            <a:ext cx="3258392" cy="17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1516D45-AFA0-4E51-813C-D9F6FA82CD4C}"/>
              </a:ext>
            </a:extLst>
          </p:cNvPr>
          <p:cNvSpPr>
            <a:spLocks/>
          </p:cNvSpPr>
          <p:nvPr/>
        </p:nvSpPr>
        <p:spPr bwMode="auto">
          <a:xfrm>
            <a:off x="66675" y="1509713"/>
            <a:ext cx="6030913" cy="4860925"/>
          </a:xfrm>
          <a:custGeom>
            <a:avLst/>
            <a:gdLst>
              <a:gd name="T0" fmla="*/ 4082 w 18023"/>
              <a:gd name="T1" fmla="*/ 627 h 14545"/>
              <a:gd name="T2" fmla="*/ 5788 w 18023"/>
              <a:gd name="T3" fmla="*/ 1331 h 14545"/>
              <a:gd name="T4" fmla="*/ 6140 w 18023"/>
              <a:gd name="T5" fmla="*/ 1925 h 14545"/>
              <a:gd name="T6" fmla="*/ 6250 w 18023"/>
              <a:gd name="T7" fmla="*/ 2849 h 14545"/>
              <a:gd name="T8" fmla="*/ 6613 w 18023"/>
              <a:gd name="T9" fmla="*/ 3763 h 14545"/>
              <a:gd name="T10" fmla="*/ 6448 w 18023"/>
              <a:gd name="T11" fmla="*/ 4742 h 14545"/>
              <a:gd name="T12" fmla="*/ 5942 w 18023"/>
              <a:gd name="T13" fmla="*/ 4753 h 14545"/>
              <a:gd name="T14" fmla="*/ 4676 w 18023"/>
              <a:gd name="T15" fmla="*/ 4357 h 14545"/>
              <a:gd name="T16" fmla="*/ 2663 w 18023"/>
              <a:gd name="T17" fmla="*/ 3113 h 14545"/>
              <a:gd name="T18" fmla="*/ 2454 w 18023"/>
              <a:gd name="T19" fmla="*/ 2739 h 14545"/>
              <a:gd name="T20" fmla="*/ 946 w 18023"/>
              <a:gd name="T21" fmla="*/ 2519 h 14545"/>
              <a:gd name="T22" fmla="*/ 1650 w 18023"/>
              <a:gd name="T23" fmla="*/ 2805 h 14545"/>
              <a:gd name="T24" fmla="*/ 4456 w 18023"/>
              <a:gd name="T25" fmla="*/ 4346 h 14545"/>
              <a:gd name="T26" fmla="*/ 4852 w 18023"/>
              <a:gd name="T27" fmla="*/ 5237 h 14545"/>
              <a:gd name="T28" fmla="*/ 7086 w 18023"/>
              <a:gd name="T29" fmla="*/ 4841 h 14545"/>
              <a:gd name="T30" fmla="*/ 8153 w 18023"/>
              <a:gd name="T31" fmla="*/ 5655 h 14545"/>
              <a:gd name="T32" fmla="*/ 8175 w 18023"/>
              <a:gd name="T33" fmla="*/ 5963 h 14545"/>
              <a:gd name="T34" fmla="*/ 6272 w 18023"/>
              <a:gd name="T35" fmla="*/ 8142 h 14545"/>
              <a:gd name="T36" fmla="*/ 4918 w 18023"/>
              <a:gd name="T37" fmla="*/ 8780 h 14545"/>
              <a:gd name="T38" fmla="*/ 3279 w 18023"/>
              <a:gd name="T39" fmla="*/ 9638 h 14545"/>
              <a:gd name="T40" fmla="*/ 3026 w 18023"/>
              <a:gd name="T41" fmla="*/ 9737 h 14545"/>
              <a:gd name="T42" fmla="*/ 2311 w 18023"/>
              <a:gd name="T43" fmla="*/ 10859 h 14545"/>
              <a:gd name="T44" fmla="*/ 3400 w 18023"/>
              <a:gd name="T45" fmla="*/ 10364 h 14545"/>
              <a:gd name="T46" fmla="*/ 4313 w 18023"/>
              <a:gd name="T47" fmla="*/ 9682 h 14545"/>
              <a:gd name="T48" fmla="*/ 5061 w 18023"/>
              <a:gd name="T49" fmla="*/ 10221 h 14545"/>
              <a:gd name="T50" fmla="*/ 5303 w 18023"/>
              <a:gd name="T51" fmla="*/ 10463 h 14545"/>
              <a:gd name="T52" fmla="*/ 6316 w 18023"/>
              <a:gd name="T53" fmla="*/ 8197 h 14545"/>
              <a:gd name="T54" fmla="*/ 8780 w 18023"/>
              <a:gd name="T55" fmla="*/ 7702 h 14545"/>
              <a:gd name="T56" fmla="*/ 11883 w 18023"/>
              <a:gd name="T57" fmla="*/ 8615 h 14545"/>
              <a:gd name="T58" fmla="*/ 12312 w 18023"/>
              <a:gd name="T59" fmla="*/ 8648 h 14545"/>
              <a:gd name="T60" fmla="*/ 11861 w 18023"/>
              <a:gd name="T61" fmla="*/ 9968 h 14545"/>
              <a:gd name="T62" fmla="*/ 9099 w 18023"/>
              <a:gd name="T63" fmla="*/ 11773 h 14545"/>
              <a:gd name="T64" fmla="*/ 8395 w 18023"/>
              <a:gd name="T65" fmla="*/ 13973 h 14545"/>
              <a:gd name="T66" fmla="*/ 9980 w 18023"/>
              <a:gd name="T67" fmla="*/ 13258 h 14545"/>
              <a:gd name="T68" fmla="*/ 10684 w 18023"/>
              <a:gd name="T69" fmla="*/ 11344 h 14545"/>
              <a:gd name="T70" fmla="*/ 11498 w 18023"/>
              <a:gd name="T71" fmla="*/ 12345 h 14545"/>
              <a:gd name="T72" fmla="*/ 11256 w 18023"/>
              <a:gd name="T73" fmla="*/ 11223 h 14545"/>
              <a:gd name="T74" fmla="*/ 12896 w 18023"/>
              <a:gd name="T75" fmla="*/ 10749 h 14545"/>
              <a:gd name="T76" fmla="*/ 13050 w 18023"/>
              <a:gd name="T77" fmla="*/ 10661 h 14545"/>
              <a:gd name="T78" fmla="*/ 13116 w 18023"/>
              <a:gd name="T79" fmla="*/ 8945 h 14545"/>
              <a:gd name="T80" fmla="*/ 14381 w 18023"/>
              <a:gd name="T81" fmla="*/ 9440 h 14545"/>
              <a:gd name="T82" fmla="*/ 14194 w 18023"/>
              <a:gd name="T83" fmla="*/ 11080 h 14545"/>
              <a:gd name="T84" fmla="*/ 14964 w 18023"/>
              <a:gd name="T85" fmla="*/ 11850 h 14545"/>
              <a:gd name="T86" fmla="*/ 13941 w 18023"/>
              <a:gd name="T87" fmla="*/ 13346 h 14545"/>
              <a:gd name="T88" fmla="*/ 15514 w 18023"/>
              <a:gd name="T89" fmla="*/ 13247 h 14545"/>
              <a:gd name="T90" fmla="*/ 15624 w 18023"/>
              <a:gd name="T91" fmla="*/ 11212 h 14545"/>
              <a:gd name="T92" fmla="*/ 16350 w 18023"/>
              <a:gd name="T93" fmla="*/ 10562 h 14545"/>
              <a:gd name="T94" fmla="*/ 14931 w 18023"/>
              <a:gd name="T95" fmla="*/ 9253 h 14545"/>
              <a:gd name="T96" fmla="*/ 13853 w 18023"/>
              <a:gd name="T97" fmla="*/ 8736 h 14545"/>
              <a:gd name="T98" fmla="*/ 12697 w 18023"/>
              <a:gd name="T99" fmla="*/ 7350 h 14545"/>
              <a:gd name="T100" fmla="*/ 11564 w 18023"/>
              <a:gd name="T101" fmla="*/ 6447 h 14545"/>
              <a:gd name="T102" fmla="*/ 8659 w 18023"/>
              <a:gd name="T103" fmla="*/ 7361 h 14545"/>
              <a:gd name="T104" fmla="*/ 10244 w 18023"/>
              <a:gd name="T105" fmla="*/ 6106 h 14545"/>
              <a:gd name="T106" fmla="*/ 8274 w 18023"/>
              <a:gd name="T107" fmla="*/ 6403 h 14545"/>
              <a:gd name="T108" fmla="*/ 7603 w 18023"/>
              <a:gd name="T109" fmla="*/ 5050 h 14545"/>
              <a:gd name="T110" fmla="*/ 8131 w 18023"/>
              <a:gd name="T111" fmla="*/ 4379 h 14545"/>
              <a:gd name="T112" fmla="*/ 6921 w 18023"/>
              <a:gd name="T113" fmla="*/ 3223 h 14545"/>
              <a:gd name="T114" fmla="*/ 6646 w 18023"/>
              <a:gd name="T115" fmla="*/ 2343 h 14545"/>
              <a:gd name="T116" fmla="*/ 7097 w 18023"/>
              <a:gd name="T117" fmla="*/ 231 h 14545"/>
              <a:gd name="T118" fmla="*/ 6195 w 18023"/>
              <a:gd name="T119" fmla="*/ 517 h 14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023" h="14545">
                <a:moveTo>
                  <a:pt x="5116" y="11"/>
                </a:moveTo>
                <a:cubicBezTo>
                  <a:pt x="5094" y="33"/>
                  <a:pt x="5083" y="33"/>
                  <a:pt x="5105" y="44"/>
                </a:cubicBezTo>
                <a:cubicBezTo>
                  <a:pt x="5149" y="33"/>
                  <a:pt x="5138" y="22"/>
                  <a:pt x="5127" y="66"/>
                </a:cubicBezTo>
                <a:lnTo>
                  <a:pt x="5149" y="110"/>
                </a:lnTo>
                <a:cubicBezTo>
                  <a:pt x="5149" y="242"/>
                  <a:pt x="5204" y="363"/>
                  <a:pt x="5259" y="451"/>
                </a:cubicBezTo>
                <a:lnTo>
                  <a:pt x="5446" y="726"/>
                </a:lnTo>
                <a:cubicBezTo>
                  <a:pt x="5358" y="781"/>
                  <a:pt x="5204" y="759"/>
                  <a:pt x="5061" y="759"/>
                </a:cubicBezTo>
                <a:cubicBezTo>
                  <a:pt x="4863" y="770"/>
                  <a:pt x="4874" y="814"/>
                  <a:pt x="4698" y="737"/>
                </a:cubicBezTo>
                <a:cubicBezTo>
                  <a:pt x="4599" y="682"/>
                  <a:pt x="4203" y="451"/>
                  <a:pt x="4082" y="627"/>
                </a:cubicBezTo>
                <a:cubicBezTo>
                  <a:pt x="4126" y="649"/>
                  <a:pt x="4170" y="605"/>
                  <a:pt x="4247" y="605"/>
                </a:cubicBezTo>
                <a:cubicBezTo>
                  <a:pt x="4467" y="583"/>
                  <a:pt x="4643" y="759"/>
                  <a:pt x="4687" y="781"/>
                </a:cubicBezTo>
                <a:cubicBezTo>
                  <a:pt x="4665" y="1155"/>
                  <a:pt x="4456" y="1056"/>
                  <a:pt x="4313" y="1144"/>
                </a:cubicBezTo>
                <a:cubicBezTo>
                  <a:pt x="4390" y="1166"/>
                  <a:pt x="4511" y="1133"/>
                  <a:pt x="4588" y="1089"/>
                </a:cubicBezTo>
                <a:cubicBezTo>
                  <a:pt x="4709" y="1023"/>
                  <a:pt x="4687" y="946"/>
                  <a:pt x="4731" y="825"/>
                </a:cubicBezTo>
                <a:cubicBezTo>
                  <a:pt x="4797" y="814"/>
                  <a:pt x="4874" y="825"/>
                  <a:pt x="4929" y="814"/>
                </a:cubicBezTo>
                <a:lnTo>
                  <a:pt x="5325" y="792"/>
                </a:lnTo>
                <a:cubicBezTo>
                  <a:pt x="5457" y="792"/>
                  <a:pt x="5402" y="770"/>
                  <a:pt x="5501" y="759"/>
                </a:cubicBezTo>
                <a:cubicBezTo>
                  <a:pt x="5567" y="924"/>
                  <a:pt x="5590" y="825"/>
                  <a:pt x="5788" y="1331"/>
                </a:cubicBezTo>
                <a:cubicBezTo>
                  <a:pt x="5832" y="1452"/>
                  <a:pt x="5876" y="1551"/>
                  <a:pt x="5920" y="1639"/>
                </a:cubicBezTo>
                <a:cubicBezTo>
                  <a:pt x="5964" y="1727"/>
                  <a:pt x="6085" y="1837"/>
                  <a:pt x="6096" y="1881"/>
                </a:cubicBezTo>
                <a:cubicBezTo>
                  <a:pt x="6008" y="2024"/>
                  <a:pt x="5656" y="1980"/>
                  <a:pt x="5512" y="1947"/>
                </a:cubicBezTo>
                <a:cubicBezTo>
                  <a:pt x="5369" y="1925"/>
                  <a:pt x="5160" y="1705"/>
                  <a:pt x="5105" y="1672"/>
                </a:cubicBezTo>
                <a:cubicBezTo>
                  <a:pt x="5138" y="1837"/>
                  <a:pt x="5424" y="1870"/>
                  <a:pt x="5457" y="2035"/>
                </a:cubicBezTo>
                <a:cubicBezTo>
                  <a:pt x="5391" y="2090"/>
                  <a:pt x="5270" y="2145"/>
                  <a:pt x="5215" y="2222"/>
                </a:cubicBezTo>
                <a:cubicBezTo>
                  <a:pt x="5358" y="2167"/>
                  <a:pt x="5479" y="2002"/>
                  <a:pt x="5623" y="2002"/>
                </a:cubicBezTo>
                <a:cubicBezTo>
                  <a:pt x="5722" y="1991"/>
                  <a:pt x="5821" y="2013"/>
                  <a:pt x="5942" y="2002"/>
                </a:cubicBezTo>
                <a:cubicBezTo>
                  <a:pt x="6118" y="1991"/>
                  <a:pt x="6041" y="1980"/>
                  <a:pt x="6140" y="1925"/>
                </a:cubicBezTo>
                <a:cubicBezTo>
                  <a:pt x="6217" y="1958"/>
                  <a:pt x="6437" y="2167"/>
                  <a:pt x="6481" y="2255"/>
                </a:cubicBezTo>
                <a:cubicBezTo>
                  <a:pt x="6580" y="2398"/>
                  <a:pt x="6569" y="2431"/>
                  <a:pt x="6602" y="2497"/>
                </a:cubicBezTo>
                <a:cubicBezTo>
                  <a:pt x="6624" y="2541"/>
                  <a:pt x="6679" y="2552"/>
                  <a:pt x="6712" y="2728"/>
                </a:cubicBezTo>
                <a:cubicBezTo>
                  <a:pt x="6690" y="2750"/>
                  <a:pt x="6701" y="2739"/>
                  <a:pt x="6668" y="2761"/>
                </a:cubicBezTo>
                <a:lnTo>
                  <a:pt x="6107" y="2838"/>
                </a:lnTo>
                <a:cubicBezTo>
                  <a:pt x="5931" y="2827"/>
                  <a:pt x="5810" y="2552"/>
                  <a:pt x="5623" y="2673"/>
                </a:cubicBezTo>
                <a:cubicBezTo>
                  <a:pt x="5964" y="2673"/>
                  <a:pt x="5755" y="2772"/>
                  <a:pt x="6118" y="2871"/>
                </a:cubicBezTo>
                <a:cubicBezTo>
                  <a:pt x="6085" y="3003"/>
                  <a:pt x="5997" y="2970"/>
                  <a:pt x="5876" y="3047"/>
                </a:cubicBezTo>
                <a:cubicBezTo>
                  <a:pt x="6085" y="3025"/>
                  <a:pt x="6118" y="2871"/>
                  <a:pt x="6250" y="2849"/>
                </a:cubicBezTo>
                <a:cubicBezTo>
                  <a:pt x="6349" y="2838"/>
                  <a:pt x="6679" y="2794"/>
                  <a:pt x="6734" y="2794"/>
                </a:cubicBezTo>
                <a:cubicBezTo>
                  <a:pt x="6778" y="2904"/>
                  <a:pt x="6866" y="3080"/>
                  <a:pt x="6866" y="3234"/>
                </a:cubicBezTo>
                <a:cubicBezTo>
                  <a:pt x="6877" y="3422"/>
                  <a:pt x="6932" y="3697"/>
                  <a:pt x="6800" y="3741"/>
                </a:cubicBezTo>
                <a:cubicBezTo>
                  <a:pt x="6789" y="3741"/>
                  <a:pt x="6756" y="3752"/>
                  <a:pt x="6745" y="3752"/>
                </a:cubicBezTo>
                <a:cubicBezTo>
                  <a:pt x="6712" y="3752"/>
                  <a:pt x="6690" y="3741"/>
                  <a:pt x="6657" y="3730"/>
                </a:cubicBezTo>
                <a:cubicBezTo>
                  <a:pt x="6580" y="3708"/>
                  <a:pt x="6580" y="3664"/>
                  <a:pt x="6536" y="3620"/>
                </a:cubicBezTo>
                <a:cubicBezTo>
                  <a:pt x="6437" y="3521"/>
                  <a:pt x="6272" y="3598"/>
                  <a:pt x="6228" y="3675"/>
                </a:cubicBezTo>
                <a:cubicBezTo>
                  <a:pt x="6316" y="3653"/>
                  <a:pt x="6349" y="3620"/>
                  <a:pt x="6437" y="3609"/>
                </a:cubicBezTo>
                <a:cubicBezTo>
                  <a:pt x="6569" y="3664"/>
                  <a:pt x="6514" y="3708"/>
                  <a:pt x="6613" y="3763"/>
                </a:cubicBezTo>
                <a:cubicBezTo>
                  <a:pt x="6756" y="3840"/>
                  <a:pt x="6822" y="3697"/>
                  <a:pt x="6866" y="3840"/>
                </a:cubicBezTo>
                <a:lnTo>
                  <a:pt x="6910" y="4280"/>
                </a:lnTo>
                <a:cubicBezTo>
                  <a:pt x="6547" y="4302"/>
                  <a:pt x="6690" y="4005"/>
                  <a:pt x="6404" y="4137"/>
                </a:cubicBezTo>
                <a:cubicBezTo>
                  <a:pt x="6426" y="4159"/>
                  <a:pt x="6393" y="4148"/>
                  <a:pt x="6437" y="4148"/>
                </a:cubicBezTo>
                <a:cubicBezTo>
                  <a:pt x="6668" y="4170"/>
                  <a:pt x="6525" y="4126"/>
                  <a:pt x="6646" y="4258"/>
                </a:cubicBezTo>
                <a:cubicBezTo>
                  <a:pt x="6767" y="4379"/>
                  <a:pt x="7031" y="4225"/>
                  <a:pt x="6987" y="4555"/>
                </a:cubicBezTo>
                <a:cubicBezTo>
                  <a:pt x="6976" y="4610"/>
                  <a:pt x="6987" y="4588"/>
                  <a:pt x="6965" y="4632"/>
                </a:cubicBezTo>
                <a:cubicBezTo>
                  <a:pt x="6866" y="4654"/>
                  <a:pt x="6822" y="4599"/>
                  <a:pt x="6668" y="4632"/>
                </a:cubicBezTo>
                <a:cubicBezTo>
                  <a:pt x="6558" y="4654"/>
                  <a:pt x="6514" y="4698"/>
                  <a:pt x="6448" y="4742"/>
                </a:cubicBezTo>
                <a:cubicBezTo>
                  <a:pt x="6360" y="4786"/>
                  <a:pt x="6074" y="4940"/>
                  <a:pt x="5975" y="4940"/>
                </a:cubicBezTo>
                <a:cubicBezTo>
                  <a:pt x="5975" y="4841"/>
                  <a:pt x="6008" y="4830"/>
                  <a:pt x="5986" y="4720"/>
                </a:cubicBezTo>
                <a:cubicBezTo>
                  <a:pt x="5964" y="4621"/>
                  <a:pt x="5942" y="4632"/>
                  <a:pt x="5964" y="4533"/>
                </a:cubicBezTo>
                <a:cubicBezTo>
                  <a:pt x="6030" y="4236"/>
                  <a:pt x="6085" y="4291"/>
                  <a:pt x="6140" y="4214"/>
                </a:cubicBezTo>
                <a:cubicBezTo>
                  <a:pt x="5997" y="4247"/>
                  <a:pt x="6074" y="4313"/>
                  <a:pt x="5931" y="4324"/>
                </a:cubicBezTo>
                <a:cubicBezTo>
                  <a:pt x="5788" y="4049"/>
                  <a:pt x="6019" y="4093"/>
                  <a:pt x="5953" y="4027"/>
                </a:cubicBezTo>
                <a:cubicBezTo>
                  <a:pt x="5909" y="4093"/>
                  <a:pt x="5843" y="4104"/>
                  <a:pt x="5865" y="4247"/>
                </a:cubicBezTo>
                <a:cubicBezTo>
                  <a:pt x="5876" y="4368"/>
                  <a:pt x="5953" y="4346"/>
                  <a:pt x="5942" y="4467"/>
                </a:cubicBezTo>
                <a:cubicBezTo>
                  <a:pt x="5931" y="4599"/>
                  <a:pt x="5920" y="4599"/>
                  <a:pt x="5942" y="4753"/>
                </a:cubicBezTo>
                <a:cubicBezTo>
                  <a:pt x="5953" y="4797"/>
                  <a:pt x="5953" y="4874"/>
                  <a:pt x="5931" y="4929"/>
                </a:cubicBezTo>
                <a:cubicBezTo>
                  <a:pt x="5854" y="5083"/>
                  <a:pt x="5380" y="4940"/>
                  <a:pt x="5369" y="4929"/>
                </a:cubicBezTo>
                <a:cubicBezTo>
                  <a:pt x="5303" y="4896"/>
                  <a:pt x="5127" y="4665"/>
                  <a:pt x="5116" y="4588"/>
                </a:cubicBezTo>
                <a:cubicBezTo>
                  <a:pt x="5171" y="4511"/>
                  <a:pt x="5358" y="4357"/>
                  <a:pt x="5424" y="4313"/>
                </a:cubicBezTo>
                <a:cubicBezTo>
                  <a:pt x="5325" y="4324"/>
                  <a:pt x="5193" y="4511"/>
                  <a:pt x="5083" y="4566"/>
                </a:cubicBezTo>
                <a:cubicBezTo>
                  <a:pt x="4885" y="4456"/>
                  <a:pt x="4863" y="4456"/>
                  <a:pt x="4830" y="4357"/>
                </a:cubicBezTo>
                <a:cubicBezTo>
                  <a:pt x="4797" y="4324"/>
                  <a:pt x="4808" y="4368"/>
                  <a:pt x="4786" y="4313"/>
                </a:cubicBezTo>
                <a:cubicBezTo>
                  <a:pt x="4775" y="4368"/>
                  <a:pt x="4786" y="4379"/>
                  <a:pt x="4742" y="4390"/>
                </a:cubicBezTo>
                <a:cubicBezTo>
                  <a:pt x="4676" y="4412"/>
                  <a:pt x="4676" y="4368"/>
                  <a:pt x="4676" y="4357"/>
                </a:cubicBezTo>
                <a:cubicBezTo>
                  <a:pt x="4621" y="4324"/>
                  <a:pt x="4368" y="4291"/>
                  <a:pt x="4280" y="4291"/>
                </a:cubicBezTo>
                <a:cubicBezTo>
                  <a:pt x="4247" y="4269"/>
                  <a:pt x="4269" y="4324"/>
                  <a:pt x="4247" y="4236"/>
                </a:cubicBezTo>
                <a:cubicBezTo>
                  <a:pt x="4203" y="4280"/>
                  <a:pt x="4137" y="4302"/>
                  <a:pt x="4060" y="4258"/>
                </a:cubicBezTo>
                <a:cubicBezTo>
                  <a:pt x="3763" y="4247"/>
                  <a:pt x="3378" y="4104"/>
                  <a:pt x="3246" y="3873"/>
                </a:cubicBezTo>
                <a:cubicBezTo>
                  <a:pt x="3191" y="3774"/>
                  <a:pt x="3268" y="3675"/>
                  <a:pt x="3290" y="3587"/>
                </a:cubicBezTo>
                <a:cubicBezTo>
                  <a:pt x="3279" y="3620"/>
                  <a:pt x="3224" y="3697"/>
                  <a:pt x="3202" y="3741"/>
                </a:cubicBezTo>
                <a:cubicBezTo>
                  <a:pt x="3081" y="3675"/>
                  <a:pt x="3147" y="3565"/>
                  <a:pt x="2894" y="3312"/>
                </a:cubicBezTo>
                <a:cubicBezTo>
                  <a:pt x="2872" y="3279"/>
                  <a:pt x="2861" y="3378"/>
                  <a:pt x="2872" y="3246"/>
                </a:cubicBezTo>
                <a:cubicBezTo>
                  <a:pt x="2773" y="3257"/>
                  <a:pt x="2707" y="3190"/>
                  <a:pt x="2663" y="3113"/>
                </a:cubicBezTo>
                <a:cubicBezTo>
                  <a:pt x="2652" y="3091"/>
                  <a:pt x="2520" y="2992"/>
                  <a:pt x="2487" y="2970"/>
                </a:cubicBezTo>
                <a:cubicBezTo>
                  <a:pt x="2476" y="2497"/>
                  <a:pt x="2619" y="2783"/>
                  <a:pt x="2520" y="2134"/>
                </a:cubicBezTo>
                <a:cubicBezTo>
                  <a:pt x="2487" y="1903"/>
                  <a:pt x="2542" y="2057"/>
                  <a:pt x="2564" y="1881"/>
                </a:cubicBezTo>
                <a:lnTo>
                  <a:pt x="2498" y="1936"/>
                </a:lnTo>
                <a:cubicBezTo>
                  <a:pt x="2465" y="1958"/>
                  <a:pt x="2531" y="1925"/>
                  <a:pt x="2465" y="1958"/>
                </a:cubicBezTo>
                <a:cubicBezTo>
                  <a:pt x="2355" y="1870"/>
                  <a:pt x="2256" y="1683"/>
                  <a:pt x="2311" y="1529"/>
                </a:cubicBezTo>
                <a:cubicBezTo>
                  <a:pt x="2278" y="1540"/>
                  <a:pt x="2267" y="1551"/>
                  <a:pt x="2245" y="1584"/>
                </a:cubicBezTo>
                <a:cubicBezTo>
                  <a:pt x="2234" y="1903"/>
                  <a:pt x="2454" y="1881"/>
                  <a:pt x="2487" y="2189"/>
                </a:cubicBezTo>
                <a:cubicBezTo>
                  <a:pt x="2542" y="2728"/>
                  <a:pt x="2487" y="2508"/>
                  <a:pt x="2454" y="2739"/>
                </a:cubicBezTo>
                <a:lnTo>
                  <a:pt x="2432" y="2926"/>
                </a:lnTo>
                <a:cubicBezTo>
                  <a:pt x="2311" y="2915"/>
                  <a:pt x="2146" y="2816"/>
                  <a:pt x="1992" y="2783"/>
                </a:cubicBezTo>
                <a:cubicBezTo>
                  <a:pt x="1914" y="2772"/>
                  <a:pt x="1837" y="2761"/>
                  <a:pt x="1760" y="2750"/>
                </a:cubicBezTo>
                <a:cubicBezTo>
                  <a:pt x="1617" y="2706"/>
                  <a:pt x="1628" y="2673"/>
                  <a:pt x="1595" y="2640"/>
                </a:cubicBezTo>
                <a:cubicBezTo>
                  <a:pt x="1529" y="2585"/>
                  <a:pt x="1551" y="2563"/>
                  <a:pt x="1551" y="2563"/>
                </a:cubicBezTo>
                <a:cubicBezTo>
                  <a:pt x="1551" y="2607"/>
                  <a:pt x="1562" y="2618"/>
                  <a:pt x="1573" y="2695"/>
                </a:cubicBezTo>
                <a:cubicBezTo>
                  <a:pt x="1485" y="2684"/>
                  <a:pt x="1562" y="2717"/>
                  <a:pt x="1485" y="2651"/>
                </a:cubicBezTo>
                <a:cubicBezTo>
                  <a:pt x="1309" y="2596"/>
                  <a:pt x="1111" y="2552"/>
                  <a:pt x="1067" y="2530"/>
                </a:cubicBezTo>
                <a:cubicBezTo>
                  <a:pt x="990" y="2497"/>
                  <a:pt x="1045" y="2519"/>
                  <a:pt x="946" y="2519"/>
                </a:cubicBezTo>
                <a:cubicBezTo>
                  <a:pt x="231" y="2519"/>
                  <a:pt x="385" y="2486"/>
                  <a:pt x="297" y="2321"/>
                </a:cubicBezTo>
                <a:cubicBezTo>
                  <a:pt x="264" y="2277"/>
                  <a:pt x="231" y="2255"/>
                  <a:pt x="198" y="2222"/>
                </a:cubicBezTo>
                <a:cubicBezTo>
                  <a:pt x="165" y="2178"/>
                  <a:pt x="44" y="2101"/>
                  <a:pt x="0" y="2079"/>
                </a:cubicBezTo>
                <a:cubicBezTo>
                  <a:pt x="88" y="2211"/>
                  <a:pt x="264" y="2200"/>
                  <a:pt x="286" y="2464"/>
                </a:cubicBezTo>
                <a:lnTo>
                  <a:pt x="165" y="2497"/>
                </a:lnTo>
                <a:cubicBezTo>
                  <a:pt x="198" y="2508"/>
                  <a:pt x="220" y="2508"/>
                  <a:pt x="264" y="2519"/>
                </a:cubicBezTo>
                <a:cubicBezTo>
                  <a:pt x="286" y="2530"/>
                  <a:pt x="297" y="2541"/>
                  <a:pt x="330" y="2552"/>
                </a:cubicBezTo>
                <a:cubicBezTo>
                  <a:pt x="495" y="2629"/>
                  <a:pt x="638" y="2541"/>
                  <a:pt x="946" y="2596"/>
                </a:cubicBezTo>
                <a:cubicBezTo>
                  <a:pt x="1089" y="2618"/>
                  <a:pt x="1551" y="2695"/>
                  <a:pt x="1650" y="2805"/>
                </a:cubicBezTo>
                <a:lnTo>
                  <a:pt x="1694" y="2827"/>
                </a:lnTo>
                <a:cubicBezTo>
                  <a:pt x="1914" y="2794"/>
                  <a:pt x="2366" y="2959"/>
                  <a:pt x="2487" y="3047"/>
                </a:cubicBezTo>
                <a:cubicBezTo>
                  <a:pt x="2817" y="3279"/>
                  <a:pt x="2927" y="3411"/>
                  <a:pt x="3103" y="3785"/>
                </a:cubicBezTo>
                <a:cubicBezTo>
                  <a:pt x="3147" y="3884"/>
                  <a:pt x="3191" y="3906"/>
                  <a:pt x="3224" y="3983"/>
                </a:cubicBezTo>
                <a:cubicBezTo>
                  <a:pt x="3246" y="4016"/>
                  <a:pt x="3246" y="4016"/>
                  <a:pt x="3257" y="4038"/>
                </a:cubicBezTo>
                <a:cubicBezTo>
                  <a:pt x="3345" y="4060"/>
                  <a:pt x="3378" y="4104"/>
                  <a:pt x="3488" y="4159"/>
                </a:cubicBezTo>
                <a:cubicBezTo>
                  <a:pt x="3554" y="4203"/>
                  <a:pt x="3642" y="4247"/>
                  <a:pt x="3730" y="4269"/>
                </a:cubicBezTo>
                <a:cubicBezTo>
                  <a:pt x="3862" y="4313"/>
                  <a:pt x="4159" y="4335"/>
                  <a:pt x="4324" y="4357"/>
                </a:cubicBezTo>
                <a:cubicBezTo>
                  <a:pt x="4412" y="4379"/>
                  <a:pt x="4346" y="4368"/>
                  <a:pt x="4456" y="4346"/>
                </a:cubicBezTo>
                <a:lnTo>
                  <a:pt x="4522" y="4379"/>
                </a:lnTo>
                <a:cubicBezTo>
                  <a:pt x="5083" y="4445"/>
                  <a:pt x="5160" y="4885"/>
                  <a:pt x="5325" y="4984"/>
                </a:cubicBezTo>
                <a:cubicBezTo>
                  <a:pt x="5402" y="5039"/>
                  <a:pt x="5402" y="4995"/>
                  <a:pt x="5435" y="5083"/>
                </a:cubicBezTo>
                <a:cubicBezTo>
                  <a:pt x="5347" y="5116"/>
                  <a:pt x="5270" y="5138"/>
                  <a:pt x="5171" y="5171"/>
                </a:cubicBezTo>
                <a:cubicBezTo>
                  <a:pt x="5050" y="5226"/>
                  <a:pt x="5050" y="5248"/>
                  <a:pt x="4896" y="5226"/>
                </a:cubicBezTo>
                <a:cubicBezTo>
                  <a:pt x="4797" y="5204"/>
                  <a:pt x="4698" y="5204"/>
                  <a:pt x="4588" y="5171"/>
                </a:cubicBezTo>
                <a:cubicBezTo>
                  <a:pt x="4489" y="5149"/>
                  <a:pt x="4401" y="5138"/>
                  <a:pt x="4313" y="5171"/>
                </a:cubicBezTo>
                <a:cubicBezTo>
                  <a:pt x="4456" y="5193"/>
                  <a:pt x="4434" y="5149"/>
                  <a:pt x="4588" y="5204"/>
                </a:cubicBezTo>
                <a:cubicBezTo>
                  <a:pt x="4676" y="5237"/>
                  <a:pt x="4786" y="5215"/>
                  <a:pt x="4852" y="5237"/>
                </a:cubicBezTo>
                <a:cubicBezTo>
                  <a:pt x="4885" y="5325"/>
                  <a:pt x="4863" y="5303"/>
                  <a:pt x="4852" y="5303"/>
                </a:cubicBezTo>
                <a:cubicBezTo>
                  <a:pt x="4841" y="5358"/>
                  <a:pt x="4808" y="5358"/>
                  <a:pt x="4764" y="5402"/>
                </a:cubicBezTo>
                <a:cubicBezTo>
                  <a:pt x="4819" y="5369"/>
                  <a:pt x="4852" y="5347"/>
                  <a:pt x="4885" y="5325"/>
                </a:cubicBezTo>
                <a:lnTo>
                  <a:pt x="5325" y="5149"/>
                </a:lnTo>
                <a:cubicBezTo>
                  <a:pt x="5446" y="5083"/>
                  <a:pt x="5457" y="5039"/>
                  <a:pt x="5634" y="5039"/>
                </a:cubicBezTo>
                <a:cubicBezTo>
                  <a:pt x="5755" y="5050"/>
                  <a:pt x="5898" y="5061"/>
                  <a:pt x="5997" y="5017"/>
                </a:cubicBezTo>
                <a:cubicBezTo>
                  <a:pt x="6206" y="4929"/>
                  <a:pt x="6371" y="4874"/>
                  <a:pt x="6558" y="4753"/>
                </a:cubicBezTo>
                <a:cubicBezTo>
                  <a:pt x="6646" y="4698"/>
                  <a:pt x="6745" y="4665"/>
                  <a:pt x="6866" y="4687"/>
                </a:cubicBezTo>
                <a:cubicBezTo>
                  <a:pt x="7086" y="4731"/>
                  <a:pt x="6987" y="4731"/>
                  <a:pt x="7086" y="4841"/>
                </a:cubicBezTo>
                <a:cubicBezTo>
                  <a:pt x="7086" y="4852"/>
                  <a:pt x="7097" y="4852"/>
                  <a:pt x="7097" y="4863"/>
                </a:cubicBezTo>
                <a:cubicBezTo>
                  <a:pt x="7108" y="4863"/>
                  <a:pt x="7108" y="4863"/>
                  <a:pt x="7108" y="4874"/>
                </a:cubicBezTo>
                <a:cubicBezTo>
                  <a:pt x="7119" y="4874"/>
                  <a:pt x="7130" y="4885"/>
                  <a:pt x="7130" y="4896"/>
                </a:cubicBezTo>
                <a:lnTo>
                  <a:pt x="7207" y="4962"/>
                </a:lnTo>
                <a:cubicBezTo>
                  <a:pt x="7295" y="5061"/>
                  <a:pt x="7317" y="5050"/>
                  <a:pt x="7339" y="5160"/>
                </a:cubicBezTo>
                <a:cubicBezTo>
                  <a:pt x="7372" y="5138"/>
                  <a:pt x="7383" y="5127"/>
                  <a:pt x="7416" y="5149"/>
                </a:cubicBezTo>
                <a:cubicBezTo>
                  <a:pt x="7614" y="5160"/>
                  <a:pt x="7625" y="5193"/>
                  <a:pt x="7724" y="5325"/>
                </a:cubicBezTo>
                <a:cubicBezTo>
                  <a:pt x="7867" y="5512"/>
                  <a:pt x="7801" y="5446"/>
                  <a:pt x="7977" y="5534"/>
                </a:cubicBezTo>
                <a:cubicBezTo>
                  <a:pt x="8043" y="5556"/>
                  <a:pt x="8131" y="5600"/>
                  <a:pt x="8153" y="5655"/>
                </a:cubicBezTo>
                <a:cubicBezTo>
                  <a:pt x="8065" y="5699"/>
                  <a:pt x="7933" y="5666"/>
                  <a:pt x="7823" y="5688"/>
                </a:cubicBezTo>
                <a:cubicBezTo>
                  <a:pt x="7614" y="5743"/>
                  <a:pt x="7669" y="5853"/>
                  <a:pt x="7273" y="5886"/>
                </a:cubicBezTo>
                <a:cubicBezTo>
                  <a:pt x="7163" y="5897"/>
                  <a:pt x="7042" y="5930"/>
                  <a:pt x="6965" y="5930"/>
                </a:cubicBezTo>
                <a:cubicBezTo>
                  <a:pt x="7064" y="5941"/>
                  <a:pt x="7130" y="5919"/>
                  <a:pt x="7229" y="5908"/>
                </a:cubicBezTo>
                <a:cubicBezTo>
                  <a:pt x="7306" y="5897"/>
                  <a:pt x="7405" y="5897"/>
                  <a:pt x="7504" y="5897"/>
                </a:cubicBezTo>
                <a:cubicBezTo>
                  <a:pt x="7460" y="6029"/>
                  <a:pt x="7284" y="6051"/>
                  <a:pt x="7196" y="6183"/>
                </a:cubicBezTo>
                <a:cubicBezTo>
                  <a:pt x="7273" y="6172"/>
                  <a:pt x="7350" y="6084"/>
                  <a:pt x="7427" y="6040"/>
                </a:cubicBezTo>
                <a:cubicBezTo>
                  <a:pt x="7768" y="5831"/>
                  <a:pt x="7603" y="5644"/>
                  <a:pt x="8208" y="5710"/>
                </a:cubicBezTo>
                <a:cubicBezTo>
                  <a:pt x="8219" y="5809"/>
                  <a:pt x="8208" y="5875"/>
                  <a:pt x="8175" y="5963"/>
                </a:cubicBezTo>
                <a:cubicBezTo>
                  <a:pt x="8153" y="6040"/>
                  <a:pt x="8153" y="6095"/>
                  <a:pt x="8120" y="6183"/>
                </a:cubicBezTo>
                <a:cubicBezTo>
                  <a:pt x="8076" y="6326"/>
                  <a:pt x="8010" y="6392"/>
                  <a:pt x="8054" y="6590"/>
                </a:cubicBezTo>
                <a:cubicBezTo>
                  <a:pt x="8098" y="6766"/>
                  <a:pt x="8142" y="7063"/>
                  <a:pt x="8230" y="7218"/>
                </a:cubicBezTo>
                <a:cubicBezTo>
                  <a:pt x="8252" y="7273"/>
                  <a:pt x="8296" y="7328"/>
                  <a:pt x="8296" y="7394"/>
                </a:cubicBezTo>
                <a:cubicBezTo>
                  <a:pt x="8208" y="7471"/>
                  <a:pt x="7988" y="7493"/>
                  <a:pt x="7856" y="7570"/>
                </a:cubicBezTo>
                <a:cubicBezTo>
                  <a:pt x="7636" y="7702"/>
                  <a:pt x="7669" y="7691"/>
                  <a:pt x="7383" y="7713"/>
                </a:cubicBezTo>
                <a:cubicBezTo>
                  <a:pt x="7196" y="7724"/>
                  <a:pt x="7009" y="7735"/>
                  <a:pt x="6844" y="7801"/>
                </a:cubicBezTo>
                <a:cubicBezTo>
                  <a:pt x="6756" y="7823"/>
                  <a:pt x="6712" y="7867"/>
                  <a:pt x="6624" y="7889"/>
                </a:cubicBezTo>
                <a:cubicBezTo>
                  <a:pt x="6503" y="7933"/>
                  <a:pt x="6338" y="8043"/>
                  <a:pt x="6272" y="8142"/>
                </a:cubicBezTo>
                <a:cubicBezTo>
                  <a:pt x="6206" y="8230"/>
                  <a:pt x="6217" y="8274"/>
                  <a:pt x="6118" y="8318"/>
                </a:cubicBezTo>
                <a:cubicBezTo>
                  <a:pt x="5744" y="8494"/>
                  <a:pt x="5766" y="8307"/>
                  <a:pt x="5512" y="8142"/>
                </a:cubicBezTo>
                <a:cubicBezTo>
                  <a:pt x="5413" y="8076"/>
                  <a:pt x="5270" y="7636"/>
                  <a:pt x="5160" y="7603"/>
                </a:cubicBezTo>
                <a:cubicBezTo>
                  <a:pt x="5171" y="7614"/>
                  <a:pt x="5358" y="7911"/>
                  <a:pt x="5424" y="8076"/>
                </a:cubicBezTo>
                <a:cubicBezTo>
                  <a:pt x="5468" y="8175"/>
                  <a:pt x="5545" y="8164"/>
                  <a:pt x="5612" y="8252"/>
                </a:cubicBezTo>
                <a:cubicBezTo>
                  <a:pt x="5722" y="8373"/>
                  <a:pt x="5744" y="8362"/>
                  <a:pt x="5799" y="8428"/>
                </a:cubicBezTo>
                <a:cubicBezTo>
                  <a:pt x="5700" y="8494"/>
                  <a:pt x="5490" y="8505"/>
                  <a:pt x="5358" y="8582"/>
                </a:cubicBezTo>
                <a:cubicBezTo>
                  <a:pt x="5061" y="8758"/>
                  <a:pt x="5072" y="8626"/>
                  <a:pt x="4907" y="8681"/>
                </a:cubicBezTo>
                <a:cubicBezTo>
                  <a:pt x="4907" y="8758"/>
                  <a:pt x="4918" y="8681"/>
                  <a:pt x="4918" y="8780"/>
                </a:cubicBezTo>
                <a:cubicBezTo>
                  <a:pt x="4863" y="8802"/>
                  <a:pt x="4863" y="8791"/>
                  <a:pt x="4830" y="8846"/>
                </a:cubicBezTo>
                <a:lnTo>
                  <a:pt x="4676" y="9099"/>
                </a:lnTo>
                <a:cubicBezTo>
                  <a:pt x="4555" y="9264"/>
                  <a:pt x="4247" y="9242"/>
                  <a:pt x="4082" y="9352"/>
                </a:cubicBezTo>
                <a:lnTo>
                  <a:pt x="4060" y="9374"/>
                </a:lnTo>
                <a:cubicBezTo>
                  <a:pt x="4060" y="9374"/>
                  <a:pt x="4049" y="9374"/>
                  <a:pt x="4049" y="9385"/>
                </a:cubicBezTo>
                <a:cubicBezTo>
                  <a:pt x="4027" y="9396"/>
                  <a:pt x="4027" y="9396"/>
                  <a:pt x="4005" y="9418"/>
                </a:cubicBezTo>
                <a:lnTo>
                  <a:pt x="3983" y="9429"/>
                </a:lnTo>
                <a:cubicBezTo>
                  <a:pt x="3983" y="9429"/>
                  <a:pt x="3972" y="9440"/>
                  <a:pt x="3961" y="9440"/>
                </a:cubicBezTo>
                <a:cubicBezTo>
                  <a:pt x="3785" y="9572"/>
                  <a:pt x="3499" y="9638"/>
                  <a:pt x="3279" y="9638"/>
                </a:cubicBezTo>
                <a:cubicBezTo>
                  <a:pt x="3169" y="9649"/>
                  <a:pt x="3147" y="9616"/>
                  <a:pt x="3070" y="9572"/>
                </a:cubicBezTo>
                <a:cubicBezTo>
                  <a:pt x="2960" y="9506"/>
                  <a:pt x="2817" y="9462"/>
                  <a:pt x="2707" y="9396"/>
                </a:cubicBezTo>
                <a:cubicBezTo>
                  <a:pt x="2487" y="9253"/>
                  <a:pt x="2113" y="9330"/>
                  <a:pt x="1914" y="9143"/>
                </a:cubicBezTo>
                <a:cubicBezTo>
                  <a:pt x="1881" y="9110"/>
                  <a:pt x="1936" y="9143"/>
                  <a:pt x="1881" y="9110"/>
                </a:cubicBezTo>
                <a:cubicBezTo>
                  <a:pt x="1903" y="9242"/>
                  <a:pt x="2025" y="9275"/>
                  <a:pt x="2168" y="9286"/>
                </a:cubicBezTo>
                <a:cubicBezTo>
                  <a:pt x="2278" y="9297"/>
                  <a:pt x="2256" y="9308"/>
                  <a:pt x="2344" y="9330"/>
                </a:cubicBezTo>
                <a:cubicBezTo>
                  <a:pt x="2652" y="9407"/>
                  <a:pt x="2531" y="9363"/>
                  <a:pt x="2839" y="9495"/>
                </a:cubicBezTo>
                <a:cubicBezTo>
                  <a:pt x="2938" y="9550"/>
                  <a:pt x="3081" y="9583"/>
                  <a:pt x="3114" y="9671"/>
                </a:cubicBezTo>
                <a:lnTo>
                  <a:pt x="3026" y="9737"/>
                </a:lnTo>
                <a:cubicBezTo>
                  <a:pt x="3004" y="9759"/>
                  <a:pt x="2982" y="9759"/>
                  <a:pt x="2949" y="9781"/>
                </a:cubicBezTo>
                <a:cubicBezTo>
                  <a:pt x="2707" y="9924"/>
                  <a:pt x="2476" y="10276"/>
                  <a:pt x="2333" y="10518"/>
                </a:cubicBezTo>
                <a:cubicBezTo>
                  <a:pt x="2300" y="10584"/>
                  <a:pt x="2344" y="10562"/>
                  <a:pt x="2256" y="10595"/>
                </a:cubicBezTo>
                <a:lnTo>
                  <a:pt x="1981" y="10705"/>
                </a:lnTo>
                <a:cubicBezTo>
                  <a:pt x="2058" y="10694"/>
                  <a:pt x="2190" y="10639"/>
                  <a:pt x="2245" y="10639"/>
                </a:cubicBezTo>
                <a:cubicBezTo>
                  <a:pt x="2366" y="10628"/>
                  <a:pt x="2311" y="10727"/>
                  <a:pt x="2311" y="10815"/>
                </a:cubicBezTo>
                <a:cubicBezTo>
                  <a:pt x="2311" y="10815"/>
                  <a:pt x="2311" y="10826"/>
                  <a:pt x="2311" y="10826"/>
                </a:cubicBezTo>
                <a:cubicBezTo>
                  <a:pt x="2311" y="10826"/>
                  <a:pt x="2311" y="10837"/>
                  <a:pt x="2311" y="10837"/>
                </a:cubicBezTo>
                <a:lnTo>
                  <a:pt x="2311" y="10859"/>
                </a:lnTo>
                <a:cubicBezTo>
                  <a:pt x="2399" y="10738"/>
                  <a:pt x="2245" y="10584"/>
                  <a:pt x="2663" y="10111"/>
                </a:cubicBezTo>
                <a:cubicBezTo>
                  <a:pt x="2762" y="9990"/>
                  <a:pt x="2784" y="9935"/>
                  <a:pt x="2927" y="9836"/>
                </a:cubicBezTo>
                <a:cubicBezTo>
                  <a:pt x="3048" y="9748"/>
                  <a:pt x="3136" y="9693"/>
                  <a:pt x="3334" y="9715"/>
                </a:cubicBezTo>
                <a:cubicBezTo>
                  <a:pt x="3411" y="9660"/>
                  <a:pt x="3345" y="9671"/>
                  <a:pt x="3466" y="9660"/>
                </a:cubicBezTo>
                <a:cubicBezTo>
                  <a:pt x="3543" y="9649"/>
                  <a:pt x="3543" y="9649"/>
                  <a:pt x="3609" y="9627"/>
                </a:cubicBezTo>
                <a:cubicBezTo>
                  <a:pt x="4016" y="9506"/>
                  <a:pt x="4071" y="9330"/>
                  <a:pt x="4346" y="9297"/>
                </a:cubicBezTo>
                <a:cubicBezTo>
                  <a:pt x="4346" y="9352"/>
                  <a:pt x="4313" y="9561"/>
                  <a:pt x="4302" y="9605"/>
                </a:cubicBezTo>
                <a:cubicBezTo>
                  <a:pt x="4192" y="9957"/>
                  <a:pt x="4049" y="9913"/>
                  <a:pt x="3851" y="10144"/>
                </a:cubicBezTo>
                <a:cubicBezTo>
                  <a:pt x="3653" y="10364"/>
                  <a:pt x="3499" y="10265"/>
                  <a:pt x="3400" y="10364"/>
                </a:cubicBezTo>
                <a:lnTo>
                  <a:pt x="3158" y="10771"/>
                </a:lnTo>
                <a:cubicBezTo>
                  <a:pt x="3202" y="10749"/>
                  <a:pt x="3246" y="10672"/>
                  <a:pt x="3290" y="10628"/>
                </a:cubicBezTo>
                <a:cubicBezTo>
                  <a:pt x="3334" y="10562"/>
                  <a:pt x="3345" y="10540"/>
                  <a:pt x="3378" y="10463"/>
                </a:cubicBezTo>
                <a:cubicBezTo>
                  <a:pt x="3444" y="10353"/>
                  <a:pt x="3642" y="10298"/>
                  <a:pt x="3752" y="10309"/>
                </a:cubicBezTo>
                <a:cubicBezTo>
                  <a:pt x="3763" y="10441"/>
                  <a:pt x="3741" y="10540"/>
                  <a:pt x="3774" y="10683"/>
                </a:cubicBezTo>
                <a:cubicBezTo>
                  <a:pt x="3796" y="10738"/>
                  <a:pt x="3851" y="10969"/>
                  <a:pt x="3873" y="11002"/>
                </a:cubicBezTo>
                <a:cubicBezTo>
                  <a:pt x="3906" y="10947"/>
                  <a:pt x="3862" y="10837"/>
                  <a:pt x="3840" y="10771"/>
                </a:cubicBezTo>
                <a:cubicBezTo>
                  <a:pt x="3741" y="10496"/>
                  <a:pt x="3774" y="10243"/>
                  <a:pt x="3983" y="10078"/>
                </a:cubicBezTo>
                <a:cubicBezTo>
                  <a:pt x="4159" y="9924"/>
                  <a:pt x="4192" y="9913"/>
                  <a:pt x="4313" y="9682"/>
                </a:cubicBezTo>
                <a:lnTo>
                  <a:pt x="4335" y="9627"/>
                </a:lnTo>
                <a:cubicBezTo>
                  <a:pt x="4357" y="9583"/>
                  <a:pt x="4357" y="9561"/>
                  <a:pt x="4357" y="9506"/>
                </a:cubicBezTo>
                <a:cubicBezTo>
                  <a:pt x="4368" y="9385"/>
                  <a:pt x="4379" y="9363"/>
                  <a:pt x="4412" y="9264"/>
                </a:cubicBezTo>
                <a:cubicBezTo>
                  <a:pt x="4566" y="9209"/>
                  <a:pt x="4632" y="9242"/>
                  <a:pt x="4720" y="9110"/>
                </a:cubicBezTo>
                <a:cubicBezTo>
                  <a:pt x="4775" y="9011"/>
                  <a:pt x="4852" y="8945"/>
                  <a:pt x="4918" y="8846"/>
                </a:cubicBezTo>
                <a:cubicBezTo>
                  <a:pt x="4984" y="8747"/>
                  <a:pt x="5105" y="8747"/>
                  <a:pt x="5248" y="8703"/>
                </a:cubicBezTo>
                <a:cubicBezTo>
                  <a:pt x="5391" y="8659"/>
                  <a:pt x="5391" y="8593"/>
                  <a:pt x="5567" y="8571"/>
                </a:cubicBezTo>
                <a:cubicBezTo>
                  <a:pt x="5700" y="9220"/>
                  <a:pt x="5325" y="9242"/>
                  <a:pt x="5193" y="9616"/>
                </a:cubicBezTo>
                <a:cubicBezTo>
                  <a:pt x="5138" y="9792"/>
                  <a:pt x="5149" y="10078"/>
                  <a:pt x="5061" y="10221"/>
                </a:cubicBezTo>
                <a:cubicBezTo>
                  <a:pt x="5006" y="10309"/>
                  <a:pt x="4962" y="10331"/>
                  <a:pt x="4896" y="10441"/>
                </a:cubicBezTo>
                <a:cubicBezTo>
                  <a:pt x="4852" y="10507"/>
                  <a:pt x="4797" y="10562"/>
                  <a:pt x="4753" y="10628"/>
                </a:cubicBezTo>
                <a:cubicBezTo>
                  <a:pt x="4852" y="10617"/>
                  <a:pt x="4995" y="10265"/>
                  <a:pt x="5149" y="10221"/>
                </a:cubicBezTo>
                <a:cubicBezTo>
                  <a:pt x="5193" y="10309"/>
                  <a:pt x="5193" y="10331"/>
                  <a:pt x="5270" y="10375"/>
                </a:cubicBezTo>
                <a:cubicBezTo>
                  <a:pt x="5270" y="10463"/>
                  <a:pt x="5248" y="10529"/>
                  <a:pt x="5237" y="10606"/>
                </a:cubicBezTo>
                <a:cubicBezTo>
                  <a:pt x="5226" y="10639"/>
                  <a:pt x="5215" y="10672"/>
                  <a:pt x="5215" y="10716"/>
                </a:cubicBezTo>
                <a:cubicBezTo>
                  <a:pt x="5215" y="10738"/>
                  <a:pt x="5215" y="10760"/>
                  <a:pt x="5215" y="10782"/>
                </a:cubicBezTo>
                <a:cubicBezTo>
                  <a:pt x="5226" y="10826"/>
                  <a:pt x="5215" y="10793"/>
                  <a:pt x="5237" y="10826"/>
                </a:cubicBezTo>
                <a:lnTo>
                  <a:pt x="5303" y="10463"/>
                </a:lnTo>
                <a:cubicBezTo>
                  <a:pt x="5457" y="10518"/>
                  <a:pt x="5446" y="10672"/>
                  <a:pt x="5523" y="10815"/>
                </a:cubicBezTo>
                <a:cubicBezTo>
                  <a:pt x="5567" y="10771"/>
                  <a:pt x="5534" y="10760"/>
                  <a:pt x="5512" y="10705"/>
                </a:cubicBezTo>
                <a:cubicBezTo>
                  <a:pt x="5446" y="10529"/>
                  <a:pt x="5457" y="10507"/>
                  <a:pt x="5281" y="10342"/>
                </a:cubicBezTo>
                <a:cubicBezTo>
                  <a:pt x="5083" y="10155"/>
                  <a:pt x="5149" y="10012"/>
                  <a:pt x="5204" y="9726"/>
                </a:cubicBezTo>
                <a:cubicBezTo>
                  <a:pt x="5237" y="9528"/>
                  <a:pt x="5380" y="9363"/>
                  <a:pt x="5490" y="9209"/>
                </a:cubicBezTo>
                <a:cubicBezTo>
                  <a:pt x="5722" y="8901"/>
                  <a:pt x="5556" y="8879"/>
                  <a:pt x="5634" y="8571"/>
                </a:cubicBezTo>
                <a:cubicBezTo>
                  <a:pt x="5656" y="8538"/>
                  <a:pt x="6063" y="8406"/>
                  <a:pt x="6129" y="8406"/>
                </a:cubicBezTo>
                <a:lnTo>
                  <a:pt x="6162" y="8692"/>
                </a:lnTo>
                <a:cubicBezTo>
                  <a:pt x="6173" y="8373"/>
                  <a:pt x="6118" y="8450"/>
                  <a:pt x="6316" y="8197"/>
                </a:cubicBezTo>
                <a:cubicBezTo>
                  <a:pt x="6470" y="7999"/>
                  <a:pt x="6580" y="7999"/>
                  <a:pt x="6778" y="7889"/>
                </a:cubicBezTo>
                <a:cubicBezTo>
                  <a:pt x="6943" y="7801"/>
                  <a:pt x="7185" y="7779"/>
                  <a:pt x="7405" y="7768"/>
                </a:cubicBezTo>
                <a:cubicBezTo>
                  <a:pt x="7867" y="7746"/>
                  <a:pt x="7812" y="7603"/>
                  <a:pt x="7999" y="7592"/>
                </a:cubicBezTo>
                <a:cubicBezTo>
                  <a:pt x="8010" y="7834"/>
                  <a:pt x="7812" y="7911"/>
                  <a:pt x="7713" y="8032"/>
                </a:cubicBezTo>
                <a:cubicBezTo>
                  <a:pt x="7636" y="8109"/>
                  <a:pt x="7526" y="8439"/>
                  <a:pt x="7570" y="8549"/>
                </a:cubicBezTo>
                <a:cubicBezTo>
                  <a:pt x="7592" y="8505"/>
                  <a:pt x="7614" y="8285"/>
                  <a:pt x="7647" y="8197"/>
                </a:cubicBezTo>
                <a:cubicBezTo>
                  <a:pt x="7768" y="7889"/>
                  <a:pt x="7889" y="8010"/>
                  <a:pt x="7999" y="7691"/>
                </a:cubicBezTo>
                <a:cubicBezTo>
                  <a:pt x="8065" y="7515"/>
                  <a:pt x="8054" y="7559"/>
                  <a:pt x="8230" y="7493"/>
                </a:cubicBezTo>
                <a:cubicBezTo>
                  <a:pt x="8505" y="7394"/>
                  <a:pt x="8417" y="7515"/>
                  <a:pt x="8780" y="7702"/>
                </a:cubicBezTo>
                <a:cubicBezTo>
                  <a:pt x="8901" y="7757"/>
                  <a:pt x="9265" y="7988"/>
                  <a:pt x="9342" y="7988"/>
                </a:cubicBezTo>
                <a:cubicBezTo>
                  <a:pt x="9386" y="7999"/>
                  <a:pt x="9386" y="7988"/>
                  <a:pt x="9430" y="8021"/>
                </a:cubicBezTo>
                <a:cubicBezTo>
                  <a:pt x="9485" y="8054"/>
                  <a:pt x="9452" y="7988"/>
                  <a:pt x="9485" y="8087"/>
                </a:cubicBezTo>
                <a:cubicBezTo>
                  <a:pt x="9507" y="8021"/>
                  <a:pt x="9485" y="8054"/>
                  <a:pt x="9529" y="8043"/>
                </a:cubicBezTo>
                <a:cubicBezTo>
                  <a:pt x="9749" y="8087"/>
                  <a:pt x="10002" y="8076"/>
                  <a:pt x="10189" y="7988"/>
                </a:cubicBezTo>
                <a:cubicBezTo>
                  <a:pt x="10332" y="7922"/>
                  <a:pt x="10739" y="7966"/>
                  <a:pt x="10904" y="7988"/>
                </a:cubicBezTo>
                <a:cubicBezTo>
                  <a:pt x="11146" y="8032"/>
                  <a:pt x="11245" y="8186"/>
                  <a:pt x="11410" y="8285"/>
                </a:cubicBezTo>
                <a:cubicBezTo>
                  <a:pt x="11476" y="8329"/>
                  <a:pt x="11674" y="8483"/>
                  <a:pt x="11828" y="8571"/>
                </a:cubicBezTo>
                <a:lnTo>
                  <a:pt x="11883" y="8615"/>
                </a:lnTo>
                <a:cubicBezTo>
                  <a:pt x="11872" y="8758"/>
                  <a:pt x="11751" y="8857"/>
                  <a:pt x="11663" y="9000"/>
                </a:cubicBezTo>
                <a:cubicBezTo>
                  <a:pt x="11575" y="9154"/>
                  <a:pt x="11630" y="9099"/>
                  <a:pt x="11641" y="9121"/>
                </a:cubicBezTo>
                <a:cubicBezTo>
                  <a:pt x="11663" y="9066"/>
                  <a:pt x="11674" y="9044"/>
                  <a:pt x="11707" y="8989"/>
                </a:cubicBezTo>
                <a:cubicBezTo>
                  <a:pt x="11762" y="8901"/>
                  <a:pt x="11762" y="8923"/>
                  <a:pt x="11795" y="8868"/>
                </a:cubicBezTo>
                <a:cubicBezTo>
                  <a:pt x="11828" y="8835"/>
                  <a:pt x="11883" y="8692"/>
                  <a:pt x="11938" y="8626"/>
                </a:cubicBezTo>
                <a:cubicBezTo>
                  <a:pt x="11993" y="8626"/>
                  <a:pt x="12026" y="8637"/>
                  <a:pt x="12092" y="8648"/>
                </a:cubicBezTo>
                <a:cubicBezTo>
                  <a:pt x="12180" y="8659"/>
                  <a:pt x="12180" y="8637"/>
                  <a:pt x="12246" y="8637"/>
                </a:cubicBezTo>
                <a:cubicBezTo>
                  <a:pt x="12257" y="8637"/>
                  <a:pt x="12290" y="8648"/>
                  <a:pt x="12290" y="8648"/>
                </a:cubicBezTo>
                <a:cubicBezTo>
                  <a:pt x="12301" y="8648"/>
                  <a:pt x="12301" y="8648"/>
                  <a:pt x="12312" y="8648"/>
                </a:cubicBezTo>
                <a:lnTo>
                  <a:pt x="12367" y="8626"/>
                </a:lnTo>
                <a:cubicBezTo>
                  <a:pt x="12477" y="8582"/>
                  <a:pt x="12466" y="8615"/>
                  <a:pt x="12565" y="8615"/>
                </a:cubicBezTo>
                <a:cubicBezTo>
                  <a:pt x="12708" y="8604"/>
                  <a:pt x="12962" y="8560"/>
                  <a:pt x="13193" y="8637"/>
                </a:cubicBezTo>
                <a:cubicBezTo>
                  <a:pt x="13182" y="8714"/>
                  <a:pt x="13072" y="8846"/>
                  <a:pt x="13039" y="8934"/>
                </a:cubicBezTo>
                <a:cubicBezTo>
                  <a:pt x="12973" y="9110"/>
                  <a:pt x="13116" y="9440"/>
                  <a:pt x="12785" y="9528"/>
                </a:cubicBezTo>
                <a:cubicBezTo>
                  <a:pt x="12708" y="9550"/>
                  <a:pt x="12664" y="9572"/>
                  <a:pt x="12609" y="9583"/>
                </a:cubicBezTo>
                <a:cubicBezTo>
                  <a:pt x="12543" y="9605"/>
                  <a:pt x="12477" y="9594"/>
                  <a:pt x="12411" y="9616"/>
                </a:cubicBezTo>
                <a:cubicBezTo>
                  <a:pt x="12290" y="9638"/>
                  <a:pt x="12059" y="9770"/>
                  <a:pt x="11971" y="9858"/>
                </a:cubicBezTo>
                <a:cubicBezTo>
                  <a:pt x="11927" y="9902"/>
                  <a:pt x="11927" y="9924"/>
                  <a:pt x="11861" y="9968"/>
                </a:cubicBezTo>
                <a:cubicBezTo>
                  <a:pt x="11784" y="10023"/>
                  <a:pt x="11817" y="10012"/>
                  <a:pt x="11751" y="10089"/>
                </a:cubicBezTo>
                <a:cubicBezTo>
                  <a:pt x="11366" y="10562"/>
                  <a:pt x="11333" y="10386"/>
                  <a:pt x="11146" y="10606"/>
                </a:cubicBezTo>
                <a:cubicBezTo>
                  <a:pt x="11036" y="10749"/>
                  <a:pt x="11047" y="10672"/>
                  <a:pt x="10992" y="10793"/>
                </a:cubicBezTo>
                <a:cubicBezTo>
                  <a:pt x="10959" y="10903"/>
                  <a:pt x="10684" y="11300"/>
                  <a:pt x="10563" y="11366"/>
                </a:cubicBezTo>
                <a:cubicBezTo>
                  <a:pt x="10376" y="11487"/>
                  <a:pt x="10035" y="11454"/>
                  <a:pt x="9837" y="11553"/>
                </a:cubicBezTo>
                <a:cubicBezTo>
                  <a:pt x="9749" y="11597"/>
                  <a:pt x="9606" y="11641"/>
                  <a:pt x="9529" y="11696"/>
                </a:cubicBezTo>
                <a:cubicBezTo>
                  <a:pt x="9452" y="11751"/>
                  <a:pt x="9474" y="11729"/>
                  <a:pt x="9353" y="11729"/>
                </a:cubicBezTo>
                <a:cubicBezTo>
                  <a:pt x="9265" y="11729"/>
                  <a:pt x="9232" y="11751"/>
                  <a:pt x="9143" y="11751"/>
                </a:cubicBezTo>
                <a:lnTo>
                  <a:pt x="9099" y="11773"/>
                </a:lnTo>
                <a:lnTo>
                  <a:pt x="9254" y="11784"/>
                </a:lnTo>
                <a:cubicBezTo>
                  <a:pt x="9342" y="11784"/>
                  <a:pt x="9452" y="11773"/>
                  <a:pt x="9540" y="11762"/>
                </a:cubicBezTo>
                <a:cubicBezTo>
                  <a:pt x="9639" y="11740"/>
                  <a:pt x="9683" y="11685"/>
                  <a:pt x="9749" y="11685"/>
                </a:cubicBezTo>
                <a:cubicBezTo>
                  <a:pt x="9760" y="11839"/>
                  <a:pt x="9639" y="12290"/>
                  <a:pt x="9606" y="12455"/>
                </a:cubicBezTo>
                <a:cubicBezTo>
                  <a:pt x="9518" y="12884"/>
                  <a:pt x="9518" y="13071"/>
                  <a:pt x="9110" y="13126"/>
                </a:cubicBezTo>
                <a:cubicBezTo>
                  <a:pt x="9022" y="13137"/>
                  <a:pt x="9022" y="13159"/>
                  <a:pt x="8934" y="13181"/>
                </a:cubicBezTo>
                <a:cubicBezTo>
                  <a:pt x="8780" y="13225"/>
                  <a:pt x="8736" y="13236"/>
                  <a:pt x="8659" y="13368"/>
                </a:cubicBezTo>
                <a:cubicBezTo>
                  <a:pt x="8615" y="13456"/>
                  <a:pt x="8582" y="13599"/>
                  <a:pt x="8538" y="13709"/>
                </a:cubicBezTo>
                <a:cubicBezTo>
                  <a:pt x="8494" y="13808"/>
                  <a:pt x="8384" y="13885"/>
                  <a:pt x="8395" y="13973"/>
                </a:cubicBezTo>
                <a:cubicBezTo>
                  <a:pt x="8428" y="13918"/>
                  <a:pt x="8428" y="13896"/>
                  <a:pt x="8461" y="13852"/>
                </a:cubicBezTo>
                <a:cubicBezTo>
                  <a:pt x="8725" y="13533"/>
                  <a:pt x="8593" y="13214"/>
                  <a:pt x="9044" y="13181"/>
                </a:cubicBezTo>
                <a:cubicBezTo>
                  <a:pt x="9055" y="13346"/>
                  <a:pt x="9022" y="13379"/>
                  <a:pt x="9066" y="13544"/>
                </a:cubicBezTo>
                <a:cubicBezTo>
                  <a:pt x="9143" y="13797"/>
                  <a:pt x="9165" y="13929"/>
                  <a:pt x="9110" y="14204"/>
                </a:cubicBezTo>
                <a:cubicBezTo>
                  <a:pt x="9088" y="14336"/>
                  <a:pt x="9055" y="14435"/>
                  <a:pt x="9044" y="14545"/>
                </a:cubicBezTo>
                <a:lnTo>
                  <a:pt x="9143" y="14215"/>
                </a:lnTo>
                <a:cubicBezTo>
                  <a:pt x="9287" y="13720"/>
                  <a:pt x="8923" y="13258"/>
                  <a:pt x="9132" y="13148"/>
                </a:cubicBezTo>
                <a:cubicBezTo>
                  <a:pt x="9331" y="13060"/>
                  <a:pt x="9375" y="13170"/>
                  <a:pt x="9551" y="12884"/>
                </a:cubicBezTo>
                <a:cubicBezTo>
                  <a:pt x="9771" y="12873"/>
                  <a:pt x="9870" y="13126"/>
                  <a:pt x="9980" y="13258"/>
                </a:cubicBezTo>
                <a:cubicBezTo>
                  <a:pt x="10079" y="13390"/>
                  <a:pt x="10134" y="13522"/>
                  <a:pt x="10167" y="13676"/>
                </a:cubicBezTo>
                <a:cubicBezTo>
                  <a:pt x="10178" y="13764"/>
                  <a:pt x="10167" y="13775"/>
                  <a:pt x="10244" y="13775"/>
                </a:cubicBezTo>
                <a:cubicBezTo>
                  <a:pt x="10134" y="13621"/>
                  <a:pt x="10167" y="13456"/>
                  <a:pt x="9980" y="13225"/>
                </a:cubicBezTo>
                <a:cubicBezTo>
                  <a:pt x="9936" y="13181"/>
                  <a:pt x="9925" y="13126"/>
                  <a:pt x="9804" y="12994"/>
                </a:cubicBezTo>
                <a:cubicBezTo>
                  <a:pt x="9771" y="12950"/>
                  <a:pt x="9738" y="12928"/>
                  <a:pt x="9694" y="12895"/>
                </a:cubicBezTo>
                <a:lnTo>
                  <a:pt x="9573" y="12829"/>
                </a:lnTo>
                <a:cubicBezTo>
                  <a:pt x="9595" y="12697"/>
                  <a:pt x="9617" y="12587"/>
                  <a:pt x="9650" y="12455"/>
                </a:cubicBezTo>
                <a:cubicBezTo>
                  <a:pt x="9716" y="12213"/>
                  <a:pt x="9738" y="11982"/>
                  <a:pt x="9793" y="11740"/>
                </a:cubicBezTo>
                <a:cubicBezTo>
                  <a:pt x="9859" y="11421"/>
                  <a:pt x="10409" y="11619"/>
                  <a:pt x="10684" y="11344"/>
                </a:cubicBezTo>
                <a:cubicBezTo>
                  <a:pt x="10849" y="11179"/>
                  <a:pt x="10992" y="10892"/>
                  <a:pt x="11058" y="10870"/>
                </a:cubicBezTo>
                <a:cubicBezTo>
                  <a:pt x="11146" y="10936"/>
                  <a:pt x="11157" y="11113"/>
                  <a:pt x="11223" y="11223"/>
                </a:cubicBezTo>
                <a:cubicBezTo>
                  <a:pt x="11311" y="11366"/>
                  <a:pt x="11344" y="11399"/>
                  <a:pt x="11465" y="11498"/>
                </a:cubicBezTo>
                <a:cubicBezTo>
                  <a:pt x="11553" y="11586"/>
                  <a:pt x="11619" y="11685"/>
                  <a:pt x="11597" y="11872"/>
                </a:cubicBezTo>
                <a:cubicBezTo>
                  <a:pt x="11553" y="12125"/>
                  <a:pt x="11542" y="12070"/>
                  <a:pt x="11476" y="12268"/>
                </a:cubicBezTo>
                <a:cubicBezTo>
                  <a:pt x="11289" y="12884"/>
                  <a:pt x="11784" y="12884"/>
                  <a:pt x="11993" y="13214"/>
                </a:cubicBezTo>
                <a:cubicBezTo>
                  <a:pt x="12048" y="13324"/>
                  <a:pt x="12059" y="13522"/>
                  <a:pt x="12114" y="13599"/>
                </a:cubicBezTo>
                <a:cubicBezTo>
                  <a:pt x="12147" y="13522"/>
                  <a:pt x="12103" y="13467"/>
                  <a:pt x="12081" y="13368"/>
                </a:cubicBezTo>
                <a:cubicBezTo>
                  <a:pt x="11982" y="12906"/>
                  <a:pt x="11344" y="12906"/>
                  <a:pt x="11498" y="12345"/>
                </a:cubicBezTo>
                <a:cubicBezTo>
                  <a:pt x="11553" y="12125"/>
                  <a:pt x="11597" y="12169"/>
                  <a:pt x="11652" y="11817"/>
                </a:cubicBezTo>
                <a:cubicBezTo>
                  <a:pt x="11861" y="11817"/>
                  <a:pt x="12081" y="11949"/>
                  <a:pt x="12191" y="12037"/>
                </a:cubicBezTo>
                <a:cubicBezTo>
                  <a:pt x="12268" y="12103"/>
                  <a:pt x="12323" y="12125"/>
                  <a:pt x="12400" y="12202"/>
                </a:cubicBezTo>
                <a:cubicBezTo>
                  <a:pt x="12455" y="12257"/>
                  <a:pt x="12499" y="12356"/>
                  <a:pt x="12576" y="12389"/>
                </a:cubicBezTo>
                <a:cubicBezTo>
                  <a:pt x="12521" y="12268"/>
                  <a:pt x="12400" y="12147"/>
                  <a:pt x="12290" y="12081"/>
                </a:cubicBezTo>
                <a:cubicBezTo>
                  <a:pt x="12037" y="11927"/>
                  <a:pt x="12037" y="11850"/>
                  <a:pt x="11652" y="11773"/>
                </a:cubicBezTo>
                <a:cubicBezTo>
                  <a:pt x="11619" y="11652"/>
                  <a:pt x="11564" y="11553"/>
                  <a:pt x="11476" y="11465"/>
                </a:cubicBezTo>
                <a:cubicBezTo>
                  <a:pt x="11443" y="11432"/>
                  <a:pt x="11432" y="11443"/>
                  <a:pt x="11388" y="11399"/>
                </a:cubicBezTo>
                <a:cubicBezTo>
                  <a:pt x="11355" y="11355"/>
                  <a:pt x="11289" y="11278"/>
                  <a:pt x="11256" y="11223"/>
                </a:cubicBezTo>
                <a:cubicBezTo>
                  <a:pt x="11212" y="11168"/>
                  <a:pt x="11091" y="10826"/>
                  <a:pt x="11113" y="10760"/>
                </a:cubicBezTo>
                <a:cubicBezTo>
                  <a:pt x="11157" y="10639"/>
                  <a:pt x="11333" y="10529"/>
                  <a:pt x="11443" y="10463"/>
                </a:cubicBezTo>
                <a:cubicBezTo>
                  <a:pt x="11718" y="10309"/>
                  <a:pt x="11729" y="10155"/>
                  <a:pt x="11927" y="10001"/>
                </a:cubicBezTo>
                <a:cubicBezTo>
                  <a:pt x="12103" y="9858"/>
                  <a:pt x="12048" y="9858"/>
                  <a:pt x="12279" y="9726"/>
                </a:cubicBezTo>
                <a:cubicBezTo>
                  <a:pt x="12378" y="9671"/>
                  <a:pt x="12422" y="9671"/>
                  <a:pt x="12532" y="9660"/>
                </a:cubicBezTo>
                <a:cubicBezTo>
                  <a:pt x="13116" y="9583"/>
                  <a:pt x="12962" y="9418"/>
                  <a:pt x="13105" y="9308"/>
                </a:cubicBezTo>
                <a:cubicBezTo>
                  <a:pt x="13149" y="9374"/>
                  <a:pt x="13061" y="9484"/>
                  <a:pt x="13050" y="9561"/>
                </a:cubicBezTo>
                <a:cubicBezTo>
                  <a:pt x="13017" y="9792"/>
                  <a:pt x="13160" y="10133"/>
                  <a:pt x="13028" y="10529"/>
                </a:cubicBezTo>
                <a:cubicBezTo>
                  <a:pt x="12984" y="10661"/>
                  <a:pt x="12962" y="10661"/>
                  <a:pt x="12896" y="10749"/>
                </a:cubicBezTo>
                <a:cubicBezTo>
                  <a:pt x="12752" y="10980"/>
                  <a:pt x="12741" y="11080"/>
                  <a:pt x="12477" y="11212"/>
                </a:cubicBezTo>
                <a:cubicBezTo>
                  <a:pt x="12411" y="11245"/>
                  <a:pt x="12400" y="11212"/>
                  <a:pt x="12389" y="11267"/>
                </a:cubicBezTo>
                <a:cubicBezTo>
                  <a:pt x="12422" y="11289"/>
                  <a:pt x="12433" y="11267"/>
                  <a:pt x="12466" y="11245"/>
                </a:cubicBezTo>
                <a:cubicBezTo>
                  <a:pt x="12532" y="11190"/>
                  <a:pt x="12631" y="11146"/>
                  <a:pt x="12719" y="11146"/>
                </a:cubicBezTo>
                <a:cubicBezTo>
                  <a:pt x="12752" y="11135"/>
                  <a:pt x="12730" y="11179"/>
                  <a:pt x="12741" y="11146"/>
                </a:cubicBezTo>
                <a:cubicBezTo>
                  <a:pt x="12741" y="11135"/>
                  <a:pt x="12741" y="11146"/>
                  <a:pt x="12752" y="11146"/>
                </a:cubicBezTo>
                <a:cubicBezTo>
                  <a:pt x="12796" y="11069"/>
                  <a:pt x="12763" y="11069"/>
                  <a:pt x="12807" y="10991"/>
                </a:cubicBezTo>
                <a:cubicBezTo>
                  <a:pt x="12829" y="10947"/>
                  <a:pt x="12851" y="10936"/>
                  <a:pt x="12874" y="10881"/>
                </a:cubicBezTo>
                <a:cubicBezTo>
                  <a:pt x="12918" y="10782"/>
                  <a:pt x="12962" y="10694"/>
                  <a:pt x="13050" y="10661"/>
                </a:cubicBezTo>
                <a:cubicBezTo>
                  <a:pt x="13116" y="10694"/>
                  <a:pt x="13160" y="10749"/>
                  <a:pt x="13215" y="10804"/>
                </a:cubicBezTo>
                <a:cubicBezTo>
                  <a:pt x="13391" y="11013"/>
                  <a:pt x="13204" y="11443"/>
                  <a:pt x="13358" y="11597"/>
                </a:cubicBezTo>
                <a:cubicBezTo>
                  <a:pt x="13413" y="11553"/>
                  <a:pt x="13303" y="11509"/>
                  <a:pt x="13325" y="11234"/>
                </a:cubicBezTo>
                <a:cubicBezTo>
                  <a:pt x="13347" y="11113"/>
                  <a:pt x="13369" y="11157"/>
                  <a:pt x="13347" y="11047"/>
                </a:cubicBezTo>
                <a:cubicBezTo>
                  <a:pt x="13314" y="10903"/>
                  <a:pt x="13281" y="10826"/>
                  <a:pt x="13171" y="10727"/>
                </a:cubicBezTo>
                <a:cubicBezTo>
                  <a:pt x="12984" y="10562"/>
                  <a:pt x="13094" y="10606"/>
                  <a:pt x="13105" y="10397"/>
                </a:cubicBezTo>
                <a:cubicBezTo>
                  <a:pt x="13127" y="10045"/>
                  <a:pt x="13105" y="10012"/>
                  <a:pt x="13083" y="9726"/>
                </a:cubicBezTo>
                <a:cubicBezTo>
                  <a:pt x="13072" y="9616"/>
                  <a:pt x="13105" y="9638"/>
                  <a:pt x="13127" y="9528"/>
                </a:cubicBezTo>
                <a:cubicBezTo>
                  <a:pt x="13193" y="9077"/>
                  <a:pt x="13006" y="9209"/>
                  <a:pt x="13116" y="8945"/>
                </a:cubicBezTo>
                <a:cubicBezTo>
                  <a:pt x="13149" y="8857"/>
                  <a:pt x="13248" y="8714"/>
                  <a:pt x="13314" y="8670"/>
                </a:cubicBezTo>
                <a:cubicBezTo>
                  <a:pt x="13545" y="8780"/>
                  <a:pt x="13534" y="8802"/>
                  <a:pt x="13556" y="8714"/>
                </a:cubicBezTo>
                <a:cubicBezTo>
                  <a:pt x="13611" y="8879"/>
                  <a:pt x="13820" y="8934"/>
                  <a:pt x="13963" y="9044"/>
                </a:cubicBezTo>
                <a:lnTo>
                  <a:pt x="14326" y="9396"/>
                </a:lnTo>
                <a:cubicBezTo>
                  <a:pt x="14304" y="9583"/>
                  <a:pt x="14194" y="9506"/>
                  <a:pt x="14084" y="9583"/>
                </a:cubicBezTo>
                <a:cubicBezTo>
                  <a:pt x="14040" y="9616"/>
                  <a:pt x="13930" y="9759"/>
                  <a:pt x="13930" y="9836"/>
                </a:cubicBezTo>
                <a:cubicBezTo>
                  <a:pt x="13985" y="9814"/>
                  <a:pt x="13974" y="9770"/>
                  <a:pt x="14007" y="9704"/>
                </a:cubicBezTo>
                <a:cubicBezTo>
                  <a:pt x="14106" y="9572"/>
                  <a:pt x="14172" y="9616"/>
                  <a:pt x="14271" y="9539"/>
                </a:cubicBezTo>
                <a:cubicBezTo>
                  <a:pt x="14326" y="9495"/>
                  <a:pt x="14326" y="9462"/>
                  <a:pt x="14381" y="9440"/>
                </a:cubicBezTo>
                <a:cubicBezTo>
                  <a:pt x="14513" y="9495"/>
                  <a:pt x="14513" y="9616"/>
                  <a:pt x="14612" y="9726"/>
                </a:cubicBezTo>
                <a:cubicBezTo>
                  <a:pt x="14777" y="9935"/>
                  <a:pt x="14700" y="9847"/>
                  <a:pt x="14854" y="9990"/>
                </a:cubicBezTo>
                <a:cubicBezTo>
                  <a:pt x="14854" y="10243"/>
                  <a:pt x="14656" y="10243"/>
                  <a:pt x="14634" y="10353"/>
                </a:cubicBezTo>
                <a:cubicBezTo>
                  <a:pt x="14678" y="10342"/>
                  <a:pt x="14744" y="10276"/>
                  <a:pt x="14788" y="10243"/>
                </a:cubicBezTo>
                <a:cubicBezTo>
                  <a:pt x="14854" y="10188"/>
                  <a:pt x="14843" y="10144"/>
                  <a:pt x="14887" y="10067"/>
                </a:cubicBezTo>
                <a:cubicBezTo>
                  <a:pt x="14920" y="10089"/>
                  <a:pt x="15140" y="10331"/>
                  <a:pt x="15162" y="10375"/>
                </a:cubicBezTo>
                <a:cubicBezTo>
                  <a:pt x="15140" y="10496"/>
                  <a:pt x="15074" y="10606"/>
                  <a:pt x="14997" y="10661"/>
                </a:cubicBezTo>
                <a:cubicBezTo>
                  <a:pt x="14667" y="10848"/>
                  <a:pt x="14755" y="10716"/>
                  <a:pt x="14381" y="10936"/>
                </a:cubicBezTo>
                <a:lnTo>
                  <a:pt x="14194" y="11080"/>
                </a:lnTo>
                <a:cubicBezTo>
                  <a:pt x="14172" y="11113"/>
                  <a:pt x="14172" y="11091"/>
                  <a:pt x="14172" y="11135"/>
                </a:cubicBezTo>
                <a:cubicBezTo>
                  <a:pt x="14216" y="11113"/>
                  <a:pt x="14315" y="11002"/>
                  <a:pt x="14414" y="10947"/>
                </a:cubicBezTo>
                <a:cubicBezTo>
                  <a:pt x="14788" y="10749"/>
                  <a:pt x="14777" y="10870"/>
                  <a:pt x="15030" y="10672"/>
                </a:cubicBezTo>
                <a:cubicBezTo>
                  <a:pt x="15118" y="10617"/>
                  <a:pt x="15151" y="10518"/>
                  <a:pt x="15195" y="10397"/>
                </a:cubicBezTo>
                <a:cubicBezTo>
                  <a:pt x="15294" y="10397"/>
                  <a:pt x="15888" y="10540"/>
                  <a:pt x="15932" y="10573"/>
                </a:cubicBezTo>
                <a:cubicBezTo>
                  <a:pt x="15932" y="10628"/>
                  <a:pt x="15855" y="10738"/>
                  <a:pt x="15822" y="10826"/>
                </a:cubicBezTo>
                <a:cubicBezTo>
                  <a:pt x="15668" y="11179"/>
                  <a:pt x="15646" y="11069"/>
                  <a:pt x="15514" y="11300"/>
                </a:cubicBezTo>
                <a:cubicBezTo>
                  <a:pt x="15404" y="11465"/>
                  <a:pt x="15503" y="11476"/>
                  <a:pt x="15459" y="11619"/>
                </a:cubicBezTo>
                <a:cubicBezTo>
                  <a:pt x="15129" y="11652"/>
                  <a:pt x="15151" y="11674"/>
                  <a:pt x="14964" y="11850"/>
                </a:cubicBezTo>
                <a:cubicBezTo>
                  <a:pt x="14898" y="11905"/>
                  <a:pt x="14810" y="11960"/>
                  <a:pt x="14766" y="12015"/>
                </a:cubicBezTo>
                <a:cubicBezTo>
                  <a:pt x="14513" y="12301"/>
                  <a:pt x="14634" y="12191"/>
                  <a:pt x="13996" y="12169"/>
                </a:cubicBezTo>
                <a:cubicBezTo>
                  <a:pt x="13930" y="12158"/>
                  <a:pt x="13864" y="12158"/>
                  <a:pt x="13831" y="12202"/>
                </a:cubicBezTo>
                <a:cubicBezTo>
                  <a:pt x="13952" y="12213"/>
                  <a:pt x="14062" y="12191"/>
                  <a:pt x="14183" y="12213"/>
                </a:cubicBezTo>
                <a:cubicBezTo>
                  <a:pt x="14304" y="12224"/>
                  <a:pt x="14414" y="12235"/>
                  <a:pt x="14535" y="12235"/>
                </a:cubicBezTo>
                <a:cubicBezTo>
                  <a:pt x="14524" y="12290"/>
                  <a:pt x="14414" y="12466"/>
                  <a:pt x="14392" y="12598"/>
                </a:cubicBezTo>
                <a:cubicBezTo>
                  <a:pt x="14359" y="12741"/>
                  <a:pt x="14414" y="12928"/>
                  <a:pt x="14282" y="12972"/>
                </a:cubicBezTo>
                <a:cubicBezTo>
                  <a:pt x="14128" y="13027"/>
                  <a:pt x="14040" y="13005"/>
                  <a:pt x="13974" y="13137"/>
                </a:cubicBezTo>
                <a:cubicBezTo>
                  <a:pt x="13941" y="13225"/>
                  <a:pt x="13974" y="13269"/>
                  <a:pt x="13941" y="13346"/>
                </a:cubicBezTo>
                <a:lnTo>
                  <a:pt x="13820" y="13478"/>
                </a:lnTo>
                <a:cubicBezTo>
                  <a:pt x="14172" y="13302"/>
                  <a:pt x="13787" y="13104"/>
                  <a:pt x="14271" y="13027"/>
                </a:cubicBezTo>
                <a:cubicBezTo>
                  <a:pt x="14480" y="12983"/>
                  <a:pt x="14359" y="12675"/>
                  <a:pt x="14502" y="12389"/>
                </a:cubicBezTo>
                <a:cubicBezTo>
                  <a:pt x="14579" y="12235"/>
                  <a:pt x="14777" y="12015"/>
                  <a:pt x="14909" y="11927"/>
                </a:cubicBezTo>
                <a:cubicBezTo>
                  <a:pt x="14997" y="11861"/>
                  <a:pt x="15074" y="11817"/>
                  <a:pt x="15184" y="11751"/>
                </a:cubicBezTo>
                <a:cubicBezTo>
                  <a:pt x="15272" y="11685"/>
                  <a:pt x="15217" y="11685"/>
                  <a:pt x="15305" y="11652"/>
                </a:cubicBezTo>
                <a:cubicBezTo>
                  <a:pt x="15360" y="11630"/>
                  <a:pt x="15415" y="11641"/>
                  <a:pt x="15481" y="11619"/>
                </a:cubicBezTo>
                <a:cubicBezTo>
                  <a:pt x="15525" y="11828"/>
                  <a:pt x="15558" y="11971"/>
                  <a:pt x="15635" y="12147"/>
                </a:cubicBezTo>
                <a:cubicBezTo>
                  <a:pt x="15866" y="12675"/>
                  <a:pt x="15404" y="12719"/>
                  <a:pt x="15514" y="13247"/>
                </a:cubicBezTo>
                <a:cubicBezTo>
                  <a:pt x="15525" y="13346"/>
                  <a:pt x="15558" y="13434"/>
                  <a:pt x="15558" y="13555"/>
                </a:cubicBezTo>
                <a:cubicBezTo>
                  <a:pt x="15547" y="13676"/>
                  <a:pt x="15514" y="13720"/>
                  <a:pt x="15492" y="13808"/>
                </a:cubicBezTo>
                <a:cubicBezTo>
                  <a:pt x="15635" y="13632"/>
                  <a:pt x="15536" y="13500"/>
                  <a:pt x="15657" y="13445"/>
                </a:cubicBezTo>
                <a:cubicBezTo>
                  <a:pt x="15646" y="13445"/>
                  <a:pt x="15646" y="13434"/>
                  <a:pt x="15635" y="13434"/>
                </a:cubicBezTo>
                <a:cubicBezTo>
                  <a:pt x="15635" y="13434"/>
                  <a:pt x="15624" y="13434"/>
                  <a:pt x="15624" y="13434"/>
                </a:cubicBezTo>
                <a:cubicBezTo>
                  <a:pt x="15492" y="13335"/>
                  <a:pt x="15492" y="12961"/>
                  <a:pt x="15646" y="12719"/>
                </a:cubicBezTo>
                <a:cubicBezTo>
                  <a:pt x="15866" y="12389"/>
                  <a:pt x="15690" y="12268"/>
                  <a:pt x="15591" y="11971"/>
                </a:cubicBezTo>
                <a:cubicBezTo>
                  <a:pt x="15569" y="11916"/>
                  <a:pt x="15525" y="11652"/>
                  <a:pt x="15503" y="11553"/>
                </a:cubicBezTo>
                <a:cubicBezTo>
                  <a:pt x="15481" y="11355"/>
                  <a:pt x="15525" y="11322"/>
                  <a:pt x="15624" y="11212"/>
                </a:cubicBezTo>
                <a:cubicBezTo>
                  <a:pt x="15811" y="11013"/>
                  <a:pt x="15855" y="10738"/>
                  <a:pt x="15998" y="10617"/>
                </a:cubicBezTo>
                <a:cubicBezTo>
                  <a:pt x="16108" y="10628"/>
                  <a:pt x="16416" y="10804"/>
                  <a:pt x="16493" y="10859"/>
                </a:cubicBezTo>
                <a:cubicBezTo>
                  <a:pt x="16637" y="10969"/>
                  <a:pt x="16769" y="11091"/>
                  <a:pt x="16934" y="11168"/>
                </a:cubicBezTo>
                <a:lnTo>
                  <a:pt x="17308" y="11355"/>
                </a:lnTo>
                <a:cubicBezTo>
                  <a:pt x="17495" y="11476"/>
                  <a:pt x="17792" y="11520"/>
                  <a:pt x="18023" y="11542"/>
                </a:cubicBezTo>
                <a:lnTo>
                  <a:pt x="18023" y="11278"/>
                </a:lnTo>
                <a:cubicBezTo>
                  <a:pt x="17814" y="11212"/>
                  <a:pt x="17550" y="11179"/>
                  <a:pt x="17330" y="11113"/>
                </a:cubicBezTo>
                <a:cubicBezTo>
                  <a:pt x="16912" y="10980"/>
                  <a:pt x="17099" y="11047"/>
                  <a:pt x="16769" y="10815"/>
                </a:cubicBezTo>
                <a:lnTo>
                  <a:pt x="16350" y="10562"/>
                </a:lnTo>
                <a:cubicBezTo>
                  <a:pt x="16064" y="10375"/>
                  <a:pt x="16009" y="10309"/>
                  <a:pt x="15635" y="10221"/>
                </a:cubicBezTo>
                <a:cubicBezTo>
                  <a:pt x="15074" y="10089"/>
                  <a:pt x="15162" y="10067"/>
                  <a:pt x="14942" y="9814"/>
                </a:cubicBezTo>
                <a:cubicBezTo>
                  <a:pt x="14810" y="9660"/>
                  <a:pt x="14722" y="9616"/>
                  <a:pt x="14810" y="9396"/>
                </a:cubicBezTo>
                <a:cubicBezTo>
                  <a:pt x="14854" y="9297"/>
                  <a:pt x="14964" y="9264"/>
                  <a:pt x="15052" y="9209"/>
                </a:cubicBezTo>
                <a:cubicBezTo>
                  <a:pt x="15129" y="9165"/>
                  <a:pt x="15118" y="9154"/>
                  <a:pt x="15195" y="9121"/>
                </a:cubicBezTo>
                <a:cubicBezTo>
                  <a:pt x="15305" y="9077"/>
                  <a:pt x="15459" y="8956"/>
                  <a:pt x="15558" y="8857"/>
                </a:cubicBezTo>
                <a:cubicBezTo>
                  <a:pt x="15591" y="8824"/>
                  <a:pt x="15712" y="8659"/>
                  <a:pt x="15734" y="8615"/>
                </a:cubicBezTo>
                <a:cubicBezTo>
                  <a:pt x="15701" y="8637"/>
                  <a:pt x="15558" y="8813"/>
                  <a:pt x="15503" y="8857"/>
                </a:cubicBezTo>
                <a:cubicBezTo>
                  <a:pt x="15349" y="9000"/>
                  <a:pt x="15118" y="9154"/>
                  <a:pt x="14931" y="9253"/>
                </a:cubicBezTo>
                <a:cubicBezTo>
                  <a:pt x="14843" y="9286"/>
                  <a:pt x="14843" y="9286"/>
                  <a:pt x="14799" y="9363"/>
                </a:cubicBezTo>
                <a:cubicBezTo>
                  <a:pt x="14766" y="9418"/>
                  <a:pt x="14766" y="9462"/>
                  <a:pt x="14722" y="9517"/>
                </a:cubicBezTo>
                <a:cubicBezTo>
                  <a:pt x="14645" y="9484"/>
                  <a:pt x="14634" y="9451"/>
                  <a:pt x="14590" y="9396"/>
                </a:cubicBezTo>
                <a:cubicBezTo>
                  <a:pt x="14491" y="9275"/>
                  <a:pt x="14260" y="9077"/>
                  <a:pt x="14238" y="9022"/>
                </a:cubicBezTo>
                <a:cubicBezTo>
                  <a:pt x="14282" y="8923"/>
                  <a:pt x="14480" y="8879"/>
                  <a:pt x="14557" y="8769"/>
                </a:cubicBezTo>
                <a:cubicBezTo>
                  <a:pt x="14612" y="8681"/>
                  <a:pt x="14766" y="8494"/>
                  <a:pt x="14788" y="8439"/>
                </a:cubicBezTo>
                <a:cubicBezTo>
                  <a:pt x="14623" y="8483"/>
                  <a:pt x="14590" y="8714"/>
                  <a:pt x="14469" y="8813"/>
                </a:cubicBezTo>
                <a:cubicBezTo>
                  <a:pt x="14150" y="9055"/>
                  <a:pt x="14172" y="8978"/>
                  <a:pt x="14062" y="8879"/>
                </a:cubicBezTo>
                <a:cubicBezTo>
                  <a:pt x="13985" y="8824"/>
                  <a:pt x="13930" y="8802"/>
                  <a:pt x="13853" y="8736"/>
                </a:cubicBezTo>
                <a:cubicBezTo>
                  <a:pt x="13677" y="8571"/>
                  <a:pt x="13424" y="8439"/>
                  <a:pt x="13171" y="8417"/>
                </a:cubicBezTo>
                <a:cubicBezTo>
                  <a:pt x="12962" y="8439"/>
                  <a:pt x="12587" y="8395"/>
                  <a:pt x="12422" y="8450"/>
                </a:cubicBezTo>
                <a:cubicBezTo>
                  <a:pt x="11949" y="8461"/>
                  <a:pt x="11927" y="8582"/>
                  <a:pt x="11619" y="8285"/>
                </a:cubicBezTo>
                <a:cubicBezTo>
                  <a:pt x="11443" y="8109"/>
                  <a:pt x="11245" y="7966"/>
                  <a:pt x="11047" y="7834"/>
                </a:cubicBezTo>
                <a:cubicBezTo>
                  <a:pt x="11036" y="7724"/>
                  <a:pt x="11091" y="7647"/>
                  <a:pt x="11146" y="7592"/>
                </a:cubicBezTo>
                <a:cubicBezTo>
                  <a:pt x="11355" y="7416"/>
                  <a:pt x="11311" y="7460"/>
                  <a:pt x="11476" y="7251"/>
                </a:cubicBezTo>
                <a:cubicBezTo>
                  <a:pt x="11564" y="7141"/>
                  <a:pt x="11553" y="7185"/>
                  <a:pt x="11707" y="7141"/>
                </a:cubicBezTo>
                <a:cubicBezTo>
                  <a:pt x="11872" y="7085"/>
                  <a:pt x="12125" y="7074"/>
                  <a:pt x="12301" y="7129"/>
                </a:cubicBezTo>
                <a:cubicBezTo>
                  <a:pt x="12466" y="7185"/>
                  <a:pt x="12587" y="7427"/>
                  <a:pt x="12697" y="7350"/>
                </a:cubicBezTo>
                <a:cubicBezTo>
                  <a:pt x="12378" y="7196"/>
                  <a:pt x="12543" y="7163"/>
                  <a:pt x="12279" y="7085"/>
                </a:cubicBezTo>
                <a:cubicBezTo>
                  <a:pt x="12334" y="6711"/>
                  <a:pt x="12488" y="6876"/>
                  <a:pt x="12598" y="6810"/>
                </a:cubicBezTo>
                <a:cubicBezTo>
                  <a:pt x="12499" y="6777"/>
                  <a:pt x="12400" y="6799"/>
                  <a:pt x="12323" y="6854"/>
                </a:cubicBezTo>
                <a:cubicBezTo>
                  <a:pt x="12224" y="6942"/>
                  <a:pt x="12290" y="7030"/>
                  <a:pt x="12180" y="7063"/>
                </a:cubicBezTo>
                <a:cubicBezTo>
                  <a:pt x="12136" y="7074"/>
                  <a:pt x="11916" y="7074"/>
                  <a:pt x="11850" y="7085"/>
                </a:cubicBezTo>
                <a:cubicBezTo>
                  <a:pt x="11740" y="7096"/>
                  <a:pt x="11652" y="7141"/>
                  <a:pt x="11564" y="7129"/>
                </a:cubicBezTo>
                <a:cubicBezTo>
                  <a:pt x="11465" y="6689"/>
                  <a:pt x="11608" y="6623"/>
                  <a:pt x="11685" y="6491"/>
                </a:cubicBezTo>
                <a:cubicBezTo>
                  <a:pt x="11674" y="6403"/>
                  <a:pt x="11696" y="6469"/>
                  <a:pt x="11597" y="6392"/>
                </a:cubicBezTo>
                <a:lnTo>
                  <a:pt x="11564" y="6447"/>
                </a:lnTo>
                <a:cubicBezTo>
                  <a:pt x="11520" y="6568"/>
                  <a:pt x="11465" y="6667"/>
                  <a:pt x="11443" y="6821"/>
                </a:cubicBezTo>
                <a:cubicBezTo>
                  <a:pt x="11421" y="7030"/>
                  <a:pt x="11476" y="7085"/>
                  <a:pt x="11355" y="7240"/>
                </a:cubicBezTo>
                <a:cubicBezTo>
                  <a:pt x="11278" y="7328"/>
                  <a:pt x="11179" y="7394"/>
                  <a:pt x="11091" y="7471"/>
                </a:cubicBezTo>
                <a:cubicBezTo>
                  <a:pt x="10959" y="7592"/>
                  <a:pt x="10970" y="7603"/>
                  <a:pt x="10893" y="7779"/>
                </a:cubicBezTo>
                <a:cubicBezTo>
                  <a:pt x="10761" y="7779"/>
                  <a:pt x="10640" y="7702"/>
                  <a:pt x="10453" y="7724"/>
                </a:cubicBezTo>
                <a:lnTo>
                  <a:pt x="9925" y="7801"/>
                </a:lnTo>
                <a:cubicBezTo>
                  <a:pt x="9738" y="7801"/>
                  <a:pt x="9881" y="7845"/>
                  <a:pt x="9650" y="7856"/>
                </a:cubicBezTo>
                <a:cubicBezTo>
                  <a:pt x="9463" y="7867"/>
                  <a:pt x="9441" y="7845"/>
                  <a:pt x="9287" y="7768"/>
                </a:cubicBezTo>
                <a:lnTo>
                  <a:pt x="8659" y="7361"/>
                </a:lnTo>
                <a:cubicBezTo>
                  <a:pt x="8571" y="7284"/>
                  <a:pt x="8615" y="7350"/>
                  <a:pt x="8472" y="7174"/>
                </a:cubicBezTo>
                <a:cubicBezTo>
                  <a:pt x="8406" y="7074"/>
                  <a:pt x="8340" y="7096"/>
                  <a:pt x="8318" y="6832"/>
                </a:cubicBezTo>
                <a:cubicBezTo>
                  <a:pt x="8351" y="6810"/>
                  <a:pt x="8307" y="6832"/>
                  <a:pt x="8362" y="6810"/>
                </a:cubicBezTo>
                <a:lnTo>
                  <a:pt x="8582" y="6744"/>
                </a:lnTo>
                <a:cubicBezTo>
                  <a:pt x="8670" y="6722"/>
                  <a:pt x="8736" y="6689"/>
                  <a:pt x="8824" y="6645"/>
                </a:cubicBezTo>
                <a:cubicBezTo>
                  <a:pt x="8989" y="6579"/>
                  <a:pt x="9022" y="6458"/>
                  <a:pt x="9209" y="6392"/>
                </a:cubicBezTo>
                <a:cubicBezTo>
                  <a:pt x="9408" y="6326"/>
                  <a:pt x="9595" y="6370"/>
                  <a:pt x="9771" y="6282"/>
                </a:cubicBezTo>
                <a:cubicBezTo>
                  <a:pt x="9848" y="6238"/>
                  <a:pt x="9892" y="6205"/>
                  <a:pt x="9991" y="6172"/>
                </a:cubicBezTo>
                <a:cubicBezTo>
                  <a:pt x="10090" y="6139"/>
                  <a:pt x="10156" y="6150"/>
                  <a:pt x="10244" y="6106"/>
                </a:cubicBezTo>
                <a:cubicBezTo>
                  <a:pt x="10200" y="6084"/>
                  <a:pt x="10035" y="6139"/>
                  <a:pt x="9936" y="6139"/>
                </a:cubicBezTo>
                <a:cubicBezTo>
                  <a:pt x="9947" y="5985"/>
                  <a:pt x="9925" y="6018"/>
                  <a:pt x="10013" y="5941"/>
                </a:cubicBezTo>
                <a:cubicBezTo>
                  <a:pt x="9903" y="5952"/>
                  <a:pt x="9914" y="6029"/>
                  <a:pt x="9881" y="6128"/>
                </a:cubicBezTo>
                <a:cubicBezTo>
                  <a:pt x="9859" y="6205"/>
                  <a:pt x="9826" y="6227"/>
                  <a:pt x="9705" y="6271"/>
                </a:cubicBezTo>
                <a:cubicBezTo>
                  <a:pt x="9562" y="6326"/>
                  <a:pt x="9342" y="6326"/>
                  <a:pt x="9176" y="6381"/>
                </a:cubicBezTo>
                <a:cubicBezTo>
                  <a:pt x="8989" y="6436"/>
                  <a:pt x="8956" y="6557"/>
                  <a:pt x="8780" y="6634"/>
                </a:cubicBezTo>
                <a:cubicBezTo>
                  <a:pt x="8703" y="6667"/>
                  <a:pt x="8340" y="6865"/>
                  <a:pt x="8285" y="6722"/>
                </a:cubicBezTo>
                <a:cubicBezTo>
                  <a:pt x="8285" y="6700"/>
                  <a:pt x="8285" y="6711"/>
                  <a:pt x="8274" y="6678"/>
                </a:cubicBezTo>
                <a:lnTo>
                  <a:pt x="8274" y="6403"/>
                </a:lnTo>
                <a:cubicBezTo>
                  <a:pt x="8296" y="6271"/>
                  <a:pt x="8472" y="6029"/>
                  <a:pt x="8439" y="5831"/>
                </a:cubicBezTo>
                <a:cubicBezTo>
                  <a:pt x="8428" y="5765"/>
                  <a:pt x="8362" y="5633"/>
                  <a:pt x="8307" y="5611"/>
                </a:cubicBezTo>
                <a:lnTo>
                  <a:pt x="8263" y="5567"/>
                </a:lnTo>
                <a:cubicBezTo>
                  <a:pt x="8175" y="5501"/>
                  <a:pt x="8208" y="5457"/>
                  <a:pt x="8131" y="5413"/>
                </a:cubicBezTo>
                <a:cubicBezTo>
                  <a:pt x="8054" y="5391"/>
                  <a:pt x="8032" y="5358"/>
                  <a:pt x="7933" y="5314"/>
                </a:cubicBezTo>
                <a:cubicBezTo>
                  <a:pt x="7856" y="5292"/>
                  <a:pt x="7823" y="5259"/>
                  <a:pt x="7812" y="5160"/>
                </a:cubicBezTo>
                <a:cubicBezTo>
                  <a:pt x="7889" y="5072"/>
                  <a:pt x="8241" y="4819"/>
                  <a:pt x="8329" y="4764"/>
                </a:cubicBezTo>
                <a:cubicBezTo>
                  <a:pt x="8175" y="4742"/>
                  <a:pt x="7922" y="5083"/>
                  <a:pt x="7779" y="5127"/>
                </a:cubicBezTo>
                <a:cubicBezTo>
                  <a:pt x="7702" y="5094"/>
                  <a:pt x="7691" y="5072"/>
                  <a:pt x="7603" y="5050"/>
                </a:cubicBezTo>
                <a:cubicBezTo>
                  <a:pt x="7449" y="4995"/>
                  <a:pt x="7361" y="4995"/>
                  <a:pt x="7295" y="4896"/>
                </a:cubicBezTo>
                <a:cubicBezTo>
                  <a:pt x="7251" y="4819"/>
                  <a:pt x="7262" y="4797"/>
                  <a:pt x="7229" y="4742"/>
                </a:cubicBezTo>
                <a:cubicBezTo>
                  <a:pt x="7207" y="4698"/>
                  <a:pt x="7196" y="4709"/>
                  <a:pt x="7174" y="4665"/>
                </a:cubicBezTo>
                <a:lnTo>
                  <a:pt x="7064" y="4445"/>
                </a:lnTo>
                <a:cubicBezTo>
                  <a:pt x="7031" y="4368"/>
                  <a:pt x="7031" y="4368"/>
                  <a:pt x="7020" y="4280"/>
                </a:cubicBezTo>
                <a:cubicBezTo>
                  <a:pt x="7009" y="4159"/>
                  <a:pt x="6976" y="4269"/>
                  <a:pt x="6976" y="4126"/>
                </a:cubicBezTo>
                <a:cubicBezTo>
                  <a:pt x="7064" y="4049"/>
                  <a:pt x="7174" y="4060"/>
                  <a:pt x="7295" y="4082"/>
                </a:cubicBezTo>
                <a:cubicBezTo>
                  <a:pt x="7603" y="4137"/>
                  <a:pt x="7570" y="4313"/>
                  <a:pt x="7768" y="4379"/>
                </a:cubicBezTo>
                <a:cubicBezTo>
                  <a:pt x="7867" y="4412"/>
                  <a:pt x="8054" y="4423"/>
                  <a:pt x="8131" y="4379"/>
                </a:cubicBezTo>
                <a:cubicBezTo>
                  <a:pt x="7900" y="4379"/>
                  <a:pt x="7592" y="4357"/>
                  <a:pt x="7636" y="4148"/>
                </a:cubicBezTo>
                <a:cubicBezTo>
                  <a:pt x="7504" y="4159"/>
                  <a:pt x="7515" y="4115"/>
                  <a:pt x="7427" y="4082"/>
                </a:cubicBezTo>
                <a:cubicBezTo>
                  <a:pt x="7042" y="3939"/>
                  <a:pt x="6943" y="4225"/>
                  <a:pt x="6943" y="3895"/>
                </a:cubicBezTo>
                <a:cubicBezTo>
                  <a:pt x="6921" y="3862"/>
                  <a:pt x="6932" y="3906"/>
                  <a:pt x="6921" y="3840"/>
                </a:cubicBezTo>
                <a:cubicBezTo>
                  <a:pt x="6899" y="3686"/>
                  <a:pt x="6965" y="3719"/>
                  <a:pt x="6976" y="3708"/>
                </a:cubicBezTo>
                <a:cubicBezTo>
                  <a:pt x="6877" y="3642"/>
                  <a:pt x="6921" y="3642"/>
                  <a:pt x="6921" y="3521"/>
                </a:cubicBezTo>
                <a:cubicBezTo>
                  <a:pt x="6921" y="3400"/>
                  <a:pt x="6899" y="3400"/>
                  <a:pt x="6976" y="3323"/>
                </a:cubicBezTo>
                <a:cubicBezTo>
                  <a:pt x="6932" y="3312"/>
                  <a:pt x="6932" y="3301"/>
                  <a:pt x="6921" y="3301"/>
                </a:cubicBezTo>
                <a:lnTo>
                  <a:pt x="6921" y="3223"/>
                </a:lnTo>
                <a:cubicBezTo>
                  <a:pt x="6943" y="3047"/>
                  <a:pt x="6833" y="2937"/>
                  <a:pt x="6822" y="2794"/>
                </a:cubicBezTo>
                <a:cubicBezTo>
                  <a:pt x="6987" y="2728"/>
                  <a:pt x="6998" y="2783"/>
                  <a:pt x="7152" y="2662"/>
                </a:cubicBezTo>
                <a:cubicBezTo>
                  <a:pt x="7174" y="2629"/>
                  <a:pt x="7339" y="2420"/>
                  <a:pt x="7339" y="2398"/>
                </a:cubicBezTo>
                <a:cubicBezTo>
                  <a:pt x="7207" y="2464"/>
                  <a:pt x="7174" y="2772"/>
                  <a:pt x="6800" y="2761"/>
                </a:cubicBezTo>
                <a:lnTo>
                  <a:pt x="6668" y="2464"/>
                </a:lnTo>
                <a:lnTo>
                  <a:pt x="6657" y="2409"/>
                </a:lnTo>
                <a:cubicBezTo>
                  <a:pt x="6657" y="2409"/>
                  <a:pt x="6657" y="2398"/>
                  <a:pt x="6657" y="2398"/>
                </a:cubicBezTo>
                <a:cubicBezTo>
                  <a:pt x="6657" y="2321"/>
                  <a:pt x="6679" y="2354"/>
                  <a:pt x="6679" y="2343"/>
                </a:cubicBezTo>
                <a:cubicBezTo>
                  <a:pt x="6580" y="2277"/>
                  <a:pt x="6734" y="2354"/>
                  <a:pt x="6646" y="2343"/>
                </a:cubicBezTo>
                <a:cubicBezTo>
                  <a:pt x="6547" y="2332"/>
                  <a:pt x="6569" y="2343"/>
                  <a:pt x="6569" y="2277"/>
                </a:cubicBezTo>
                <a:cubicBezTo>
                  <a:pt x="6503" y="2123"/>
                  <a:pt x="6426" y="2090"/>
                  <a:pt x="6316" y="1991"/>
                </a:cubicBezTo>
                <a:cubicBezTo>
                  <a:pt x="6206" y="1892"/>
                  <a:pt x="6151" y="1848"/>
                  <a:pt x="6063" y="1727"/>
                </a:cubicBezTo>
                <a:cubicBezTo>
                  <a:pt x="5876" y="1463"/>
                  <a:pt x="6206" y="1452"/>
                  <a:pt x="6481" y="1210"/>
                </a:cubicBezTo>
                <a:cubicBezTo>
                  <a:pt x="6657" y="1067"/>
                  <a:pt x="6800" y="1144"/>
                  <a:pt x="6987" y="1067"/>
                </a:cubicBezTo>
                <a:lnTo>
                  <a:pt x="7020" y="1056"/>
                </a:lnTo>
                <a:cubicBezTo>
                  <a:pt x="6778" y="1056"/>
                  <a:pt x="6459" y="1298"/>
                  <a:pt x="6844" y="616"/>
                </a:cubicBezTo>
                <a:cubicBezTo>
                  <a:pt x="6899" y="528"/>
                  <a:pt x="6943" y="506"/>
                  <a:pt x="6976" y="407"/>
                </a:cubicBezTo>
                <a:cubicBezTo>
                  <a:pt x="7020" y="275"/>
                  <a:pt x="7020" y="308"/>
                  <a:pt x="7097" y="231"/>
                </a:cubicBezTo>
                <a:cubicBezTo>
                  <a:pt x="6976" y="176"/>
                  <a:pt x="6954" y="396"/>
                  <a:pt x="6833" y="550"/>
                </a:cubicBezTo>
                <a:cubicBezTo>
                  <a:pt x="6734" y="682"/>
                  <a:pt x="6679" y="869"/>
                  <a:pt x="6602" y="1034"/>
                </a:cubicBezTo>
                <a:cubicBezTo>
                  <a:pt x="6547" y="1155"/>
                  <a:pt x="6239" y="1353"/>
                  <a:pt x="6129" y="1419"/>
                </a:cubicBezTo>
                <a:cubicBezTo>
                  <a:pt x="6052" y="1452"/>
                  <a:pt x="5997" y="1518"/>
                  <a:pt x="5953" y="1529"/>
                </a:cubicBezTo>
                <a:cubicBezTo>
                  <a:pt x="5909" y="1474"/>
                  <a:pt x="5810" y="1276"/>
                  <a:pt x="5843" y="1199"/>
                </a:cubicBezTo>
                <a:cubicBezTo>
                  <a:pt x="5975" y="825"/>
                  <a:pt x="5931" y="990"/>
                  <a:pt x="6030" y="913"/>
                </a:cubicBezTo>
                <a:lnTo>
                  <a:pt x="5975" y="869"/>
                </a:lnTo>
                <a:cubicBezTo>
                  <a:pt x="6008" y="814"/>
                  <a:pt x="6085" y="616"/>
                  <a:pt x="6129" y="583"/>
                </a:cubicBezTo>
                <a:cubicBezTo>
                  <a:pt x="6195" y="517"/>
                  <a:pt x="6162" y="594"/>
                  <a:pt x="6195" y="517"/>
                </a:cubicBezTo>
                <a:cubicBezTo>
                  <a:pt x="6019" y="462"/>
                  <a:pt x="5876" y="1067"/>
                  <a:pt x="5810" y="1133"/>
                </a:cubicBezTo>
                <a:lnTo>
                  <a:pt x="5755" y="1067"/>
                </a:lnTo>
                <a:cubicBezTo>
                  <a:pt x="5656" y="924"/>
                  <a:pt x="5612" y="770"/>
                  <a:pt x="5468" y="616"/>
                </a:cubicBezTo>
                <a:cubicBezTo>
                  <a:pt x="5204" y="297"/>
                  <a:pt x="5270" y="176"/>
                  <a:pt x="5171" y="88"/>
                </a:cubicBezTo>
                <a:cubicBezTo>
                  <a:pt x="5127" y="88"/>
                  <a:pt x="5138" y="99"/>
                  <a:pt x="5149" y="66"/>
                </a:cubicBezTo>
                <a:cubicBezTo>
                  <a:pt x="5149" y="66"/>
                  <a:pt x="5138" y="55"/>
                  <a:pt x="5138" y="55"/>
                </a:cubicBezTo>
                <a:lnTo>
                  <a:pt x="5127" y="0"/>
                </a:lnTo>
                <a:cubicBezTo>
                  <a:pt x="5138" y="0"/>
                  <a:pt x="5127" y="0"/>
                  <a:pt x="5116" y="1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BF0DBFE-ADB0-443C-B50B-80367D237DD8}"/>
              </a:ext>
            </a:extLst>
          </p:cNvPr>
          <p:cNvSpPr>
            <a:spLocks/>
          </p:cNvSpPr>
          <p:nvPr/>
        </p:nvSpPr>
        <p:spPr bwMode="auto">
          <a:xfrm>
            <a:off x="2943225" y="814388"/>
            <a:ext cx="1958975" cy="2441575"/>
          </a:xfrm>
          <a:custGeom>
            <a:avLst/>
            <a:gdLst>
              <a:gd name="T0" fmla="*/ 5007 w 5854"/>
              <a:gd name="T1" fmla="*/ 6756 h 7306"/>
              <a:gd name="T2" fmla="*/ 5623 w 5854"/>
              <a:gd name="T3" fmla="*/ 6030 h 7306"/>
              <a:gd name="T4" fmla="*/ 5161 w 5854"/>
              <a:gd name="T5" fmla="*/ 5535 h 7306"/>
              <a:gd name="T6" fmla="*/ 5139 w 5854"/>
              <a:gd name="T7" fmla="*/ 4973 h 7306"/>
              <a:gd name="T8" fmla="*/ 4699 w 5854"/>
              <a:gd name="T9" fmla="*/ 5601 h 7306"/>
              <a:gd name="T10" fmla="*/ 4336 w 5854"/>
              <a:gd name="T11" fmla="*/ 5755 h 7306"/>
              <a:gd name="T12" fmla="*/ 3829 w 5854"/>
              <a:gd name="T13" fmla="*/ 6019 h 7306"/>
              <a:gd name="T14" fmla="*/ 4027 w 5854"/>
              <a:gd name="T15" fmla="*/ 5138 h 7306"/>
              <a:gd name="T16" fmla="*/ 3543 w 5854"/>
              <a:gd name="T17" fmla="*/ 5182 h 7306"/>
              <a:gd name="T18" fmla="*/ 4159 w 5854"/>
              <a:gd name="T19" fmla="*/ 4676 h 7306"/>
              <a:gd name="T20" fmla="*/ 4721 w 5854"/>
              <a:gd name="T21" fmla="*/ 4324 h 7306"/>
              <a:gd name="T22" fmla="*/ 5062 w 5854"/>
              <a:gd name="T23" fmla="*/ 3884 h 7306"/>
              <a:gd name="T24" fmla="*/ 5502 w 5854"/>
              <a:gd name="T25" fmla="*/ 3334 h 7306"/>
              <a:gd name="T26" fmla="*/ 4093 w 5854"/>
              <a:gd name="T27" fmla="*/ 4324 h 7306"/>
              <a:gd name="T28" fmla="*/ 3631 w 5854"/>
              <a:gd name="T29" fmla="*/ 4709 h 7306"/>
              <a:gd name="T30" fmla="*/ 3576 w 5854"/>
              <a:gd name="T31" fmla="*/ 4060 h 7306"/>
              <a:gd name="T32" fmla="*/ 2795 w 5854"/>
              <a:gd name="T33" fmla="*/ 4225 h 7306"/>
              <a:gd name="T34" fmla="*/ 3576 w 5854"/>
              <a:gd name="T35" fmla="*/ 3367 h 7306"/>
              <a:gd name="T36" fmla="*/ 4104 w 5854"/>
              <a:gd name="T37" fmla="*/ 3180 h 7306"/>
              <a:gd name="T38" fmla="*/ 3829 w 5854"/>
              <a:gd name="T39" fmla="*/ 3037 h 7306"/>
              <a:gd name="T40" fmla="*/ 4776 w 5854"/>
              <a:gd name="T41" fmla="*/ 2707 h 7306"/>
              <a:gd name="T42" fmla="*/ 5315 w 5854"/>
              <a:gd name="T43" fmla="*/ 2377 h 7306"/>
              <a:gd name="T44" fmla="*/ 4875 w 5854"/>
              <a:gd name="T45" fmla="*/ 1992 h 7306"/>
              <a:gd name="T46" fmla="*/ 4721 w 5854"/>
              <a:gd name="T47" fmla="*/ 1397 h 7306"/>
              <a:gd name="T48" fmla="*/ 4104 w 5854"/>
              <a:gd name="T49" fmla="*/ 1519 h 7306"/>
              <a:gd name="T50" fmla="*/ 3631 w 5854"/>
              <a:gd name="T51" fmla="*/ 2652 h 7306"/>
              <a:gd name="T52" fmla="*/ 3334 w 5854"/>
              <a:gd name="T53" fmla="*/ 2531 h 7306"/>
              <a:gd name="T54" fmla="*/ 3180 w 5854"/>
              <a:gd name="T55" fmla="*/ 2707 h 7306"/>
              <a:gd name="T56" fmla="*/ 2784 w 5854"/>
              <a:gd name="T57" fmla="*/ 3598 h 7306"/>
              <a:gd name="T58" fmla="*/ 2806 w 5854"/>
              <a:gd name="T59" fmla="*/ 2300 h 7306"/>
              <a:gd name="T60" fmla="*/ 1904 w 5854"/>
              <a:gd name="T61" fmla="*/ 2850 h 7306"/>
              <a:gd name="T62" fmla="*/ 2443 w 5854"/>
              <a:gd name="T63" fmla="*/ 1871 h 7306"/>
              <a:gd name="T64" fmla="*/ 3158 w 5854"/>
              <a:gd name="T65" fmla="*/ 1419 h 7306"/>
              <a:gd name="T66" fmla="*/ 3422 w 5854"/>
              <a:gd name="T67" fmla="*/ 1320 h 7306"/>
              <a:gd name="T68" fmla="*/ 3125 w 5854"/>
              <a:gd name="T69" fmla="*/ 990 h 7306"/>
              <a:gd name="T70" fmla="*/ 1607 w 5854"/>
              <a:gd name="T71" fmla="*/ 1893 h 7306"/>
              <a:gd name="T72" fmla="*/ 2498 w 5854"/>
              <a:gd name="T73" fmla="*/ 1210 h 7306"/>
              <a:gd name="T74" fmla="*/ 1728 w 5854"/>
              <a:gd name="T75" fmla="*/ 1629 h 7306"/>
              <a:gd name="T76" fmla="*/ 1574 w 5854"/>
              <a:gd name="T77" fmla="*/ 0 h 7306"/>
              <a:gd name="T78" fmla="*/ 1244 w 5854"/>
              <a:gd name="T79" fmla="*/ 539 h 7306"/>
              <a:gd name="T80" fmla="*/ 826 w 5854"/>
              <a:gd name="T81" fmla="*/ 825 h 7306"/>
              <a:gd name="T82" fmla="*/ 1354 w 5854"/>
              <a:gd name="T83" fmla="*/ 1298 h 7306"/>
              <a:gd name="T84" fmla="*/ 330 w 5854"/>
              <a:gd name="T85" fmla="*/ 1254 h 7306"/>
              <a:gd name="T86" fmla="*/ 936 w 5854"/>
              <a:gd name="T87" fmla="*/ 1618 h 7306"/>
              <a:gd name="T88" fmla="*/ 749 w 5854"/>
              <a:gd name="T89" fmla="*/ 2146 h 7306"/>
              <a:gd name="T90" fmla="*/ 0 w 5854"/>
              <a:gd name="T91" fmla="*/ 2300 h 7306"/>
              <a:gd name="T92" fmla="*/ 1134 w 5854"/>
              <a:gd name="T93" fmla="*/ 2795 h 7306"/>
              <a:gd name="T94" fmla="*/ 528 w 5854"/>
              <a:gd name="T95" fmla="*/ 2795 h 7306"/>
              <a:gd name="T96" fmla="*/ 1057 w 5854"/>
              <a:gd name="T97" fmla="*/ 3213 h 7306"/>
              <a:gd name="T98" fmla="*/ 2025 w 5854"/>
              <a:gd name="T99" fmla="*/ 2982 h 7306"/>
              <a:gd name="T100" fmla="*/ 1607 w 5854"/>
              <a:gd name="T101" fmla="*/ 3631 h 7306"/>
              <a:gd name="T102" fmla="*/ 2696 w 5854"/>
              <a:gd name="T103" fmla="*/ 4082 h 7306"/>
              <a:gd name="T104" fmla="*/ 1134 w 5854"/>
              <a:gd name="T105" fmla="*/ 4159 h 7306"/>
              <a:gd name="T106" fmla="*/ 1981 w 5854"/>
              <a:gd name="T107" fmla="*/ 4401 h 7306"/>
              <a:gd name="T108" fmla="*/ 2806 w 5854"/>
              <a:gd name="T109" fmla="*/ 4357 h 7306"/>
              <a:gd name="T110" fmla="*/ 1904 w 5854"/>
              <a:gd name="T111" fmla="*/ 5061 h 7306"/>
              <a:gd name="T112" fmla="*/ 2311 w 5854"/>
              <a:gd name="T113" fmla="*/ 5138 h 7306"/>
              <a:gd name="T114" fmla="*/ 2839 w 5854"/>
              <a:gd name="T115" fmla="*/ 5215 h 7306"/>
              <a:gd name="T116" fmla="*/ 3147 w 5854"/>
              <a:gd name="T117" fmla="*/ 6008 h 7306"/>
              <a:gd name="T118" fmla="*/ 3565 w 5854"/>
              <a:gd name="T119" fmla="*/ 6745 h 7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854" h="7306">
                <a:moveTo>
                  <a:pt x="4137" y="7152"/>
                </a:moveTo>
                <a:cubicBezTo>
                  <a:pt x="4192" y="7185"/>
                  <a:pt x="4192" y="7229"/>
                  <a:pt x="4203" y="7262"/>
                </a:cubicBezTo>
                <a:cubicBezTo>
                  <a:pt x="4214" y="7306"/>
                  <a:pt x="4181" y="7262"/>
                  <a:pt x="4214" y="7306"/>
                </a:cubicBezTo>
                <a:lnTo>
                  <a:pt x="4269" y="6987"/>
                </a:lnTo>
                <a:cubicBezTo>
                  <a:pt x="4347" y="6954"/>
                  <a:pt x="4358" y="6976"/>
                  <a:pt x="4446" y="6921"/>
                </a:cubicBezTo>
                <a:cubicBezTo>
                  <a:pt x="4600" y="6822"/>
                  <a:pt x="4622" y="6866"/>
                  <a:pt x="4809" y="6789"/>
                </a:cubicBezTo>
                <a:cubicBezTo>
                  <a:pt x="4853" y="6778"/>
                  <a:pt x="4974" y="6778"/>
                  <a:pt x="5007" y="6756"/>
                </a:cubicBezTo>
                <a:cubicBezTo>
                  <a:pt x="4919" y="6712"/>
                  <a:pt x="4787" y="6778"/>
                  <a:pt x="4622" y="6811"/>
                </a:cubicBezTo>
                <a:cubicBezTo>
                  <a:pt x="4402" y="6866"/>
                  <a:pt x="4402" y="6965"/>
                  <a:pt x="4281" y="6932"/>
                </a:cubicBezTo>
                <a:cubicBezTo>
                  <a:pt x="4258" y="6866"/>
                  <a:pt x="4292" y="6745"/>
                  <a:pt x="4314" y="6657"/>
                </a:cubicBezTo>
                <a:cubicBezTo>
                  <a:pt x="4336" y="6503"/>
                  <a:pt x="4336" y="6558"/>
                  <a:pt x="4413" y="6492"/>
                </a:cubicBezTo>
                <a:cubicBezTo>
                  <a:pt x="4468" y="6448"/>
                  <a:pt x="4699" y="6173"/>
                  <a:pt x="4743" y="6085"/>
                </a:cubicBezTo>
                <a:cubicBezTo>
                  <a:pt x="4919" y="6063"/>
                  <a:pt x="5007" y="6140"/>
                  <a:pt x="5205" y="6096"/>
                </a:cubicBezTo>
                <a:cubicBezTo>
                  <a:pt x="5381" y="6063"/>
                  <a:pt x="5414" y="6019"/>
                  <a:pt x="5623" y="6030"/>
                </a:cubicBezTo>
                <a:cubicBezTo>
                  <a:pt x="5645" y="6063"/>
                  <a:pt x="5634" y="6063"/>
                  <a:pt x="5678" y="6085"/>
                </a:cubicBezTo>
                <a:cubicBezTo>
                  <a:pt x="5689" y="5920"/>
                  <a:pt x="5359" y="6019"/>
                  <a:pt x="5271" y="6052"/>
                </a:cubicBezTo>
                <a:cubicBezTo>
                  <a:pt x="5040" y="6129"/>
                  <a:pt x="4996" y="6074"/>
                  <a:pt x="4798" y="6041"/>
                </a:cubicBezTo>
                <a:cubicBezTo>
                  <a:pt x="4820" y="5876"/>
                  <a:pt x="5095" y="5667"/>
                  <a:pt x="5183" y="5612"/>
                </a:cubicBezTo>
                <a:cubicBezTo>
                  <a:pt x="5205" y="5557"/>
                  <a:pt x="5194" y="5623"/>
                  <a:pt x="5183" y="5568"/>
                </a:cubicBezTo>
                <a:cubicBezTo>
                  <a:pt x="5183" y="5568"/>
                  <a:pt x="5172" y="5557"/>
                  <a:pt x="5161" y="5546"/>
                </a:cubicBezTo>
                <a:cubicBezTo>
                  <a:pt x="5161" y="5535"/>
                  <a:pt x="5161" y="5535"/>
                  <a:pt x="5161" y="5535"/>
                </a:cubicBezTo>
                <a:cubicBezTo>
                  <a:pt x="5172" y="5370"/>
                  <a:pt x="5194" y="5204"/>
                  <a:pt x="5216" y="5028"/>
                </a:cubicBezTo>
                <a:cubicBezTo>
                  <a:pt x="5227" y="4896"/>
                  <a:pt x="5304" y="4863"/>
                  <a:pt x="5348" y="4753"/>
                </a:cubicBezTo>
                <a:cubicBezTo>
                  <a:pt x="5359" y="4698"/>
                  <a:pt x="5370" y="4698"/>
                  <a:pt x="5348" y="4654"/>
                </a:cubicBezTo>
                <a:cubicBezTo>
                  <a:pt x="5249" y="4709"/>
                  <a:pt x="5304" y="4775"/>
                  <a:pt x="5194" y="4841"/>
                </a:cubicBezTo>
                <a:cubicBezTo>
                  <a:pt x="5139" y="4819"/>
                  <a:pt x="5150" y="4797"/>
                  <a:pt x="5106" y="4786"/>
                </a:cubicBezTo>
                <a:lnTo>
                  <a:pt x="5084" y="4786"/>
                </a:lnTo>
                <a:cubicBezTo>
                  <a:pt x="5084" y="4863"/>
                  <a:pt x="5150" y="4808"/>
                  <a:pt x="5139" y="4973"/>
                </a:cubicBezTo>
                <a:cubicBezTo>
                  <a:pt x="5128" y="5292"/>
                  <a:pt x="5117" y="5204"/>
                  <a:pt x="5084" y="5480"/>
                </a:cubicBezTo>
                <a:cubicBezTo>
                  <a:pt x="5073" y="5590"/>
                  <a:pt x="5106" y="5601"/>
                  <a:pt x="5040" y="5678"/>
                </a:cubicBezTo>
                <a:cubicBezTo>
                  <a:pt x="4919" y="5821"/>
                  <a:pt x="4809" y="5733"/>
                  <a:pt x="4754" y="5568"/>
                </a:cubicBezTo>
                <a:cubicBezTo>
                  <a:pt x="4710" y="5469"/>
                  <a:pt x="4897" y="5270"/>
                  <a:pt x="4831" y="5160"/>
                </a:cubicBezTo>
                <a:cubicBezTo>
                  <a:pt x="4743" y="5215"/>
                  <a:pt x="4798" y="5337"/>
                  <a:pt x="4699" y="5436"/>
                </a:cubicBezTo>
                <a:cubicBezTo>
                  <a:pt x="4611" y="5370"/>
                  <a:pt x="4688" y="5359"/>
                  <a:pt x="4556" y="5348"/>
                </a:cubicBezTo>
                <a:cubicBezTo>
                  <a:pt x="4578" y="5403"/>
                  <a:pt x="4655" y="5535"/>
                  <a:pt x="4699" y="5601"/>
                </a:cubicBezTo>
                <a:cubicBezTo>
                  <a:pt x="4721" y="5645"/>
                  <a:pt x="4743" y="5689"/>
                  <a:pt x="4765" y="5722"/>
                </a:cubicBezTo>
                <a:cubicBezTo>
                  <a:pt x="4809" y="5777"/>
                  <a:pt x="4820" y="5766"/>
                  <a:pt x="4853" y="5832"/>
                </a:cubicBezTo>
                <a:cubicBezTo>
                  <a:pt x="4809" y="5942"/>
                  <a:pt x="4567" y="6294"/>
                  <a:pt x="4490" y="6371"/>
                </a:cubicBezTo>
                <a:cubicBezTo>
                  <a:pt x="4369" y="6492"/>
                  <a:pt x="4314" y="6393"/>
                  <a:pt x="4170" y="6349"/>
                </a:cubicBezTo>
                <a:cubicBezTo>
                  <a:pt x="4038" y="6305"/>
                  <a:pt x="3972" y="6294"/>
                  <a:pt x="3895" y="6206"/>
                </a:cubicBezTo>
                <a:cubicBezTo>
                  <a:pt x="3895" y="6074"/>
                  <a:pt x="3994" y="5975"/>
                  <a:pt x="4060" y="5920"/>
                </a:cubicBezTo>
                <a:cubicBezTo>
                  <a:pt x="4126" y="5876"/>
                  <a:pt x="4303" y="5832"/>
                  <a:pt x="4336" y="5755"/>
                </a:cubicBezTo>
                <a:cubicBezTo>
                  <a:pt x="4269" y="5711"/>
                  <a:pt x="4269" y="5777"/>
                  <a:pt x="4159" y="5766"/>
                </a:cubicBezTo>
                <a:cubicBezTo>
                  <a:pt x="4159" y="5645"/>
                  <a:pt x="4214" y="5623"/>
                  <a:pt x="4225" y="5513"/>
                </a:cubicBezTo>
                <a:cubicBezTo>
                  <a:pt x="4049" y="5568"/>
                  <a:pt x="4192" y="5678"/>
                  <a:pt x="3917" y="5997"/>
                </a:cubicBezTo>
                <a:cubicBezTo>
                  <a:pt x="3895" y="6008"/>
                  <a:pt x="3895" y="6008"/>
                  <a:pt x="3884" y="6030"/>
                </a:cubicBezTo>
                <a:lnTo>
                  <a:pt x="3862" y="6041"/>
                </a:lnTo>
                <a:cubicBezTo>
                  <a:pt x="3851" y="6041"/>
                  <a:pt x="3851" y="6041"/>
                  <a:pt x="3851" y="6041"/>
                </a:cubicBezTo>
                <a:lnTo>
                  <a:pt x="3829" y="6019"/>
                </a:lnTo>
                <a:cubicBezTo>
                  <a:pt x="3818" y="6008"/>
                  <a:pt x="3818" y="6008"/>
                  <a:pt x="3818" y="6008"/>
                </a:cubicBezTo>
                <a:lnTo>
                  <a:pt x="3675" y="5920"/>
                </a:lnTo>
                <a:cubicBezTo>
                  <a:pt x="3191" y="5722"/>
                  <a:pt x="3873" y="5612"/>
                  <a:pt x="4071" y="5436"/>
                </a:cubicBezTo>
                <a:cubicBezTo>
                  <a:pt x="4016" y="5392"/>
                  <a:pt x="4093" y="5425"/>
                  <a:pt x="4027" y="5414"/>
                </a:cubicBezTo>
                <a:cubicBezTo>
                  <a:pt x="3972" y="5403"/>
                  <a:pt x="3950" y="5436"/>
                  <a:pt x="3928" y="5414"/>
                </a:cubicBezTo>
                <a:cubicBezTo>
                  <a:pt x="3895" y="5370"/>
                  <a:pt x="3906" y="5292"/>
                  <a:pt x="3928" y="5237"/>
                </a:cubicBezTo>
                <a:cubicBezTo>
                  <a:pt x="3972" y="5127"/>
                  <a:pt x="3983" y="5248"/>
                  <a:pt x="4027" y="5138"/>
                </a:cubicBezTo>
                <a:cubicBezTo>
                  <a:pt x="3994" y="5105"/>
                  <a:pt x="4005" y="5105"/>
                  <a:pt x="3939" y="5127"/>
                </a:cubicBezTo>
                <a:cubicBezTo>
                  <a:pt x="3807" y="5193"/>
                  <a:pt x="3851" y="5359"/>
                  <a:pt x="3840" y="5480"/>
                </a:cubicBezTo>
                <a:cubicBezTo>
                  <a:pt x="3752" y="5535"/>
                  <a:pt x="3576" y="5656"/>
                  <a:pt x="3466" y="5667"/>
                </a:cubicBezTo>
                <a:cubicBezTo>
                  <a:pt x="3411" y="5568"/>
                  <a:pt x="3334" y="5392"/>
                  <a:pt x="3389" y="5248"/>
                </a:cubicBezTo>
                <a:cubicBezTo>
                  <a:pt x="3411" y="5215"/>
                  <a:pt x="3510" y="5215"/>
                  <a:pt x="3543" y="5215"/>
                </a:cubicBezTo>
                <a:cubicBezTo>
                  <a:pt x="3598" y="5215"/>
                  <a:pt x="3642" y="5215"/>
                  <a:pt x="3686" y="5193"/>
                </a:cubicBezTo>
                <a:cubicBezTo>
                  <a:pt x="3642" y="5160"/>
                  <a:pt x="3609" y="5182"/>
                  <a:pt x="3543" y="5182"/>
                </a:cubicBezTo>
                <a:cubicBezTo>
                  <a:pt x="3378" y="5182"/>
                  <a:pt x="3389" y="5105"/>
                  <a:pt x="3466" y="4962"/>
                </a:cubicBezTo>
                <a:cubicBezTo>
                  <a:pt x="3565" y="4764"/>
                  <a:pt x="3741" y="4819"/>
                  <a:pt x="3829" y="4841"/>
                </a:cubicBezTo>
                <a:cubicBezTo>
                  <a:pt x="3950" y="4863"/>
                  <a:pt x="3983" y="4896"/>
                  <a:pt x="4005" y="4830"/>
                </a:cubicBezTo>
                <a:cubicBezTo>
                  <a:pt x="3961" y="4819"/>
                  <a:pt x="3917" y="4819"/>
                  <a:pt x="3862" y="4808"/>
                </a:cubicBezTo>
                <a:cubicBezTo>
                  <a:pt x="3807" y="4797"/>
                  <a:pt x="3796" y="4775"/>
                  <a:pt x="3741" y="4764"/>
                </a:cubicBezTo>
                <a:cubicBezTo>
                  <a:pt x="3752" y="4632"/>
                  <a:pt x="3785" y="4676"/>
                  <a:pt x="3851" y="4577"/>
                </a:cubicBezTo>
                <a:cubicBezTo>
                  <a:pt x="3972" y="4588"/>
                  <a:pt x="4016" y="4643"/>
                  <a:pt x="4159" y="4676"/>
                </a:cubicBezTo>
                <a:cubicBezTo>
                  <a:pt x="4292" y="4709"/>
                  <a:pt x="4380" y="4764"/>
                  <a:pt x="4435" y="4775"/>
                </a:cubicBezTo>
                <a:cubicBezTo>
                  <a:pt x="4413" y="4687"/>
                  <a:pt x="4402" y="4742"/>
                  <a:pt x="4369" y="4654"/>
                </a:cubicBezTo>
                <a:cubicBezTo>
                  <a:pt x="4468" y="4654"/>
                  <a:pt x="4578" y="4720"/>
                  <a:pt x="4666" y="4654"/>
                </a:cubicBezTo>
                <a:cubicBezTo>
                  <a:pt x="4633" y="4621"/>
                  <a:pt x="4347" y="4588"/>
                  <a:pt x="4281" y="4599"/>
                </a:cubicBezTo>
                <a:cubicBezTo>
                  <a:pt x="4093" y="4621"/>
                  <a:pt x="4038" y="4599"/>
                  <a:pt x="3917" y="4511"/>
                </a:cubicBezTo>
                <a:cubicBezTo>
                  <a:pt x="3961" y="4445"/>
                  <a:pt x="4181" y="4324"/>
                  <a:pt x="4247" y="4302"/>
                </a:cubicBezTo>
                <a:cubicBezTo>
                  <a:pt x="4424" y="4258"/>
                  <a:pt x="4655" y="4368"/>
                  <a:pt x="4721" y="4324"/>
                </a:cubicBezTo>
                <a:cubicBezTo>
                  <a:pt x="4655" y="4269"/>
                  <a:pt x="4655" y="4324"/>
                  <a:pt x="4622" y="4247"/>
                </a:cubicBezTo>
                <a:cubicBezTo>
                  <a:pt x="4677" y="4225"/>
                  <a:pt x="4754" y="4214"/>
                  <a:pt x="4831" y="4192"/>
                </a:cubicBezTo>
                <a:cubicBezTo>
                  <a:pt x="4963" y="4159"/>
                  <a:pt x="4963" y="4181"/>
                  <a:pt x="4985" y="4126"/>
                </a:cubicBezTo>
                <a:cubicBezTo>
                  <a:pt x="4886" y="4060"/>
                  <a:pt x="4567" y="4280"/>
                  <a:pt x="4258" y="4236"/>
                </a:cubicBezTo>
                <a:cubicBezTo>
                  <a:pt x="4225" y="4027"/>
                  <a:pt x="4391" y="3961"/>
                  <a:pt x="4534" y="3928"/>
                </a:cubicBezTo>
                <a:cubicBezTo>
                  <a:pt x="4710" y="3884"/>
                  <a:pt x="4908" y="3939"/>
                  <a:pt x="5095" y="3939"/>
                </a:cubicBezTo>
                <a:cubicBezTo>
                  <a:pt x="5073" y="3895"/>
                  <a:pt x="5084" y="3917"/>
                  <a:pt x="5062" y="3884"/>
                </a:cubicBezTo>
                <a:cubicBezTo>
                  <a:pt x="5040" y="3851"/>
                  <a:pt x="5051" y="3906"/>
                  <a:pt x="5040" y="3851"/>
                </a:cubicBezTo>
                <a:cubicBezTo>
                  <a:pt x="5106" y="3807"/>
                  <a:pt x="5139" y="3785"/>
                  <a:pt x="5183" y="3708"/>
                </a:cubicBezTo>
                <a:cubicBezTo>
                  <a:pt x="5348" y="3466"/>
                  <a:pt x="5337" y="3620"/>
                  <a:pt x="5612" y="3576"/>
                </a:cubicBezTo>
                <a:cubicBezTo>
                  <a:pt x="5711" y="3554"/>
                  <a:pt x="5810" y="3543"/>
                  <a:pt x="5854" y="3488"/>
                </a:cubicBezTo>
                <a:cubicBezTo>
                  <a:pt x="5777" y="3433"/>
                  <a:pt x="5546" y="3587"/>
                  <a:pt x="5381" y="3488"/>
                </a:cubicBezTo>
                <a:cubicBezTo>
                  <a:pt x="5403" y="3433"/>
                  <a:pt x="5403" y="3455"/>
                  <a:pt x="5436" y="3411"/>
                </a:cubicBezTo>
                <a:lnTo>
                  <a:pt x="5502" y="3334"/>
                </a:lnTo>
                <a:cubicBezTo>
                  <a:pt x="5381" y="3356"/>
                  <a:pt x="5348" y="3422"/>
                  <a:pt x="5293" y="3499"/>
                </a:cubicBezTo>
                <a:cubicBezTo>
                  <a:pt x="5139" y="3686"/>
                  <a:pt x="4952" y="3939"/>
                  <a:pt x="4622" y="3840"/>
                </a:cubicBezTo>
                <a:cubicBezTo>
                  <a:pt x="4644" y="3774"/>
                  <a:pt x="4666" y="3774"/>
                  <a:pt x="4677" y="3697"/>
                </a:cubicBezTo>
                <a:cubicBezTo>
                  <a:pt x="4611" y="3719"/>
                  <a:pt x="4435" y="3950"/>
                  <a:pt x="4258" y="3972"/>
                </a:cubicBezTo>
                <a:cubicBezTo>
                  <a:pt x="4247" y="3774"/>
                  <a:pt x="4380" y="3719"/>
                  <a:pt x="4391" y="3642"/>
                </a:cubicBezTo>
                <a:cubicBezTo>
                  <a:pt x="4236" y="3653"/>
                  <a:pt x="4181" y="3906"/>
                  <a:pt x="4192" y="4082"/>
                </a:cubicBezTo>
                <a:cubicBezTo>
                  <a:pt x="4203" y="4203"/>
                  <a:pt x="4170" y="4280"/>
                  <a:pt x="4093" y="4324"/>
                </a:cubicBezTo>
                <a:cubicBezTo>
                  <a:pt x="4060" y="4335"/>
                  <a:pt x="3906" y="4412"/>
                  <a:pt x="3884" y="4412"/>
                </a:cubicBezTo>
                <a:cubicBezTo>
                  <a:pt x="3862" y="4236"/>
                  <a:pt x="3972" y="4093"/>
                  <a:pt x="3972" y="3994"/>
                </a:cubicBezTo>
                <a:cubicBezTo>
                  <a:pt x="3961" y="3939"/>
                  <a:pt x="3972" y="3983"/>
                  <a:pt x="3950" y="3961"/>
                </a:cubicBezTo>
                <a:cubicBezTo>
                  <a:pt x="3906" y="4016"/>
                  <a:pt x="3862" y="4137"/>
                  <a:pt x="3851" y="4214"/>
                </a:cubicBezTo>
                <a:cubicBezTo>
                  <a:pt x="3840" y="4269"/>
                  <a:pt x="3818" y="4324"/>
                  <a:pt x="3807" y="4368"/>
                </a:cubicBezTo>
                <a:cubicBezTo>
                  <a:pt x="3807" y="4434"/>
                  <a:pt x="3818" y="4478"/>
                  <a:pt x="3807" y="4533"/>
                </a:cubicBezTo>
                <a:cubicBezTo>
                  <a:pt x="3796" y="4610"/>
                  <a:pt x="3697" y="4654"/>
                  <a:pt x="3631" y="4709"/>
                </a:cubicBezTo>
                <a:cubicBezTo>
                  <a:pt x="3565" y="4786"/>
                  <a:pt x="3532" y="4808"/>
                  <a:pt x="3422" y="4863"/>
                </a:cubicBezTo>
                <a:cubicBezTo>
                  <a:pt x="3290" y="4753"/>
                  <a:pt x="3202" y="4841"/>
                  <a:pt x="3048" y="4797"/>
                </a:cubicBezTo>
                <a:cubicBezTo>
                  <a:pt x="3037" y="4797"/>
                  <a:pt x="3015" y="4786"/>
                  <a:pt x="2993" y="4775"/>
                </a:cubicBezTo>
                <a:cubicBezTo>
                  <a:pt x="2894" y="4709"/>
                  <a:pt x="2971" y="4555"/>
                  <a:pt x="3037" y="4500"/>
                </a:cubicBezTo>
                <a:cubicBezTo>
                  <a:pt x="3191" y="4390"/>
                  <a:pt x="3224" y="4236"/>
                  <a:pt x="3400" y="4170"/>
                </a:cubicBezTo>
                <a:cubicBezTo>
                  <a:pt x="3477" y="4137"/>
                  <a:pt x="3598" y="4104"/>
                  <a:pt x="3642" y="4071"/>
                </a:cubicBezTo>
                <a:lnTo>
                  <a:pt x="3576" y="4060"/>
                </a:lnTo>
                <a:cubicBezTo>
                  <a:pt x="3510" y="4071"/>
                  <a:pt x="3455" y="4126"/>
                  <a:pt x="3367" y="4104"/>
                </a:cubicBezTo>
                <a:cubicBezTo>
                  <a:pt x="3367" y="3972"/>
                  <a:pt x="3587" y="3829"/>
                  <a:pt x="3631" y="3730"/>
                </a:cubicBezTo>
                <a:cubicBezTo>
                  <a:pt x="3521" y="3730"/>
                  <a:pt x="3488" y="3796"/>
                  <a:pt x="3433" y="3862"/>
                </a:cubicBezTo>
                <a:cubicBezTo>
                  <a:pt x="3378" y="3939"/>
                  <a:pt x="3345" y="3983"/>
                  <a:pt x="3301" y="4060"/>
                </a:cubicBezTo>
                <a:cubicBezTo>
                  <a:pt x="3235" y="4181"/>
                  <a:pt x="3125" y="4379"/>
                  <a:pt x="3015" y="4434"/>
                </a:cubicBezTo>
                <a:cubicBezTo>
                  <a:pt x="2982" y="4423"/>
                  <a:pt x="2905" y="4368"/>
                  <a:pt x="2872" y="4346"/>
                </a:cubicBezTo>
                <a:cubicBezTo>
                  <a:pt x="2839" y="4302"/>
                  <a:pt x="2817" y="4269"/>
                  <a:pt x="2795" y="4225"/>
                </a:cubicBezTo>
                <a:cubicBezTo>
                  <a:pt x="2740" y="4137"/>
                  <a:pt x="2685" y="3785"/>
                  <a:pt x="2740" y="3708"/>
                </a:cubicBezTo>
                <a:cubicBezTo>
                  <a:pt x="2762" y="3675"/>
                  <a:pt x="2806" y="3631"/>
                  <a:pt x="2861" y="3609"/>
                </a:cubicBezTo>
                <a:cubicBezTo>
                  <a:pt x="2938" y="3598"/>
                  <a:pt x="3147" y="3609"/>
                  <a:pt x="3224" y="3587"/>
                </a:cubicBezTo>
                <a:cubicBezTo>
                  <a:pt x="3147" y="3554"/>
                  <a:pt x="3037" y="3587"/>
                  <a:pt x="2927" y="3565"/>
                </a:cubicBezTo>
                <a:cubicBezTo>
                  <a:pt x="2949" y="3488"/>
                  <a:pt x="3015" y="3488"/>
                  <a:pt x="3092" y="3389"/>
                </a:cubicBezTo>
                <a:cubicBezTo>
                  <a:pt x="3136" y="3334"/>
                  <a:pt x="3103" y="3367"/>
                  <a:pt x="3158" y="3323"/>
                </a:cubicBezTo>
                <a:cubicBezTo>
                  <a:pt x="3180" y="3334"/>
                  <a:pt x="3488" y="3510"/>
                  <a:pt x="3576" y="3367"/>
                </a:cubicBezTo>
                <a:cubicBezTo>
                  <a:pt x="3433" y="3312"/>
                  <a:pt x="3389" y="3466"/>
                  <a:pt x="3202" y="3268"/>
                </a:cubicBezTo>
                <a:cubicBezTo>
                  <a:pt x="3246" y="3048"/>
                  <a:pt x="3345" y="3125"/>
                  <a:pt x="3521" y="3103"/>
                </a:cubicBezTo>
                <a:cubicBezTo>
                  <a:pt x="3576" y="3092"/>
                  <a:pt x="3587" y="3081"/>
                  <a:pt x="3631" y="3070"/>
                </a:cubicBezTo>
                <a:cubicBezTo>
                  <a:pt x="3741" y="3048"/>
                  <a:pt x="3675" y="3070"/>
                  <a:pt x="3708" y="3081"/>
                </a:cubicBezTo>
                <a:cubicBezTo>
                  <a:pt x="3829" y="3114"/>
                  <a:pt x="3730" y="3004"/>
                  <a:pt x="4082" y="3136"/>
                </a:cubicBezTo>
                <a:cubicBezTo>
                  <a:pt x="4071" y="3213"/>
                  <a:pt x="4049" y="3279"/>
                  <a:pt x="4104" y="3345"/>
                </a:cubicBezTo>
                <a:cubicBezTo>
                  <a:pt x="4137" y="3290"/>
                  <a:pt x="4104" y="3246"/>
                  <a:pt x="4104" y="3180"/>
                </a:cubicBezTo>
                <a:cubicBezTo>
                  <a:pt x="4192" y="3180"/>
                  <a:pt x="4402" y="3213"/>
                  <a:pt x="4457" y="3290"/>
                </a:cubicBezTo>
                <a:lnTo>
                  <a:pt x="4490" y="3389"/>
                </a:lnTo>
                <a:cubicBezTo>
                  <a:pt x="4490" y="3389"/>
                  <a:pt x="4490" y="3400"/>
                  <a:pt x="4490" y="3400"/>
                </a:cubicBezTo>
                <a:cubicBezTo>
                  <a:pt x="4556" y="3378"/>
                  <a:pt x="4523" y="3422"/>
                  <a:pt x="4545" y="3323"/>
                </a:cubicBezTo>
                <a:cubicBezTo>
                  <a:pt x="4611" y="3334"/>
                  <a:pt x="4644" y="3345"/>
                  <a:pt x="4688" y="3323"/>
                </a:cubicBezTo>
                <a:cubicBezTo>
                  <a:pt x="4589" y="3213"/>
                  <a:pt x="4391" y="3180"/>
                  <a:pt x="4258" y="3147"/>
                </a:cubicBezTo>
                <a:cubicBezTo>
                  <a:pt x="4115" y="3114"/>
                  <a:pt x="3950" y="3004"/>
                  <a:pt x="3829" y="3037"/>
                </a:cubicBezTo>
                <a:cubicBezTo>
                  <a:pt x="3873" y="2916"/>
                  <a:pt x="3961" y="2982"/>
                  <a:pt x="3983" y="2894"/>
                </a:cubicBezTo>
                <a:cubicBezTo>
                  <a:pt x="3862" y="2828"/>
                  <a:pt x="3598" y="3136"/>
                  <a:pt x="3345" y="3037"/>
                </a:cubicBezTo>
                <a:cubicBezTo>
                  <a:pt x="3356" y="2960"/>
                  <a:pt x="3433" y="2938"/>
                  <a:pt x="3488" y="2872"/>
                </a:cubicBezTo>
                <a:cubicBezTo>
                  <a:pt x="3565" y="2784"/>
                  <a:pt x="3631" y="2729"/>
                  <a:pt x="3730" y="2674"/>
                </a:cubicBezTo>
                <a:cubicBezTo>
                  <a:pt x="3873" y="2586"/>
                  <a:pt x="3774" y="2542"/>
                  <a:pt x="4027" y="2597"/>
                </a:cubicBezTo>
                <a:cubicBezTo>
                  <a:pt x="4236" y="2641"/>
                  <a:pt x="4424" y="2531"/>
                  <a:pt x="4600" y="2586"/>
                </a:cubicBezTo>
                <a:cubicBezTo>
                  <a:pt x="4666" y="2608"/>
                  <a:pt x="4732" y="2663"/>
                  <a:pt x="4776" y="2707"/>
                </a:cubicBezTo>
                <a:cubicBezTo>
                  <a:pt x="4831" y="2773"/>
                  <a:pt x="4831" y="2839"/>
                  <a:pt x="4919" y="2861"/>
                </a:cubicBezTo>
                <a:cubicBezTo>
                  <a:pt x="4897" y="2762"/>
                  <a:pt x="4853" y="2806"/>
                  <a:pt x="4875" y="2729"/>
                </a:cubicBezTo>
                <a:cubicBezTo>
                  <a:pt x="5018" y="2652"/>
                  <a:pt x="5106" y="2740"/>
                  <a:pt x="5238" y="2586"/>
                </a:cubicBezTo>
                <a:cubicBezTo>
                  <a:pt x="5271" y="2531"/>
                  <a:pt x="5304" y="2465"/>
                  <a:pt x="5337" y="2432"/>
                </a:cubicBezTo>
                <a:cubicBezTo>
                  <a:pt x="5381" y="2388"/>
                  <a:pt x="5447" y="2366"/>
                  <a:pt x="5480" y="2322"/>
                </a:cubicBezTo>
                <a:cubicBezTo>
                  <a:pt x="5447" y="2300"/>
                  <a:pt x="5524" y="2300"/>
                  <a:pt x="5425" y="2311"/>
                </a:cubicBezTo>
                <a:lnTo>
                  <a:pt x="5315" y="2377"/>
                </a:lnTo>
                <a:cubicBezTo>
                  <a:pt x="5227" y="2465"/>
                  <a:pt x="5194" y="2597"/>
                  <a:pt x="5051" y="2641"/>
                </a:cubicBezTo>
                <a:cubicBezTo>
                  <a:pt x="4985" y="2663"/>
                  <a:pt x="4875" y="2663"/>
                  <a:pt x="4820" y="2641"/>
                </a:cubicBezTo>
                <a:cubicBezTo>
                  <a:pt x="4732" y="2608"/>
                  <a:pt x="4809" y="2586"/>
                  <a:pt x="4644" y="2542"/>
                </a:cubicBezTo>
                <a:cubicBezTo>
                  <a:pt x="4380" y="2476"/>
                  <a:pt x="4104" y="2641"/>
                  <a:pt x="3939" y="2487"/>
                </a:cubicBezTo>
                <a:cubicBezTo>
                  <a:pt x="3961" y="2355"/>
                  <a:pt x="4181" y="2190"/>
                  <a:pt x="4325" y="2113"/>
                </a:cubicBezTo>
                <a:cubicBezTo>
                  <a:pt x="4534" y="2014"/>
                  <a:pt x="4402" y="2102"/>
                  <a:pt x="4589" y="2069"/>
                </a:cubicBezTo>
                <a:cubicBezTo>
                  <a:pt x="4655" y="2047"/>
                  <a:pt x="4842" y="2014"/>
                  <a:pt x="4875" y="1992"/>
                </a:cubicBezTo>
                <a:cubicBezTo>
                  <a:pt x="4798" y="1926"/>
                  <a:pt x="4644" y="2014"/>
                  <a:pt x="4545" y="2003"/>
                </a:cubicBezTo>
                <a:cubicBezTo>
                  <a:pt x="4556" y="1915"/>
                  <a:pt x="4600" y="1871"/>
                  <a:pt x="4655" y="1827"/>
                </a:cubicBezTo>
                <a:lnTo>
                  <a:pt x="4787" y="1706"/>
                </a:lnTo>
                <a:cubicBezTo>
                  <a:pt x="4875" y="1651"/>
                  <a:pt x="5073" y="1596"/>
                  <a:pt x="5128" y="1508"/>
                </a:cubicBezTo>
                <a:cubicBezTo>
                  <a:pt x="5051" y="1464"/>
                  <a:pt x="4864" y="1640"/>
                  <a:pt x="4765" y="1640"/>
                </a:cubicBezTo>
                <a:cubicBezTo>
                  <a:pt x="4743" y="1541"/>
                  <a:pt x="4831" y="1397"/>
                  <a:pt x="4787" y="1309"/>
                </a:cubicBezTo>
                <a:cubicBezTo>
                  <a:pt x="4721" y="1342"/>
                  <a:pt x="4743" y="1320"/>
                  <a:pt x="4721" y="1397"/>
                </a:cubicBezTo>
                <a:cubicBezTo>
                  <a:pt x="4710" y="1419"/>
                  <a:pt x="4688" y="1464"/>
                  <a:pt x="4677" y="1486"/>
                </a:cubicBezTo>
                <a:cubicBezTo>
                  <a:pt x="4633" y="1607"/>
                  <a:pt x="4677" y="1607"/>
                  <a:pt x="4677" y="1706"/>
                </a:cubicBezTo>
                <a:cubicBezTo>
                  <a:pt x="4644" y="1772"/>
                  <a:pt x="4600" y="1794"/>
                  <a:pt x="4556" y="1849"/>
                </a:cubicBezTo>
                <a:cubicBezTo>
                  <a:pt x="4501" y="1904"/>
                  <a:pt x="4490" y="1959"/>
                  <a:pt x="4446" y="1992"/>
                </a:cubicBezTo>
                <a:cubicBezTo>
                  <a:pt x="4380" y="2036"/>
                  <a:pt x="4170" y="2157"/>
                  <a:pt x="4104" y="2157"/>
                </a:cubicBezTo>
                <a:cubicBezTo>
                  <a:pt x="4093" y="1981"/>
                  <a:pt x="4159" y="1629"/>
                  <a:pt x="4126" y="1486"/>
                </a:cubicBezTo>
                <a:cubicBezTo>
                  <a:pt x="4104" y="1508"/>
                  <a:pt x="4115" y="1486"/>
                  <a:pt x="4104" y="1519"/>
                </a:cubicBezTo>
                <a:cubicBezTo>
                  <a:pt x="4082" y="1596"/>
                  <a:pt x="4060" y="1959"/>
                  <a:pt x="4038" y="2080"/>
                </a:cubicBezTo>
                <a:cubicBezTo>
                  <a:pt x="4016" y="2201"/>
                  <a:pt x="4027" y="2256"/>
                  <a:pt x="3961" y="2333"/>
                </a:cubicBezTo>
                <a:cubicBezTo>
                  <a:pt x="3939" y="2366"/>
                  <a:pt x="3917" y="2377"/>
                  <a:pt x="3884" y="2421"/>
                </a:cubicBezTo>
                <a:cubicBezTo>
                  <a:pt x="3829" y="2509"/>
                  <a:pt x="3884" y="2487"/>
                  <a:pt x="3796" y="2509"/>
                </a:cubicBezTo>
                <a:cubicBezTo>
                  <a:pt x="3774" y="2377"/>
                  <a:pt x="3840" y="2124"/>
                  <a:pt x="3796" y="2014"/>
                </a:cubicBezTo>
                <a:cubicBezTo>
                  <a:pt x="3741" y="2091"/>
                  <a:pt x="3741" y="2366"/>
                  <a:pt x="3730" y="2487"/>
                </a:cubicBezTo>
                <a:cubicBezTo>
                  <a:pt x="3719" y="2608"/>
                  <a:pt x="3708" y="2597"/>
                  <a:pt x="3631" y="2652"/>
                </a:cubicBezTo>
                <a:cubicBezTo>
                  <a:pt x="3565" y="2707"/>
                  <a:pt x="3543" y="2729"/>
                  <a:pt x="3488" y="2762"/>
                </a:cubicBezTo>
                <a:cubicBezTo>
                  <a:pt x="3422" y="2685"/>
                  <a:pt x="3433" y="2498"/>
                  <a:pt x="3466" y="2388"/>
                </a:cubicBezTo>
                <a:cubicBezTo>
                  <a:pt x="3488" y="2289"/>
                  <a:pt x="3565" y="2157"/>
                  <a:pt x="3576" y="2113"/>
                </a:cubicBezTo>
                <a:cubicBezTo>
                  <a:pt x="3477" y="2113"/>
                  <a:pt x="3444" y="2289"/>
                  <a:pt x="3411" y="2377"/>
                </a:cubicBezTo>
                <a:lnTo>
                  <a:pt x="3378" y="2465"/>
                </a:lnTo>
                <a:cubicBezTo>
                  <a:pt x="3323" y="2421"/>
                  <a:pt x="3301" y="2366"/>
                  <a:pt x="3235" y="2344"/>
                </a:cubicBezTo>
                <a:cubicBezTo>
                  <a:pt x="3235" y="2410"/>
                  <a:pt x="3301" y="2476"/>
                  <a:pt x="3334" y="2531"/>
                </a:cubicBezTo>
                <a:cubicBezTo>
                  <a:pt x="3367" y="2575"/>
                  <a:pt x="3356" y="2542"/>
                  <a:pt x="3378" y="2575"/>
                </a:cubicBezTo>
                <a:lnTo>
                  <a:pt x="3411" y="2872"/>
                </a:lnTo>
                <a:cubicBezTo>
                  <a:pt x="3334" y="2927"/>
                  <a:pt x="3301" y="2993"/>
                  <a:pt x="3224" y="3015"/>
                </a:cubicBezTo>
                <a:cubicBezTo>
                  <a:pt x="3213" y="2960"/>
                  <a:pt x="3191" y="2905"/>
                  <a:pt x="3191" y="2861"/>
                </a:cubicBezTo>
                <a:cubicBezTo>
                  <a:pt x="3191" y="2817"/>
                  <a:pt x="3191" y="2795"/>
                  <a:pt x="3191" y="2762"/>
                </a:cubicBezTo>
                <a:cubicBezTo>
                  <a:pt x="3191" y="2718"/>
                  <a:pt x="3191" y="2740"/>
                  <a:pt x="3180" y="2718"/>
                </a:cubicBezTo>
                <a:cubicBezTo>
                  <a:pt x="3180" y="2718"/>
                  <a:pt x="3180" y="2707"/>
                  <a:pt x="3180" y="2707"/>
                </a:cubicBezTo>
                <a:cubicBezTo>
                  <a:pt x="3180" y="2696"/>
                  <a:pt x="3180" y="2696"/>
                  <a:pt x="3169" y="2685"/>
                </a:cubicBezTo>
                <a:cubicBezTo>
                  <a:pt x="3125" y="2729"/>
                  <a:pt x="3125" y="2817"/>
                  <a:pt x="3136" y="2894"/>
                </a:cubicBezTo>
                <a:cubicBezTo>
                  <a:pt x="3147" y="2949"/>
                  <a:pt x="3169" y="3048"/>
                  <a:pt x="3180" y="3092"/>
                </a:cubicBezTo>
                <a:cubicBezTo>
                  <a:pt x="3191" y="3180"/>
                  <a:pt x="3081" y="3334"/>
                  <a:pt x="3004" y="3356"/>
                </a:cubicBezTo>
                <a:cubicBezTo>
                  <a:pt x="2971" y="3301"/>
                  <a:pt x="3004" y="3191"/>
                  <a:pt x="2971" y="3136"/>
                </a:cubicBezTo>
                <a:cubicBezTo>
                  <a:pt x="2872" y="3125"/>
                  <a:pt x="2960" y="3411"/>
                  <a:pt x="2905" y="3488"/>
                </a:cubicBezTo>
                <a:cubicBezTo>
                  <a:pt x="2883" y="3521"/>
                  <a:pt x="2817" y="3554"/>
                  <a:pt x="2784" y="3598"/>
                </a:cubicBezTo>
                <a:cubicBezTo>
                  <a:pt x="2740" y="3642"/>
                  <a:pt x="2718" y="3675"/>
                  <a:pt x="2652" y="3686"/>
                </a:cubicBezTo>
                <a:cubicBezTo>
                  <a:pt x="2597" y="3642"/>
                  <a:pt x="2399" y="3455"/>
                  <a:pt x="2355" y="3378"/>
                </a:cubicBezTo>
                <a:cubicBezTo>
                  <a:pt x="2311" y="3301"/>
                  <a:pt x="2311" y="3235"/>
                  <a:pt x="2278" y="3158"/>
                </a:cubicBezTo>
                <a:cubicBezTo>
                  <a:pt x="2245" y="3059"/>
                  <a:pt x="2212" y="3026"/>
                  <a:pt x="2256" y="2949"/>
                </a:cubicBezTo>
                <a:cubicBezTo>
                  <a:pt x="2333" y="2850"/>
                  <a:pt x="2465" y="2751"/>
                  <a:pt x="2531" y="2619"/>
                </a:cubicBezTo>
                <a:cubicBezTo>
                  <a:pt x="2564" y="2542"/>
                  <a:pt x="2564" y="2476"/>
                  <a:pt x="2619" y="2421"/>
                </a:cubicBezTo>
                <a:cubicBezTo>
                  <a:pt x="2685" y="2355"/>
                  <a:pt x="2762" y="2344"/>
                  <a:pt x="2806" y="2300"/>
                </a:cubicBezTo>
                <a:cubicBezTo>
                  <a:pt x="2729" y="2245"/>
                  <a:pt x="2696" y="2333"/>
                  <a:pt x="2641" y="2322"/>
                </a:cubicBezTo>
                <a:cubicBezTo>
                  <a:pt x="2619" y="2300"/>
                  <a:pt x="2619" y="2333"/>
                  <a:pt x="2630" y="2289"/>
                </a:cubicBezTo>
                <a:cubicBezTo>
                  <a:pt x="2652" y="2256"/>
                  <a:pt x="2641" y="2289"/>
                  <a:pt x="2652" y="2267"/>
                </a:cubicBezTo>
                <a:cubicBezTo>
                  <a:pt x="2718" y="2212"/>
                  <a:pt x="2685" y="2300"/>
                  <a:pt x="2707" y="2212"/>
                </a:cubicBezTo>
                <a:cubicBezTo>
                  <a:pt x="2454" y="2080"/>
                  <a:pt x="2641" y="2630"/>
                  <a:pt x="2168" y="2938"/>
                </a:cubicBezTo>
                <a:cubicBezTo>
                  <a:pt x="2091" y="2916"/>
                  <a:pt x="2113" y="2894"/>
                  <a:pt x="2047" y="2872"/>
                </a:cubicBezTo>
                <a:cubicBezTo>
                  <a:pt x="2003" y="2850"/>
                  <a:pt x="1948" y="2861"/>
                  <a:pt x="1904" y="2850"/>
                </a:cubicBezTo>
                <a:cubicBezTo>
                  <a:pt x="1805" y="2839"/>
                  <a:pt x="1706" y="2806"/>
                  <a:pt x="1662" y="2751"/>
                </a:cubicBezTo>
                <a:lnTo>
                  <a:pt x="1618" y="2289"/>
                </a:lnTo>
                <a:cubicBezTo>
                  <a:pt x="2223" y="2146"/>
                  <a:pt x="1981" y="2234"/>
                  <a:pt x="2267" y="2256"/>
                </a:cubicBezTo>
                <a:cubicBezTo>
                  <a:pt x="2245" y="2179"/>
                  <a:pt x="2234" y="2212"/>
                  <a:pt x="2201" y="2157"/>
                </a:cubicBezTo>
                <a:cubicBezTo>
                  <a:pt x="2245" y="2080"/>
                  <a:pt x="2300" y="2014"/>
                  <a:pt x="2344" y="1948"/>
                </a:cubicBezTo>
                <a:cubicBezTo>
                  <a:pt x="2443" y="1937"/>
                  <a:pt x="2542" y="2025"/>
                  <a:pt x="2608" y="1992"/>
                </a:cubicBezTo>
                <a:cubicBezTo>
                  <a:pt x="2564" y="1937"/>
                  <a:pt x="2476" y="1926"/>
                  <a:pt x="2443" y="1871"/>
                </a:cubicBezTo>
                <a:cubicBezTo>
                  <a:pt x="2465" y="1816"/>
                  <a:pt x="2564" y="1717"/>
                  <a:pt x="2608" y="1662"/>
                </a:cubicBezTo>
                <a:lnTo>
                  <a:pt x="2982" y="1750"/>
                </a:lnTo>
                <a:cubicBezTo>
                  <a:pt x="3037" y="1783"/>
                  <a:pt x="3026" y="1827"/>
                  <a:pt x="3103" y="1849"/>
                </a:cubicBezTo>
                <a:cubicBezTo>
                  <a:pt x="3169" y="1871"/>
                  <a:pt x="3235" y="1838"/>
                  <a:pt x="3268" y="1816"/>
                </a:cubicBezTo>
                <a:cubicBezTo>
                  <a:pt x="3191" y="1618"/>
                  <a:pt x="2828" y="1761"/>
                  <a:pt x="2707" y="1596"/>
                </a:cubicBezTo>
                <a:cubicBezTo>
                  <a:pt x="2729" y="1530"/>
                  <a:pt x="2740" y="1530"/>
                  <a:pt x="2795" y="1497"/>
                </a:cubicBezTo>
                <a:cubicBezTo>
                  <a:pt x="2949" y="1375"/>
                  <a:pt x="2938" y="1386"/>
                  <a:pt x="3158" y="1419"/>
                </a:cubicBezTo>
                <a:cubicBezTo>
                  <a:pt x="3290" y="1453"/>
                  <a:pt x="3246" y="1497"/>
                  <a:pt x="3345" y="1574"/>
                </a:cubicBezTo>
                <a:cubicBezTo>
                  <a:pt x="3400" y="1629"/>
                  <a:pt x="3455" y="1706"/>
                  <a:pt x="3521" y="1717"/>
                </a:cubicBezTo>
                <a:cubicBezTo>
                  <a:pt x="3510" y="1563"/>
                  <a:pt x="3312" y="1574"/>
                  <a:pt x="3334" y="1419"/>
                </a:cubicBezTo>
                <a:cubicBezTo>
                  <a:pt x="3455" y="1364"/>
                  <a:pt x="3664" y="1375"/>
                  <a:pt x="3807" y="1353"/>
                </a:cubicBezTo>
                <a:lnTo>
                  <a:pt x="3873" y="1331"/>
                </a:lnTo>
                <a:cubicBezTo>
                  <a:pt x="3818" y="1265"/>
                  <a:pt x="3763" y="1309"/>
                  <a:pt x="3675" y="1320"/>
                </a:cubicBezTo>
                <a:cubicBezTo>
                  <a:pt x="3598" y="1331"/>
                  <a:pt x="3510" y="1320"/>
                  <a:pt x="3422" y="1320"/>
                </a:cubicBezTo>
                <a:cubicBezTo>
                  <a:pt x="3466" y="1034"/>
                  <a:pt x="3609" y="1067"/>
                  <a:pt x="3763" y="1001"/>
                </a:cubicBezTo>
                <a:cubicBezTo>
                  <a:pt x="3807" y="979"/>
                  <a:pt x="3785" y="1001"/>
                  <a:pt x="3807" y="968"/>
                </a:cubicBezTo>
                <a:cubicBezTo>
                  <a:pt x="3763" y="935"/>
                  <a:pt x="3708" y="968"/>
                  <a:pt x="3653" y="979"/>
                </a:cubicBezTo>
                <a:cubicBezTo>
                  <a:pt x="3356" y="1078"/>
                  <a:pt x="3587" y="869"/>
                  <a:pt x="3587" y="792"/>
                </a:cubicBezTo>
                <a:cubicBezTo>
                  <a:pt x="3521" y="792"/>
                  <a:pt x="3466" y="869"/>
                  <a:pt x="3455" y="946"/>
                </a:cubicBezTo>
                <a:cubicBezTo>
                  <a:pt x="3400" y="1265"/>
                  <a:pt x="3356" y="1453"/>
                  <a:pt x="2982" y="1342"/>
                </a:cubicBezTo>
                <a:cubicBezTo>
                  <a:pt x="2982" y="1276"/>
                  <a:pt x="3092" y="1067"/>
                  <a:pt x="3125" y="990"/>
                </a:cubicBezTo>
                <a:cubicBezTo>
                  <a:pt x="3169" y="891"/>
                  <a:pt x="3257" y="792"/>
                  <a:pt x="3279" y="693"/>
                </a:cubicBezTo>
                <a:cubicBezTo>
                  <a:pt x="3191" y="693"/>
                  <a:pt x="3136" y="825"/>
                  <a:pt x="3092" y="902"/>
                </a:cubicBezTo>
                <a:cubicBezTo>
                  <a:pt x="2916" y="1309"/>
                  <a:pt x="2872" y="1320"/>
                  <a:pt x="2586" y="1607"/>
                </a:cubicBezTo>
                <a:cubicBezTo>
                  <a:pt x="2520" y="1684"/>
                  <a:pt x="2465" y="1739"/>
                  <a:pt x="2388" y="1816"/>
                </a:cubicBezTo>
                <a:cubicBezTo>
                  <a:pt x="2168" y="2069"/>
                  <a:pt x="2179" y="2124"/>
                  <a:pt x="1926" y="2157"/>
                </a:cubicBezTo>
                <a:cubicBezTo>
                  <a:pt x="1838" y="2179"/>
                  <a:pt x="1684" y="2223"/>
                  <a:pt x="1607" y="2190"/>
                </a:cubicBezTo>
                <a:cubicBezTo>
                  <a:pt x="1574" y="2124"/>
                  <a:pt x="1574" y="1959"/>
                  <a:pt x="1607" y="1893"/>
                </a:cubicBezTo>
                <a:cubicBezTo>
                  <a:pt x="1651" y="1772"/>
                  <a:pt x="1695" y="1772"/>
                  <a:pt x="1728" y="1684"/>
                </a:cubicBezTo>
                <a:cubicBezTo>
                  <a:pt x="1915" y="1684"/>
                  <a:pt x="2036" y="1684"/>
                  <a:pt x="2190" y="1596"/>
                </a:cubicBezTo>
                <a:cubicBezTo>
                  <a:pt x="2245" y="1563"/>
                  <a:pt x="2245" y="1563"/>
                  <a:pt x="2223" y="1508"/>
                </a:cubicBezTo>
                <a:cubicBezTo>
                  <a:pt x="2190" y="1519"/>
                  <a:pt x="2102" y="1596"/>
                  <a:pt x="2036" y="1618"/>
                </a:cubicBezTo>
                <a:cubicBezTo>
                  <a:pt x="1970" y="1651"/>
                  <a:pt x="1893" y="1651"/>
                  <a:pt x="1816" y="1640"/>
                </a:cubicBezTo>
                <a:cubicBezTo>
                  <a:pt x="1816" y="1541"/>
                  <a:pt x="1860" y="1497"/>
                  <a:pt x="1904" y="1419"/>
                </a:cubicBezTo>
                <a:cubicBezTo>
                  <a:pt x="2113" y="1067"/>
                  <a:pt x="2465" y="1342"/>
                  <a:pt x="2498" y="1210"/>
                </a:cubicBezTo>
                <a:cubicBezTo>
                  <a:pt x="2366" y="1144"/>
                  <a:pt x="2289" y="1232"/>
                  <a:pt x="2157" y="1177"/>
                </a:cubicBezTo>
                <a:cubicBezTo>
                  <a:pt x="2157" y="1100"/>
                  <a:pt x="2190" y="1111"/>
                  <a:pt x="2190" y="1001"/>
                </a:cubicBezTo>
                <a:cubicBezTo>
                  <a:pt x="2135" y="1078"/>
                  <a:pt x="2036" y="1309"/>
                  <a:pt x="1926" y="1287"/>
                </a:cubicBezTo>
                <a:cubicBezTo>
                  <a:pt x="1871" y="1254"/>
                  <a:pt x="1904" y="1188"/>
                  <a:pt x="1904" y="1111"/>
                </a:cubicBezTo>
                <a:cubicBezTo>
                  <a:pt x="1904" y="1012"/>
                  <a:pt x="1926" y="638"/>
                  <a:pt x="1838" y="583"/>
                </a:cubicBezTo>
                <a:cubicBezTo>
                  <a:pt x="1816" y="627"/>
                  <a:pt x="1871" y="858"/>
                  <a:pt x="1849" y="957"/>
                </a:cubicBezTo>
                <a:cubicBezTo>
                  <a:pt x="1772" y="1331"/>
                  <a:pt x="1970" y="1265"/>
                  <a:pt x="1728" y="1629"/>
                </a:cubicBezTo>
                <a:cubicBezTo>
                  <a:pt x="1684" y="1695"/>
                  <a:pt x="1585" y="1871"/>
                  <a:pt x="1563" y="1893"/>
                </a:cubicBezTo>
                <a:cubicBezTo>
                  <a:pt x="1112" y="1552"/>
                  <a:pt x="1684" y="1056"/>
                  <a:pt x="1497" y="990"/>
                </a:cubicBezTo>
                <a:cubicBezTo>
                  <a:pt x="1486" y="1034"/>
                  <a:pt x="1486" y="1100"/>
                  <a:pt x="1475" y="1133"/>
                </a:cubicBezTo>
                <a:lnTo>
                  <a:pt x="1409" y="1265"/>
                </a:lnTo>
                <a:cubicBezTo>
                  <a:pt x="1332" y="1199"/>
                  <a:pt x="1321" y="1045"/>
                  <a:pt x="1310" y="913"/>
                </a:cubicBezTo>
                <a:cubicBezTo>
                  <a:pt x="1277" y="561"/>
                  <a:pt x="1442" y="550"/>
                  <a:pt x="1530" y="308"/>
                </a:cubicBezTo>
                <a:cubicBezTo>
                  <a:pt x="1574" y="220"/>
                  <a:pt x="1662" y="99"/>
                  <a:pt x="1574" y="0"/>
                </a:cubicBezTo>
                <a:lnTo>
                  <a:pt x="1563" y="77"/>
                </a:lnTo>
                <a:cubicBezTo>
                  <a:pt x="1563" y="198"/>
                  <a:pt x="1398" y="506"/>
                  <a:pt x="1321" y="561"/>
                </a:cubicBezTo>
                <a:cubicBezTo>
                  <a:pt x="1299" y="539"/>
                  <a:pt x="1321" y="572"/>
                  <a:pt x="1288" y="517"/>
                </a:cubicBezTo>
                <a:cubicBezTo>
                  <a:pt x="1255" y="451"/>
                  <a:pt x="1255" y="374"/>
                  <a:pt x="1244" y="286"/>
                </a:cubicBezTo>
                <a:cubicBezTo>
                  <a:pt x="1233" y="187"/>
                  <a:pt x="1233" y="99"/>
                  <a:pt x="1156" y="77"/>
                </a:cubicBezTo>
                <a:cubicBezTo>
                  <a:pt x="1167" y="154"/>
                  <a:pt x="1200" y="198"/>
                  <a:pt x="1211" y="297"/>
                </a:cubicBezTo>
                <a:cubicBezTo>
                  <a:pt x="1211" y="418"/>
                  <a:pt x="1222" y="429"/>
                  <a:pt x="1244" y="539"/>
                </a:cubicBezTo>
                <a:cubicBezTo>
                  <a:pt x="1288" y="682"/>
                  <a:pt x="1266" y="924"/>
                  <a:pt x="1277" y="1089"/>
                </a:cubicBezTo>
                <a:cubicBezTo>
                  <a:pt x="1156" y="1056"/>
                  <a:pt x="1167" y="1012"/>
                  <a:pt x="1079" y="957"/>
                </a:cubicBezTo>
                <a:cubicBezTo>
                  <a:pt x="958" y="891"/>
                  <a:pt x="991" y="924"/>
                  <a:pt x="969" y="759"/>
                </a:cubicBezTo>
                <a:cubicBezTo>
                  <a:pt x="958" y="660"/>
                  <a:pt x="914" y="660"/>
                  <a:pt x="870" y="572"/>
                </a:cubicBezTo>
                <a:cubicBezTo>
                  <a:pt x="837" y="506"/>
                  <a:pt x="837" y="429"/>
                  <a:pt x="760" y="418"/>
                </a:cubicBezTo>
                <a:cubicBezTo>
                  <a:pt x="771" y="605"/>
                  <a:pt x="980" y="737"/>
                  <a:pt x="903" y="825"/>
                </a:cubicBezTo>
                <a:cubicBezTo>
                  <a:pt x="870" y="858"/>
                  <a:pt x="892" y="858"/>
                  <a:pt x="826" y="825"/>
                </a:cubicBezTo>
                <a:cubicBezTo>
                  <a:pt x="760" y="803"/>
                  <a:pt x="661" y="726"/>
                  <a:pt x="583" y="781"/>
                </a:cubicBezTo>
                <a:cubicBezTo>
                  <a:pt x="639" y="836"/>
                  <a:pt x="639" y="792"/>
                  <a:pt x="727" y="825"/>
                </a:cubicBezTo>
                <a:cubicBezTo>
                  <a:pt x="782" y="847"/>
                  <a:pt x="793" y="869"/>
                  <a:pt x="859" y="891"/>
                </a:cubicBezTo>
                <a:cubicBezTo>
                  <a:pt x="848" y="979"/>
                  <a:pt x="859" y="968"/>
                  <a:pt x="793" y="1012"/>
                </a:cubicBezTo>
                <a:cubicBezTo>
                  <a:pt x="749" y="1034"/>
                  <a:pt x="727" y="1045"/>
                  <a:pt x="694" y="1078"/>
                </a:cubicBezTo>
                <a:cubicBezTo>
                  <a:pt x="837" y="1166"/>
                  <a:pt x="848" y="792"/>
                  <a:pt x="1178" y="1089"/>
                </a:cubicBezTo>
                <a:cubicBezTo>
                  <a:pt x="1255" y="1155"/>
                  <a:pt x="1332" y="1177"/>
                  <a:pt x="1354" y="1298"/>
                </a:cubicBezTo>
                <a:cubicBezTo>
                  <a:pt x="1376" y="1419"/>
                  <a:pt x="1321" y="1486"/>
                  <a:pt x="1354" y="1651"/>
                </a:cubicBezTo>
                <a:cubicBezTo>
                  <a:pt x="1222" y="1706"/>
                  <a:pt x="1145" y="1673"/>
                  <a:pt x="1035" y="1618"/>
                </a:cubicBezTo>
                <a:cubicBezTo>
                  <a:pt x="936" y="1552"/>
                  <a:pt x="958" y="1431"/>
                  <a:pt x="848" y="1386"/>
                </a:cubicBezTo>
                <a:cubicBezTo>
                  <a:pt x="859" y="1475"/>
                  <a:pt x="870" y="1453"/>
                  <a:pt x="892" y="1519"/>
                </a:cubicBezTo>
                <a:cubicBezTo>
                  <a:pt x="738" y="1508"/>
                  <a:pt x="484" y="1541"/>
                  <a:pt x="396" y="1431"/>
                </a:cubicBezTo>
                <a:cubicBezTo>
                  <a:pt x="297" y="1309"/>
                  <a:pt x="517" y="1067"/>
                  <a:pt x="297" y="1056"/>
                </a:cubicBezTo>
                <a:cubicBezTo>
                  <a:pt x="319" y="1122"/>
                  <a:pt x="363" y="1144"/>
                  <a:pt x="330" y="1254"/>
                </a:cubicBezTo>
                <a:cubicBezTo>
                  <a:pt x="286" y="1386"/>
                  <a:pt x="319" y="1320"/>
                  <a:pt x="308" y="1442"/>
                </a:cubicBezTo>
                <a:cubicBezTo>
                  <a:pt x="143" y="1464"/>
                  <a:pt x="66" y="1442"/>
                  <a:pt x="44" y="1464"/>
                </a:cubicBezTo>
                <a:cubicBezTo>
                  <a:pt x="187" y="1585"/>
                  <a:pt x="363" y="1442"/>
                  <a:pt x="506" y="1563"/>
                </a:cubicBezTo>
                <a:cubicBezTo>
                  <a:pt x="462" y="1827"/>
                  <a:pt x="154" y="1651"/>
                  <a:pt x="88" y="1750"/>
                </a:cubicBezTo>
                <a:cubicBezTo>
                  <a:pt x="132" y="1783"/>
                  <a:pt x="132" y="1772"/>
                  <a:pt x="220" y="1772"/>
                </a:cubicBezTo>
                <a:cubicBezTo>
                  <a:pt x="672" y="1772"/>
                  <a:pt x="451" y="1563"/>
                  <a:pt x="727" y="1563"/>
                </a:cubicBezTo>
                <a:cubicBezTo>
                  <a:pt x="837" y="1563"/>
                  <a:pt x="859" y="1585"/>
                  <a:pt x="936" y="1618"/>
                </a:cubicBezTo>
                <a:cubicBezTo>
                  <a:pt x="1013" y="1662"/>
                  <a:pt x="1046" y="1695"/>
                  <a:pt x="1145" y="1717"/>
                </a:cubicBezTo>
                <a:cubicBezTo>
                  <a:pt x="1398" y="1783"/>
                  <a:pt x="1299" y="1607"/>
                  <a:pt x="1486" y="1893"/>
                </a:cubicBezTo>
                <a:cubicBezTo>
                  <a:pt x="1541" y="1981"/>
                  <a:pt x="1541" y="2003"/>
                  <a:pt x="1552" y="2124"/>
                </a:cubicBezTo>
                <a:cubicBezTo>
                  <a:pt x="1354" y="2113"/>
                  <a:pt x="1266" y="2168"/>
                  <a:pt x="1046" y="2146"/>
                </a:cubicBezTo>
                <a:cubicBezTo>
                  <a:pt x="958" y="2135"/>
                  <a:pt x="925" y="2113"/>
                  <a:pt x="837" y="2102"/>
                </a:cubicBezTo>
                <a:cubicBezTo>
                  <a:pt x="716" y="2091"/>
                  <a:pt x="705" y="2025"/>
                  <a:pt x="639" y="2080"/>
                </a:cubicBezTo>
                <a:cubicBezTo>
                  <a:pt x="672" y="2135"/>
                  <a:pt x="672" y="2124"/>
                  <a:pt x="749" y="2146"/>
                </a:cubicBezTo>
                <a:cubicBezTo>
                  <a:pt x="771" y="2146"/>
                  <a:pt x="804" y="2157"/>
                  <a:pt x="826" y="2157"/>
                </a:cubicBezTo>
                <a:lnTo>
                  <a:pt x="870" y="2179"/>
                </a:lnTo>
                <a:cubicBezTo>
                  <a:pt x="870" y="2179"/>
                  <a:pt x="881" y="2190"/>
                  <a:pt x="881" y="2190"/>
                </a:cubicBezTo>
                <a:cubicBezTo>
                  <a:pt x="859" y="2311"/>
                  <a:pt x="716" y="2355"/>
                  <a:pt x="550" y="2344"/>
                </a:cubicBezTo>
                <a:cubicBezTo>
                  <a:pt x="396" y="2333"/>
                  <a:pt x="319" y="2245"/>
                  <a:pt x="220" y="2234"/>
                </a:cubicBezTo>
                <a:lnTo>
                  <a:pt x="198" y="2311"/>
                </a:lnTo>
                <a:cubicBezTo>
                  <a:pt x="110" y="2311"/>
                  <a:pt x="55" y="2278"/>
                  <a:pt x="0" y="2300"/>
                </a:cubicBezTo>
                <a:cubicBezTo>
                  <a:pt x="66" y="2410"/>
                  <a:pt x="275" y="2355"/>
                  <a:pt x="385" y="2377"/>
                </a:cubicBezTo>
                <a:cubicBezTo>
                  <a:pt x="925" y="2487"/>
                  <a:pt x="870" y="2168"/>
                  <a:pt x="1101" y="2201"/>
                </a:cubicBezTo>
                <a:cubicBezTo>
                  <a:pt x="1288" y="2223"/>
                  <a:pt x="1365" y="2157"/>
                  <a:pt x="1530" y="2179"/>
                </a:cubicBezTo>
                <a:cubicBezTo>
                  <a:pt x="1563" y="2289"/>
                  <a:pt x="1640" y="2685"/>
                  <a:pt x="1596" y="2762"/>
                </a:cubicBezTo>
                <a:cubicBezTo>
                  <a:pt x="1541" y="2828"/>
                  <a:pt x="1376" y="2905"/>
                  <a:pt x="1255" y="2916"/>
                </a:cubicBezTo>
                <a:cubicBezTo>
                  <a:pt x="1211" y="2828"/>
                  <a:pt x="1178" y="2707"/>
                  <a:pt x="1079" y="2685"/>
                </a:cubicBezTo>
                <a:cubicBezTo>
                  <a:pt x="1090" y="2718"/>
                  <a:pt x="1112" y="2762"/>
                  <a:pt x="1134" y="2795"/>
                </a:cubicBezTo>
                <a:cubicBezTo>
                  <a:pt x="1178" y="2872"/>
                  <a:pt x="1167" y="2927"/>
                  <a:pt x="1167" y="2927"/>
                </a:cubicBezTo>
                <a:cubicBezTo>
                  <a:pt x="1167" y="2927"/>
                  <a:pt x="1156" y="2938"/>
                  <a:pt x="1156" y="2949"/>
                </a:cubicBezTo>
                <a:cubicBezTo>
                  <a:pt x="1013" y="2971"/>
                  <a:pt x="826" y="2795"/>
                  <a:pt x="661" y="2762"/>
                </a:cubicBezTo>
                <a:cubicBezTo>
                  <a:pt x="561" y="2751"/>
                  <a:pt x="198" y="2641"/>
                  <a:pt x="132" y="2674"/>
                </a:cubicBezTo>
                <a:cubicBezTo>
                  <a:pt x="165" y="2740"/>
                  <a:pt x="308" y="2729"/>
                  <a:pt x="363" y="2762"/>
                </a:cubicBezTo>
                <a:cubicBezTo>
                  <a:pt x="297" y="2850"/>
                  <a:pt x="242" y="2806"/>
                  <a:pt x="176" y="2850"/>
                </a:cubicBezTo>
                <a:cubicBezTo>
                  <a:pt x="286" y="2938"/>
                  <a:pt x="396" y="2773"/>
                  <a:pt x="528" y="2795"/>
                </a:cubicBezTo>
                <a:cubicBezTo>
                  <a:pt x="650" y="2806"/>
                  <a:pt x="815" y="2839"/>
                  <a:pt x="859" y="2927"/>
                </a:cubicBezTo>
                <a:cubicBezTo>
                  <a:pt x="760" y="3015"/>
                  <a:pt x="594" y="2971"/>
                  <a:pt x="495" y="3026"/>
                </a:cubicBezTo>
                <a:cubicBezTo>
                  <a:pt x="517" y="3070"/>
                  <a:pt x="473" y="3059"/>
                  <a:pt x="572" y="3070"/>
                </a:cubicBezTo>
                <a:cubicBezTo>
                  <a:pt x="771" y="3081"/>
                  <a:pt x="848" y="2905"/>
                  <a:pt x="1090" y="3015"/>
                </a:cubicBezTo>
                <a:cubicBezTo>
                  <a:pt x="1079" y="3301"/>
                  <a:pt x="605" y="3301"/>
                  <a:pt x="506" y="3455"/>
                </a:cubicBezTo>
                <a:cubicBezTo>
                  <a:pt x="550" y="3477"/>
                  <a:pt x="837" y="3356"/>
                  <a:pt x="892" y="3323"/>
                </a:cubicBezTo>
                <a:cubicBezTo>
                  <a:pt x="947" y="3290"/>
                  <a:pt x="1013" y="3257"/>
                  <a:pt x="1057" y="3213"/>
                </a:cubicBezTo>
                <a:cubicBezTo>
                  <a:pt x="1112" y="3147"/>
                  <a:pt x="1112" y="3114"/>
                  <a:pt x="1167" y="3048"/>
                </a:cubicBezTo>
                <a:cubicBezTo>
                  <a:pt x="1222" y="2971"/>
                  <a:pt x="1464" y="2916"/>
                  <a:pt x="1552" y="2872"/>
                </a:cubicBezTo>
                <a:cubicBezTo>
                  <a:pt x="1651" y="2817"/>
                  <a:pt x="1618" y="2806"/>
                  <a:pt x="1750" y="2850"/>
                </a:cubicBezTo>
                <a:cubicBezTo>
                  <a:pt x="1805" y="2872"/>
                  <a:pt x="1893" y="2894"/>
                  <a:pt x="1937" y="2938"/>
                </a:cubicBezTo>
                <a:cubicBezTo>
                  <a:pt x="1904" y="3015"/>
                  <a:pt x="1695" y="3125"/>
                  <a:pt x="1596" y="3147"/>
                </a:cubicBezTo>
                <a:lnTo>
                  <a:pt x="1530" y="3158"/>
                </a:lnTo>
                <a:cubicBezTo>
                  <a:pt x="1640" y="3312"/>
                  <a:pt x="1904" y="2993"/>
                  <a:pt x="2025" y="2982"/>
                </a:cubicBezTo>
                <a:cubicBezTo>
                  <a:pt x="2135" y="2971"/>
                  <a:pt x="2179" y="3059"/>
                  <a:pt x="2223" y="3147"/>
                </a:cubicBezTo>
                <a:cubicBezTo>
                  <a:pt x="2245" y="3191"/>
                  <a:pt x="2289" y="3367"/>
                  <a:pt x="2300" y="3411"/>
                </a:cubicBezTo>
                <a:cubicBezTo>
                  <a:pt x="1981" y="3587"/>
                  <a:pt x="1508" y="3301"/>
                  <a:pt x="1365" y="3356"/>
                </a:cubicBezTo>
                <a:cubicBezTo>
                  <a:pt x="1387" y="3411"/>
                  <a:pt x="1409" y="3389"/>
                  <a:pt x="1508" y="3411"/>
                </a:cubicBezTo>
                <a:cubicBezTo>
                  <a:pt x="1552" y="3422"/>
                  <a:pt x="1618" y="3433"/>
                  <a:pt x="1651" y="3444"/>
                </a:cubicBezTo>
                <a:cubicBezTo>
                  <a:pt x="1629" y="3664"/>
                  <a:pt x="1486" y="3565"/>
                  <a:pt x="1398" y="3609"/>
                </a:cubicBezTo>
                <a:cubicBezTo>
                  <a:pt x="1453" y="3653"/>
                  <a:pt x="1541" y="3664"/>
                  <a:pt x="1607" y="3631"/>
                </a:cubicBezTo>
                <a:cubicBezTo>
                  <a:pt x="1673" y="3598"/>
                  <a:pt x="1695" y="3532"/>
                  <a:pt x="1739" y="3477"/>
                </a:cubicBezTo>
                <a:cubicBezTo>
                  <a:pt x="2058" y="3521"/>
                  <a:pt x="2311" y="3466"/>
                  <a:pt x="2388" y="3477"/>
                </a:cubicBezTo>
                <a:cubicBezTo>
                  <a:pt x="2355" y="3565"/>
                  <a:pt x="2399" y="3499"/>
                  <a:pt x="2333" y="3565"/>
                </a:cubicBezTo>
                <a:cubicBezTo>
                  <a:pt x="2080" y="3829"/>
                  <a:pt x="1904" y="3763"/>
                  <a:pt x="1860" y="3840"/>
                </a:cubicBezTo>
                <a:cubicBezTo>
                  <a:pt x="1948" y="3884"/>
                  <a:pt x="2113" y="3796"/>
                  <a:pt x="2179" y="3752"/>
                </a:cubicBezTo>
                <a:cubicBezTo>
                  <a:pt x="2355" y="3620"/>
                  <a:pt x="2410" y="3477"/>
                  <a:pt x="2575" y="3697"/>
                </a:cubicBezTo>
                <a:cubicBezTo>
                  <a:pt x="2740" y="3906"/>
                  <a:pt x="2641" y="3862"/>
                  <a:pt x="2696" y="4082"/>
                </a:cubicBezTo>
                <a:cubicBezTo>
                  <a:pt x="2707" y="4148"/>
                  <a:pt x="2729" y="4214"/>
                  <a:pt x="2740" y="4269"/>
                </a:cubicBezTo>
                <a:cubicBezTo>
                  <a:pt x="2707" y="4291"/>
                  <a:pt x="2311" y="4434"/>
                  <a:pt x="2245" y="4434"/>
                </a:cubicBezTo>
                <a:cubicBezTo>
                  <a:pt x="1992" y="4423"/>
                  <a:pt x="1662" y="4049"/>
                  <a:pt x="1420" y="3928"/>
                </a:cubicBezTo>
                <a:cubicBezTo>
                  <a:pt x="1321" y="3873"/>
                  <a:pt x="1024" y="3763"/>
                  <a:pt x="914" y="3818"/>
                </a:cubicBezTo>
                <a:cubicBezTo>
                  <a:pt x="947" y="3906"/>
                  <a:pt x="925" y="3807"/>
                  <a:pt x="1255" y="3906"/>
                </a:cubicBezTo>
                <a:cubicBezTo>
                  <a:pt x="1233" y="4115"/>
                  <a:pt x="1200" y="4060"/>
                  <a:pt x="1079" y="4137"/>
                </a:cubicBezTo>
                <a:cubicBezTo>
                  <a:pt x="1156" y="4192"/>
                  <a:pt x="1079" y="4159"/>
                  <a:pt x="1134" y="4159"/>
                </a:cubicBezTo>
                <a:cubicBezTo>
                  <a:pt x="1156" y="4159"/>
                  <a:pt x="1156" y="4159"/>
                  <a:pt x="1178" y="4148"/>
                </a:cubicBezTo>
                <a:cubicBezTo>
                  <a:pt x="1288" y="4115"/>
                  <a:pt x="1255" y="4016"/>
                  <a:pt x="1321" y="3928"/>
                </a:cubicBezTo>
                <a:cubicBezTo>
                  <a:pt x="1431" y="3961"/>
                  <a:pt x="1640" y="4104"/>
                  <a:pt x="1662" y="4181"/>
                </a:cubicBezTo>
                <a:cubicBezTo>
                  <a:pt x="1596" y="4247"/>
                  <a:pt x="1244" y="4313"/>
                  <a:pt x="1167" y="4401"/>
                </a:cubicBezTo>
                <a:cubicBezTo>
                  <a:pt x="1288" y="4412"/>
                  <a:pt x="1321" y="4390"/>
                  <a:pt x="1409" y="4346"/>
                </a:cubicBezTo>
                <a:cubicBezTo>
                  <a:pt x="1508" y="4280"/>
                  <a:pt x="1717" y="4170"/>
                  <a:pt x="1838" y="4269"/>
                </a:cubicBezTo>
                <a:cubicBezTo>
                  <a:pt x="1849" y="4269"/>
                  <a:pt x="1981" y="4390"/>
                  <a:pt x="1981" y="4401"/>
                </a:cubicBezTo>
                <a:cubicBezTo>
                  <a:pt x="1959" y="4500"/>
                  <a:pt x="1805" y="4555"/>
                  <a:pt x="1717" y="4610"/>
                </a:cubicBezTo>
                <a:cubicBezTo>
                  <a:pt x="1596" y="4687"/>
                  <a:pt x="1398" y="4709"/>
                  <a:pt x="1354" y="4731"/>
                </a:cubicBezTo>
                <a:cubicBezTo>
                  <a:pt x="1376" y="4775"/>
                  <a:pt x="1365" y="4786"/>
                  <a:pt x="1442" y="4775"/>
                </a:cubicBezTo>
                <a:cubicBezTo>
                  <a:pt x="1541" y="4775"/>
                  <a:pt x="1662" y="4709"/>
                  <a:pt x="1739" y="4654"/>
                </a:cubicBezTo>
                <a:lnTo>
                  <a:pt x="2080" y="4434"/>
                </a:lnTo>
                <a:cubicBezTo>
                  <a:pt x="2432" y="4511"/>
                  <a:pt x="2388" y="4423"/>
                  <a:pt x="2674" y="4346"/>
                </a:cubicBezTo>
                <a:cubicBezTo>
                  <a:pt x="2740" y="4335"/>
                  <a:pt x="2762" y="4324"/>
                  <a:pt x="2806" y="4357"/>
                </a:cubicBezTo>
                <a:cubicBezTo>
                  <a:pt x="2817" y="4368"/>
                  <a:pt x="2905" y="4423"/>
                  <a:pt x="2905" y="4445"/>
                </a:cubicBezTo>
                <a:cubicBezTo>
                  <a:pt x="2938" y="4489"/>
                  <a:pt x="2894" y="4687"/>
                  <a:pt x="2872" y="4731"/>
                </a:cubicBezTo>
                <a:cubicBezTo>
                  <a:pt x="2828" y="4786"/>
                  <a:pt x="2454" y="4940"/>
                  <a:pt x="2366" y="4962"/>
                </a:cubicBezTo>
                <a:cubicBezTo>
                  <a:pt x="2102" y="5050"/>
                  <a:pt x="2190" y="4995"/>
                  <a:pt x="2069" y="4984"/>
                </a:cubicBezTo>
                <a:cubicBezTo>
                  <a:pt x="1970" y="4973"/>
                  <a:pt x="2069" y="5028"/>
                  <a:pt x="1937" y="5006"/>
                </a:cubicBezTo>
                <a:cubicBezTo>
                  <a:pt x="1871" y="5006"/>
                  <a:pt x="1860" y="4973"/>
                  <a:pt x="1783" y="4973"/>
                </a:cubicBezTo>
                <a:cubicBezTo>
                  <a:pt x="1816" y="5039"/>
                  <a:pt x="1860" y="5028"/>
                  <a:pt x="1904" y="5061"/>
                </a:cubicBezTo>
                <a:lnTo>
                  <a:pt x="1640" y="5292"/>
                </a:lnTo>
                <a:cubicBezTo>
                  <a:pt x="1574" y="5326"/>
                  <a:pt x="1596" y="5292"/>
                  <a:pt x="1541" y="5348"/>
                </a:cubicBezTo>
                <a:cubicBezTo>
                  <a:pt x="1574" y="5436"/>
                  <a:pt x="1640" y="5359"/>
                  <a:pt x="1706" y="5326"/>
                </a:cubicBezTo>
                <a:cubicBezTo>
                  <a:pt x="1926" y="5160"/>
                  <a:pt x="1915" y="5083"/>
                  <a:pt x="2146" y="5061"/>
                </a:cubicBezTo>
                <a:cubicBezTo>
                  <a:pt x="2421" y="5028"/>
                  <a:pt x="2080" y="5314"/>
                  <a:pt x="2058" y="5392"/>
                </a:cubicBezTo>
                <a:cubicBezTo>
                  <a:pt x="2168" y="5381"/>
                  <a:pt x="2168" y="5359"/>
                  <a:pt x="2223" y="5281"/>
                </a:cubicBezTo>
                <a:cubicBezTo>
                  <a:pt x="2256" y="5226"/>
                  <a:pt x="2289" y="5204"/>
                  <a:pt x="2311" y="5138"/>
                </a:cubicBezTo>
                <a:cubicBezTo>
                  <a:pt x="2355" y="5028"/>
                  <a:pt x="2322" y="5050"/>
                  <a:pt x="2421" y="5006"/>
                </a:cubicBezTo>
                <a:cubicBezTo>
                  <a:pt x="2476" y="4984"/>
                  <a:pt x="2531" y="4951"/>
                  <a:pt x="2586" y="4929"/>
                </a:cubicBezTo>
                <a:cubicBezTo>
                  <a:pt x="3070" y="4720"/>
                  <a:pt x="2850" y="4863"/>
                  <a:pt x="3136" y="4863"/>
                </a:cubicBezTo>
                <a:cubicBezTo>
                  <a:pt x="3235" y="4874"/>
                  <a:pt x="3279" y="4841"/>
                  <a:pt x="3367" y="4874"/>
                </a:cubicBezTo>
                <a:cubicBezTo>
                  <a:pt x="3411" y="4995"/>
                  <a:pt x="3367" y="5039"/>
                  <a:pt x="3345" y="5149"/>
                </a:cubicBezTo>
                <a:cubicBezTo>
                  <a:pt x="3301" y="5381"/>
                  <a:pt x="3345" y="5557"/>
                  <a:pt x="3059" y="5348"/>
                </a:cubicBezTo>
                <a:cubicBezTo>
                  <a:pt x="2993" y="5303"/>
                  <a:pt x="2927" y="5226"/>
                  <a:pt x="2839" y="5215"/>
                </a:cubicBezTo>
                <a:cubicBezTo>
                  <a:pt x="2883" y="5359"/>
                  <a:pt x="2960" y="5303"/>
                  <a:pt x="3004" y="5403"/>
                </a:cubicBezTo>
                <a:cubicBezTo>
                  <a:pt x="2806" y="5513"/>
                  <a:pt x="2619" y="5226"/>
                  <a:pt x="2531" y="5215"/>
                </a:cubicBezTo>
                <a:cubicBezTo>
                  <a:pt x="2542" y="5281"/>
                  <a:pt x="2674" y="5392"/>
                  <a:pt x="2740" y="5425"/>
                </a:cubicBezTo>
                <a:cubicBezTo>
                  <a:pt x="2960" y="5546"/>
                  <a:pt x="3301" y="5348"/>
                  <a:pt x="3378" y="5601"/>
                </a:cubicBezTo>
                <a:cubicBezTo>
                  <a:pt x="3411" y="5689"/>
                  <a:pt x="3477" y="5788"/>
                  <a:pt x="3477" y="5898"/>
                </a:cubicBezTo>
                <a:cubicBezTo>
                  <a:pt x="3224" y="6162"/>
                  <a:pt x="2993" y="5821"/>
                  <a:pt x="2762" y="5777"/>
                </a:cubicBezTo>
                <a:cubicBezTo>
                  <a:pt x="2817" y="5876"/>
                  <a:pt x="3026" y="5964"/>
                  <a:pt x="3147" y="6008"/>
                </a:cubicBezTo>
                <a:cubicBezTo>
                  <a:pt x="3466" y="6118"/>
                  <a:pt x="3444" y="5898"/>
                  <a:pt x="3609" y="5942"/>
                </a:cubicBezTo>
                <a:cubicBezTo>
                  <a:pt x="3862" y="6019"/>
                  <a:pt x="3763" y="6151"/>
                  <a:pt x="3895" y="6272"/>
                </a:cubicBezTo>
                <a:cubicBezTo>
                  <a:pt x="3994" y="6360"/>
                  <a:pt x="4181" y="6404"/>
                  <a:pt x="4303" y="6459"/>
                </a:cubicBezTo>
                <a:cubicBezTo>
                  <a:pt x="4303" y="6525"/>
                  <a:pt x="4203" y="7075"/>
                  <a:pt x="4170" y="7130"/>
                </a:cubicBezTo>
                <a:cubicBezTo>
                  <a:pt x="4093" y="7130"/>
                  <a:pt x="4049" y="7097"/>
                  <a:pt x="3983" y="7053"/>
                </a:cubicBezTo>
                <a:cubicBezTo>
                  <a:pt x="3928" y="7020"/>
                  <a:pt x="3873" y="6998"/>
                  <a:pt x="3829" y="6965"/>
                </a:cubicBezTo>
                <a:cubicBezTo>
                  <a:pt x="3752" y="6910"/>
                  <a:pt x="3642" y="6756"/>
                  <a:pt x="3565" y="6745"/>
                </a:cubicBezTo>
                <a:cubicBezTo>
                  <a:pt x="3587" y="6910"/>
                  <a:pt x="4005" y="7141"/>
                  <a:pt x="4137" y="715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FE1E377-EBE5-49A5-8C41-4F11CA3B5717}"/>
              </a:ext>
            </a:extLst>
          </p:cNvPr>
          <p:cNvSpPr>
            <a:spLocks/>
          </p:cNvSpPr>
          <p:nvPr/>
        </p:nvSpPr>
        <p:spPr bwMode="auto">
          <a:xfrm>
            <a:off x="3451225" y="2660651"/>
            <a:ext cx="2249488" cy="1308100"/>
          </a:xfrm>
          <a:custGeom>
            <a:avLst/>
            <a:gdLst>
              <a:gd name="T0" fmla="*/ 2618 w 6723"/>
              <a:gd name="T1" fmla="*/ 1628 h 3917"/>
              <a:gd name="T2" fmla="*/ 1705 w 6723"/>
              <a:gd name="T3" fmla="*/ 2860 h 3917"/>
              <a:gd name="T4" fmla="*/ 1749 w 6723"/>
              <a:gd name="T5" fmla="*/ 2189 h 3917"/>
              <a:gd name="T6" fmla="*/ 1837 w 6723"/>
              <a:gd name="T7" fmla="*/ 2013 h 3917"/>
              <a:gd name="T8" fmla="*/ 1474 w 6723"/>
              <a:gd name="T9" fmla="*/ 2299 h 3917"/>
              <a:gd name="T10" fmla="*/ 1243 w 6723"/>
              <a:gd name="T11" fmla="*/ 1573 h 3917"/>
              <a:gd name="T12" fmla="*/ 1188 w 6723"/>
              <a:gd name="T13" fmla="*/ 1540 h 3917"/>
              <a:gd name="T14" fmla="*/ 1309 w 6723"/>
              <a:gd name="T15" fmla="*/ 627 h 3917"/>
              <a:gd name="T16" fmla="*/ 1265 w 6723"/>
              <a:gd name="T17" fmla="*/ 671 h 3917"/>
              <a:gd name="T18" fmla="*/ 902 w 6723"/>
              <a:gd name="T19" fmla="*/ 506 h 3917"/>
              <a:gd name="T20" fmla="*/ 1045 w 6723"/>
              <a:gd name="T21" fmla="*/ 1155 h 3917"/>
              <a:gd name="T22" fmla="*/ 363 w 6723"/>
              <a:gd name="T23" fmla="*/ 704 h 3917"/>
              <a:gd name="T24" fmla="*/ 308 w 6723"/>
              <a:gd name="T25" fmla="*/ 671 h 3917"/>
              <a:gd name="T26" fmla="*/ 363 w 6723"/>
              <a:gd name="T27" fmla="*/ 946 h 3917"/>
              <a:gd name="T28" fmla="*/ 1034 w 6723"/>
              <a:gd name="T29" fmla="*/ 1254 h 3917"/>
              <a:gd name="T30" fmla="*/ 693 w 6723"/>
              <a:gd name="T31" fmla="*/ 1474 h 3917"/>
              <a:gd name="T32" fmla="*/ 671 w 6723"/>
              <a:gd name="T33" fmla="*/ 1529 h 3917"/>
              <a:gd name="T34" fmla="*/ 968 w 6723"/>
              <a:gd name="T35" fmla="*/ 1969 h 3917"/>
              <a:gd name="T36" fmla="*/ 297 w 6723"/>
              <a:gd name="T37" fmla="*/ 1705 h 3917"/>
              <a:gd name="T38" fmla="*/ 396 w 6723"/>
              <a:gd name="T39" fmla="*/ 2178 h 3917"/>
              <a:gd name="T40" fmla="*/ 55 w 6723"/>
              <a:gd name="T41" fmla="*/ 2090 h 3917"/>
              <a:gd name="T42" fmla="*/ 1188 w 6723"/>
              <a:gd name="T43" fmla="*/ 2013 h 3917"/>
              <a:gd name="T44" fmla="*/ 1210 w 6723"/>
              <a:gd name="T45" fmla="*/ 2607 h 3917"/>
              <a:gd name="T46" fmla="*/ 1463 w 6723"/>
              <a:gd name="T47" fmla="*/ 2761 h 3917"/>
              <a:gd name="T48" fmla="*/ 1573 w 6723"/>
              <a:gd name="T49" fmla="*/ 3047 h 3917"/>
              <a:gd name="T50" fmla="*/ 2695 w 6723"/>
              <a:gd name="T51" fmla="*/ 2904 h 3917"/>
              <a:gd name="T52" fmla="*/ 3345 w 6723"/>
              <a:gd name="T53" fmla="*/ 3917 h 3917"/>
              <a:gd name="T54" fmla="*/ 3224 w 6723"/>
              <a:gd name="T55" fmla="*/ 3157 h 3917"/>
              <a:gd name="T56" fmla="*/ 4005 w 6723"/>
              <a:gd name="T57" fmla="*/ 3685 h 3917"/>
              <a:gd name="T58" fmla="*/ 4302 w 6723"/>
              <a:gd name="T59" fmla="*/ 3542 h 3917"/>
              <a:gd name="T60" fmla="*/ 3455 w 6723"/>
              <a:gd name="T61" fmla="*/ 3091 h 3917"/>
              <a:gd name="T62" fmla="*/ 2883 w 6723"/>
              <a:gd name="T63" fmla="*/ 2915 h 3917"/>
              <a:gd name="T64" fmla="*/ 2662 w 6723"/>
              <a:gd name="T65" fmla="*/ 2090 h 3917"/>
              <a:gd name="T66" fmla="*/ 4203 w 6723"/>
              <a:gd name="T67" fmla="*/ 1892 h 3917"/>
              <a:gd name="T68" fmla="*/ 5171 w 6723"/>
              <a:gd name="T69" fmla="*/ 2321 h 3917"/>
              <a:gd name="T70" fmla="*/ 5259 w 6723"/>
              <a:gd name="T71" fmla="*/ 2541 h 3917"/>
              <a:gd name="T72" fmla="*/ 5402 w 6723"/>
              <a:gd name="T73" fmla="*/ 2079 h 3917"/>
              <a:gd name="T74" fmla="*/ 5919 w 6723"/>
              <a:gd name="T75" fmla="*/ 2332 h 3917"/>
              <a:gd name="T76" fmla="*/ 4918 w 6723"/>
              <a:gd name="T77" fmla="*/ 1826 h 3917"/>
              <a:gd name="T78" fmla="*/ 6161 w 6723"/>
              <a:gd name="T79" fmla="*/ 1529 h 3917"/>
              <a:gd name="T80" fmla="*/ 6381 w 6723"/>
              <a:gd name="T81" fmla="*/ 1331 h 3917"/>
              <a:gd name="T82" fmla="*/ 5699 w 6723"/>
              <a:gd name="T83" fmla="*/ 1188 h 3917"/>
              <a:gd name="T84" fmla="*/ 6106 w 6723"/>
              <a:gd name="T85" fmla="*/ 770 h 3917"/>
              <a:gd name="T86" fmla="*/ 6040 w 6723"/>
              <a:gd name="T87" fmla="*/ 770 h 3917"/>
              <a:gd name="T88" fmla="*/ 4951 w 6723"/>
              <a:gd name="T89" fmla="*/ 1364 h 3917"/>
              <a:gd name="T90" fmla="*/ 5039 w 6723"/>
              <a:gd name="T91" fmla="*/ 825 h 3917"/>
              <a:gd name="T92" fmla="*/ 4984 w 6723"/>
              <a:gd name="T93" fmla="*/ 847 h 3917"/>
              <a:gd name="T94" fmla="*/ 4687 w 6723"/>
              <a:gd name="T95" fmla="*/ 1749 h 3917"/>
              <a:gd name="T96" fmla="*/ 3807 w 6723"/>
              <a:gd name="T97" fmla="*/ 1606 h 3917"/>
              <a:gd name="T98" fmla="*/ 4137 w 6723"/>
              <a:gd name="T99" fmla="*/ 1298 h 3917"/>
              <a:gd name="T100" fmla="*/ 4082 w 6723"/>
              <a:gd name="T101" fmla="*/ 1155 h 3917"/>
              <a:gd name="T102" fmla="*/ 3598 w 6723"/>
              <a:gd name="T103" fmla="*/ 1716 h 3917"/>
              <a:gd name="T104" fmla="*/ 2695 w 6723"/>
              <a:gd name="T105" fmla="*/ 1782 h 3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23" h="3917">
                <a:moveTo>
                  <a:pt x="2695" y="1782"/>
                </a:moveTo>
                <a:cubicBezTo>
                  <a:pt x="2662" y="1738"/>
                  <a:pt x="2695" y="1782"/>
                  <a:pt x="2684" y="1738"/>
                </a:cubicBezTo>
                <a:cubicBezTo>
                  <a:pt x="2673" y="1705"/>
                  <a:pt x="2673" y="1661"/>
                  <a:pt x="2618" y="1628"/>
                </a:cubicBezTo>
                <a:cubicBezTo>
                  <a:pt x="2684" y="1738"/>
                  <a:pt x="2629" y="2024"/>
                  <a:pt x="2563" y="2145"/>
                </a:cubicBezTo>
                <a:cubicBezTo>
                  <a:pt x="2420" y="2431"/>
                  <a:pt x="2277" y="2420"/>
                  <a:pt x="2101" y="2629"/>
                </a:cubicBezTo>
                <a:cubicBezTo>
                  <a:pt x="1958" y="2794"/>
                  <a:pt x="1837" y="2794"/>
                  <a:pt x="1705" y="2860"/>
                </a:cubicBezTo>
                <a:cubicBezTo>
                  <a:pt x="1606" y="2915"/>
                  <a:pt x="1617" y="2970"/>
                  <a:pt x="1507" y="2959"/>
                </a:cubicBezTo>
                <a:cubicBezTo>
                  <a:pt x="1485" y="2871"/>
                  <a:pt x="1496" y="2651"/>
                  <a:pt x="1507" y="2552"/>
                </a:cubicBezTo>
                <a:cubicBezTo>
                  <a:pt x="1529" y="2277"/>
                  <a:pt x="1639" y="2288"/>
                  <a:pt x="1749" y="2189"/>
                </a:cubicBezTo>
                <a:cubicBezTo>
                  <a:pt x="1870" y="2068"/>
                  <a:pt x="1826" y="2024"/>
                  <a:pt x="2068" y="1980"/>
                </a:cubicBezTo>
                <a:lnTo>
                  <a:pt x="2145" y="1958"/>
                </a:lnTo>
                <a:cubicBezTo>
                  <a:pt x="1969" y="1936"/>
                  <a:pt x="1969" y="1991"/>
                  <a:pt x="1837" y="2013"/>
                </a:cubicBezTo>
                <a:cubicBezTo>
                  <a:pt x="1848" y="1881"/>
                  <a:pt x="1969" y="1793"/>
                  <a:pt x="1914" y="1716"/>
                </a:cubicBezTo>
                <a:cubicBezTo>
                  <a:pt x="1804" y="1782"/>
                  <a:pt x="1771" y="2035"/>
                  <a:pt x="1749" y="2079"/>
                </a:cubicBezTo>
                <a:cubicBezTo>
                  <a:pt x="1727" y="2123"/>
                  <a:pt x="1507" y="2288"/>
                  <a:pt x="1474" y="2299"/>
                </a:cubicBezTo>
                <a:cubicBezTo>
                  <a:pt x="1452" y="2222"/>
                  <a:pt x="1463" y="2167"/>
                  <a:pt x="1441" y="2101"/>
                </a:cubicBezTo>
                <a:cubicBezTo>
                  <a:pt x="1364" y="1815"/>
                  <a:pt x="1342" y="1881"/>
                  <a:pt x="1298" y="1760"/>
                </a:cubicBezTo>
                <a:cubicBezTo>
                  <a:pt x="1265" y="1683"/>
                  <a:pt x="1243" y="1672"/>
                  <a:pt x="1243" y="1573"/>
                </a:cubicBezTo>
                <a:cubicBezTo>
                  <a:pt x="1342" y="1540"/>
                  <a:pt x="1551" y="1430"/>
                  <a:pt x="1562" y="1298"/>
                </a:cubicBezTo>
                <a:cubicBezTo>
                  <a:pt x="1452" y="1309"/>
                  <a:pt x="1518" y="1364"/>
                  <a:pt x="1397" y="1441"/>
                </a:cubicBezTo>
                <a:cubicBezTo>
                  <a:pt x="1320" y="1496"/>
                  <a:pt x="1276" y="1529"/>
                  <a:pt x="1188" y="1540"/>
                </a:cubicBezTo>
                <a:cubicBezTo>
                  <a:pt x="1133" y="1419"/>
                  <a:pt x="1045" y="1199"/>
                  <a:pt x="1133" y="1034"/>
                </a:cubicBezTo>
                <a:cubicBezTo>
                  <a:pt x="1188" y="935"/>
                  <a:pt x="1298" y="770"/>
                  <a:pt x="1309" y="671"/>
                </a:cubicBezTo>
                <a:lnTo>
                  <a:pt x="1309" y="627"/>
                </a:lnTo>
                <a:cubicBezTo>
                  <a:pt x="1309" y="616"/>
                  <a:pt x="1298" y="616"/>
                  <a:pt x="1298" y="616"/>
                </a:cubicBezTo>
                <a:lnTo>
                  <a:pt x="1265" y="660"/>
                </a:lnTo>
                <a:cubicBezTo>
                  <a:pt x="1265" y="671"/>
                  <a:pt x="1265" y="671"/>
                  <a:pt x="1265" y="671"/>
                </a:cubicBezTo>
                <a:cubicBezTo>
                  <a:pt x="1188" y="836"/>
                  <a:pt x="1199" y="770"/>
                  <a:pt x="1166" y="825"/>
                </a:cubicBezTo>
                <a:cubicBezTo>
                  <a:pt x="1133" y="770"/>
                  <a:pt x="1122" y="682"/>
                  <a:pt x="1089" y="616"/>
                </a:cubicBezTo>
                <a:cubicBezTo>
                  <a:pt x="1034" y="517"/>
                  <a:pt x="1001" y="550"/>
                  <a:pt x="902" y="506"/>
                </a:cubicBezTo>
                <a:cubicBezTo>
                  <a:pt x="715" y="418"/>
                  <a:pt x="759" y="231"/>
                  <a:pt x="638" y="209"/>
                </a:cubicBezTo>
                <a:cubicBezTo>
                  <a:pt x="748" y="528"/>
                  <a:pt x="825" y="528"/>
                  <a:pt x="979" y="594"/>
                </a:cubicBezTo>
                <a:cubicBezTo>
                  <a:pt x="1122" y="649"/>
                  <a:pt x="1122" y="1001"/>
                  <a:pt x="1045" y="1155"/>
                </a:cubicBezTo>
                <a:cubicBezTo>
                  <a:pt x="990" y="1155"/>
                  <a:pt x="836" y="1078"/>
                  <a:pt x="759" y="1045"/>
                </a:cubicBezTo>
                <a:cubicBezTo>
                  <a:pt x="693" y="1023"/>
                  <a:pt x="693" y="1012"/>
                  <a:pt x="627" y="1001"/>
                </a:cubicBezTo>
                <a:cubicBezTo>
                  <a:pt x="429" y="935"/>
                  <a:pt x="484" y="935"/>
                  <a:pt x="363" y="704"/>
                </a:cubicBezTo>
                <a:cubicBezTo>
                  <a:pt x="308" y="594"/>
                  <a:pt x="319" y="506"/>
                  <a:pt x="275" y="418"/>
                </a:cubicBezTo>
                <a:cubicBezTo>
                  <a:pt x="231" y="440"/>
                  <a:pt x="253" y="385"/>
                  <a:pt x="242" y="473"/>
                </a:cubicBezTo>
                <a:cubicBezTo>
                  <a:pt x="231" y="517"/>
                  <a:pt x="286" y="638"/>
                  <a:pt x="308" y="671"/>
                </a:cubicBezTo>
                <a:cubicBezTo>
                  <a:pt x="341" y="748"/>
                  <a:pt x="396" y="858"/>
                  <a:pt x="418" y="924"/>
                </a:cubicBezTo>
                <a:cubicBezTo>
                  <a:pt x="319" y="913"/>
                  <a:pt x="264" y="869"/>
                  <a:pt x="198" y="935"/>
                </a:cubicBezTo>
                <a:cubicBezTo>
                  <a:pt x="220" y="946"/>
                  <a:pt x="319" y="935"/>
                  <a:pt x="363" y="946"/>
                </a:cubicBezTo>
                <a:cubicBezTo>
                  <a:pt x="484" y="946"/>
                  <a:pt x="363" y="924"/>
                  <a:pt x="484" y="1001"/>
                </a:cubicBezTo>
                <a:cubicBezTo>
                  <a:pt x="539" y="1034"/>
                  <a:pt x="572" y="1023"/>
                  <a:pt x="627" y="1045"/>
                </a:cubicBezTo>
                <a:cubicBezTo>
                  <a:pt x="737" y="1089"/>
                  <a:pt x="1001" y="1188"/>
                  <a:pt x="1034" y="1254"/>
                </a:cubicBezTo>
                <a:lnTo>
                  <a:pt x="1122" y="1562"/>
                </a:lnTo>
                <a:cubicBezTo>
                  <a:pt x="858" y="1661"/>
                  <a:pt x="792" y="1529"/>
                  <a:pt x="726" y="1386"/>
                </a:cubicBezTo>
                <a:cubicBezTo>
                  <a:pt x="693" y="1430"/>
                  <a:pt x="726" y="1430"/>
                  <a:pt x="693" y="1474"/>
                </a:cubicBezTo>
                <a:cubicBezTo>
                  <a:pt x="638" y="1452"/>
                  <a:pt x="594" y="1408"/>
                  <a:pt x="539" y="1441"/>
                </a:cubicBezTo>
                <a:cubicBezTo>
                  <a:pt x="572" y="1496"/>
                  <a:pt x="517" y="1441"/>
                  <a:pt x="605" y="1485"/>
                </a:cubicBezTo>
                <a:cubicBezTo>
                  <a:pt x="638" y="1507"/>
                  <a:pt x="638" y="1507"/>
                  <a:pt x="671" y="1529"/>
                </a:cubicBezTo>
                <a:cubicBezTo>
                  <a:pt x="1122" y="1804"/>
                  <a:pt x="1100" y="1430"/>
                  <a:pt x="1265" y="1804"/>
                </a:cubicBezTo>
                <a:cubicBezTo>
                  <a:pt x="1287" y="1848"/>
                  <a:pt x="1331" y="1914"/>
                  <a:pt x="1331" y="1969"/>
                </a:cubicBezTo>
                <a:cubicBezTo>
                  <a:pt x="1177" y="1980"/>
                  <a:pt x="1144" y="1925"/>
                  <a:pt x="968" y="1969"/>
                </a:cubicBezTo>
                <a:cubicBezTo>
                  <a:pt x="836" y="2013"/>
                  <a:pt x="858" y="2068"/>
                  <a:pt x="704" y="1958"/>
                </a:cubicBezTo>
                <a:cubicBezTo>
                  <a:pt x="583" y="1881"/>
                  <a:pt x="418" y="1573"/>
                  <a:pt x="242" y="1683"/>
                </a:cubicBezTo>
                <a:lnTo>
                  <a:pt x="297" y="1705"/>
                </a:lnTo>
                <a:cubicBezTo>
                  <a:pt x="352" y="1727"/>
                  <a:pt x="440" y="1705"/>
                  <a:pt x="539" y="1848"/>
                </a:cubicBezTo>
                <a:cubicBezTo>
                  <a:pt x="649" y="2046"/>
                  <a:pt x="682" y="1969"/>
                  <a:pt x="770" y="2057"/>
                </a:cubicBezTo>
                <a:cubicBezTo>
                  <a:pt x="715" y="2145"/>
                  <a:pt x="528" y="2189"/>
                  <a:pt x="396" y="2178"/>
                </a:cubicBezTo>
                <a:cubicBezTo>
                  <a:pt x="253" y="2167"/>
                  <a:pt x="176" y="2057"/>
                  <a:pt x="0" y="2046"/>
                </a:cubicBezTo>
                <a:lnTo>
                  <a:pt x="44" y="2079"/>
                </a:lnTo>
                <a:cubicBezTo>
                  <a:pt x="44" y="2090"/>
                  <a:pt x="55" y="2090"/>
                  <a:pt x="55" y="2090"/>
                </a:cubicBezTo>
                <a:cubicBezTo>
                  <a:pt x="165" y="2167"/>
                  <a:pt x="352" y="2233"/>
                  <a:pt x="484" y="2222"/>
                </a:cubicBezTo>
                <a:cubicBezTo>
                  <a:pt x="715" y="2211"/>
                  <a:pt x="781" y="2123"/>
                  <a:pt x="946" y="2046"/>
                </a:cubicBezTo>
                <a:cubicBezTo>
                  <a:pt x="1012" y="2013"/>
                  <a:pt x="1111" y="2002"/>
                  <a:pt x="1188" y="2013"/>
                </a:cubicBezTo>
                <a:cubicBezTo>
                  <a:pt x="1287" y="2024"/>
                  <a:pt x="1375" y="2035"/>
                  <a:pt x="1397" y="2123"/>
                </a:cubicBezTo>
                <a:cubicBezTo>
                  <a:pt x="1441" y="2277"/>
                  <a:pt x="1474" y="2497"/>
                  <a:pt x="1452" y="2662"/>
                </a:cubicBezTo>
                <a:cubicBezTo>
                  <a:pt x="1364" y="2673"/>
                  <a:pt x="1287" y="2640"/>
                  <a:pt x="1210" y="2607"/>
                </a:cubicBezTo>
                <a:cubicBezTo>
                  <a:pt x="1012" y="2530"/>
                  <a:pt x="1078" y="2486"/>
                  <a:pt x="1001" y="2519"/>
                </a:cubicBezTo>
                <a:cubicBezTo>
                  <a:pt x="1034" y="2552"/>
                  <a:pt x="1012" y="2530"/>
                  <a:pt x="1056" y="2563"/>
                </a:cubicBezTo>
                <a:cubicBezTo>
                  <a:pt x="1188" y="2662"/>
                  <a:pt x="1309" y="2695"/>
                  <a:pt x="1463" y="2761"/>
                </a:cubicBezTo>
                <a:lnTo>
                  <a:pt x="1452" y="3003"/>
                </a:lnTo>
                <a:lnTo>
                  <a:pt x="1485" y="2948"/>
                </a:lnTo>
                <a:cubicBezTo>
                  <a:pt x="1584" y="3025"/>
                  <a:pt x="1562" y="2959"/>
                  <a:pt x="1573" y="3047"/>
                </a:cubicBezTo>
                <a:cubicBezTo>
                  <a:pt x="1650" y="2882"/>
                  <a:pt x="1826" y="2882"/>
                  <a:pt x="1980" y="2805"/>
                </a:cubicBezTo>
                <a:cubicBezTo>
                  <a:pt x="2123" y="2717"/>
                  <a:pt x="2189" y="2530"/>
                  <a:pt x="2387" y="2629"/>
                </a:cubicBezTo>
                <a:cubicBezTo>
                  <a:pt x="2475" y="2684"/>
                  <a:pt x="2343" y="2761"/>
                  <a:pt x="2695" y="2904"/>
                </a:cubicBezTo>
                <a:cubicBezTo>
                  <a:pt x="3070" y="3047"/>
                  <a:pt x="2861" y="2970"/>
                  <a:pt x="3048" y="3102"/>
                </a:cubicBezTo>
                <a:cubicBezTo>
                  <a:pt x="3125" y="3157"/>
                  <a:pt x="3158" y="3146"/>
                  <a:pt x="3169" y="3256"/>
                </a:cubicBezTo>
                <a:cubicBezTo>
                  <a:pt x="3180" y="3454"/>
                  <a:pt x="3158" y="3895"/>
                  <a:pt x="3345" y="3917"/>
                </a:cubicBezTo>
                <a:cubicBezTo>
                  <a:pt x="3334" y="3884"/>
                  <a:pt x="3301" y="3818"/>
                  <a:pt x="3279" y="3752"/>
                </a:cubicBezTo>
                <a:cubicBezTo>
                  <a:pt x="3224" y="3641"/>
                  <a:pt x="3246" y="3685"/>
                  <a:pt x="3246" y="3575"/>
                </a:cubicBezTo>
                <a:cubicBezTo>
                  <a:pt x="3257" y="3443"/>
                  <a:pt x="3213" y="3311"/>
                  <a:pt x="3224" y="3157"/>
                </a:cubicBezTo>
                <a:cubicBezTo>
                  <a:pt x="3488" y="3069"/>
                  <a:pt x="3653" y="3278"/>
                  <a:pt x="3851" y="3377"/>
                </a:cubicBezTo>
                <a:cubicBezTo>
                  <a:pt x="4060" y="3487"/>
                  <a:pt x="3840" y="3862"/>
                  <a:pt x="4060" y="3906"/>
                </a:cubicBezTo>
                <a:cubicBezTo>
                  <a:pt x="4060" y="3818"/>
                  <a:pt x="4005" y="3785"/>
                  <a:pt x="4005" y="3685"/>
                </a:cubicBezTo>
                <a:cubicBezTo>
                  <a:pt x="4016" y="3630"/>
                  <a:pt x="4005" y="3454"/>
                  <a:pt x="4005" y="3443"/>
                </a:cubicBezTo>
                <a:cubicBezTo>
                  <a:pt x="4126" y="3454"/>
                  <a:pt x="4192" y="3619"/>
                  <a:pt x="4456" y="3608"/>
                </a:cubicBezTo>
                <a:lnTo>
                  <a:pt x="4302" y="3542"/>
                </a:lnTo>
                <a:cubicBezTo>
                  <a:pt x="4280" y="3531"/>
                  <a:pt x="4203" y="3487"/>
                  <a:pt x="4181" y="3476"/>
                </a:cubicBezTo>
                <a:lnTo>
                  <a:pt x="3939" y="3344"/>
                </a:lnTo>
                <a:cubicBezTo>
                  <a:pt x="3752" y="3267"/>
                  <a:pt x="3543" y="3102"/>
                  <a:pt x="3455" y="3091"/>
                </a:cubicBezTo>
                <a:cubicBezTo>
                  <a:pt x="3323" y="3069"/>
                  <a:pt x="3224" y="3124"/>
                  <a:pt x="3103" y="3069"/>
                </a:cubicBezTo>
                <a:cubicBezTo>
                  <a:pt x="3048" y="3036"/>
                  <a:pt x="3048" y="3003"/>
                  <a:pt x="3015" y="2981"/>
                </a:cubicBezTo>
                <a:cubicBezTo>
                  <a:pt x="2982" y="2959"/>
                  <a:pt x="2916" y="2937"/>
                  <a:pt x="2883" y="2915"/>
                </a:cubicBezTo>
                <a:cubicBezTo>
                  <a:pt x="2585" y="2805"/>
                  <a:pt x="2541" y="2838"/>
                  <a:pt x="2464" y="2596"/>
                </a:cubicBezTo>
                <a:cubicBezTo>
                  <a:pt x="2409" y="2585"/>
                  <a:pt x="2332" y="2574"/>
                  <a:pt x="2288" y="2552"/>
                </a:cubicBezTo>
                <a:cubicBezTo>
                  <a:pt x="2332" y="2453"/>
                  <a:pt x="2420" y="2475"/>
                  <a:pt x="2662" y="2090"/>
                </a:cubicBezTo>
                <a:cubicBezTo>
                  <a:pt x="2795" y="2101"/>
                  <a:pt x="2828" y="2156"/>
                  <a:pt x="2993" y="2101"/>
                </a:cubicBezTo>
                <a:cubicBezTo>
                  <a:pt x="3290" y="2013"/>
                  <a:pt x="3356" y="1936"/>
                  <a:pt x="3598" y="1760"/>
                </a:cubicBezTo>
                <a:cubicBezTo>
                  <a:pt x="3917" y="1529"/>
                  <a:pt x="3950" y="1804"/>
                  <a:pt x="4203" y="1892"/>
                </a:cubicBezTo>
                <a:cubicBezTo>
                  <a:pt x="4467" y="1991"/>
                  <a:pt x="4709" y="1793"/>
                  <a:pt x="4775" y="1771"/>
                </a:cubicBezTo>
                <a:cubicBezTo>
                  <a:pt x="4841" y="1804"/>
                  <a:pt x="4885" y="1859"/>
                  <a:pt x="4962" y="1903"/>
                </a:cubicBezTo>
                <a:cubicBezTo>
                  <a:pt x="5193" y="2035"/>
                  <a:pt x="5105" y="2101"/>
                  <a:pt x="5171" y="2321"/>
                </a:cubicBezTo>
                <a:cubicBezTo>
                  <a:pt x="5182" y="2365"/>
                  <a:pt x="5193" y="2387"/>
                  <a:pt x="5204" y="2431"/>
                </a:cubicBezTo>
                <a:cubicBezTo>
                  <a:pt x="5215" y="2442"/>
                  <a:pt x="5215" y="2475"/>
                  <a:pt x="5226" y="2486"/>
                </a:cubicBezTo>
                <a:cubicBezTo>
                  <a:pt x="5248" y="2541"/>
                  <a:pt x="5215" y="2497"/>
                  <a:pt x="5259" y="2541"/>
                </a:cubicBezTo>
                <a:cubicBezTo>
                  <a:pt x="5292" y="2387"/>
                  <a:pt x="5237" y="2409"/>
                  <a:pt x="5215" y="2288"/>
                </a:cubicBezTo>
                <a:cubicBezTo>
                  <a:pt x="5204" y="2200"/>
                  <a:pt x="5193" y="2101"/>
                  <a:pt x="5182" y="2013"/>
                </a:cubicBezTo>
                <a:cubicBezTo>
                  <a:pt x="5259" y="2024"/>
                  <a:pt x="5336" y="2057"/>
                  <a:pt x="5402" y="2079"/>
                </a:cubicBezTo>
                <a:cubicBezTo>
                  <a:pt x="5490" y="2101"/>
                  <a:pt x="5534" y="2123"/>
                  <a:pt x="5578" y="2167"/>
                </a:cubicBezTo>
                <a:cubicBezTo>
                  <a:pt x="5633" y="2222"/>
                  <a:pt x="5655" y="2255"/>
                  <a:pt x="5743" y="2299"/>
                </a:cubicBezTo>
                <a:cubicBezTo>
                  <a:pt x="5963" y="2409"/>
                  <a:pt x="5886" y="2365"/>
                  <a:pt x="5919" y="2332"/>
                </a:cubicBezTo>
                <a:cubicBezTo>
                  <a:pt x="5853" y="2321"/>
                  <a:pt x="5798" y="2277"/>
                  <a:pt x="5754" y="2244"/>
                </a:cubicBezTo>
                <a:cubicBezTo>
                  <a:pt x="5655" y="2189"/>
                  <a:pt x="5688" y="2200"/>
                  <a:pt x="5622" y="2134"/>
                </a:cubicBezTo>
                <a:cubicBezTo>
                  <a:pt x="5512" y="2024"/>
                  <a:pt x="5072" y="1936"/>
                  <a:pt x="4918" y="1826"/>
                </a:cubicBezTo>
                <a:cubicBezTo>
                  <a:pt x="4764" y="1727"/>
                  <a:pt x="4753" y="1716"/>
                  <a:pt x="4808" y="1507"/>
                </a:cubicBezTo>
                <a:cubicBezTo>
                  <a:pt x="5127" y="1298"/>
                  <a:pt x="5281" y="1386"/>
                  <a:pt x="5534" y="1276"/>
                </a:cubicBezTo>
                <a:cubicBezTo>
                  <a:pt x="5875" y="1133"/>
                  <a:pt x="6018" y="1463"/>
                  <a:pt x="6161" y="1529"/>
                </a:cubicBezTo>
                <a:cubicBezTo>
                  <a:pt x="6139" y="1463"/>
                  <a:pt x="6117" y="1485"/>
                  <a:pt x="6095" y="1397"/>
                </a:cubicBezTo>
                <a:cubicBezTo>
                  <a:pt x="6161" y="1364"/>
                  <a:pt x="6249" y="1375"/>
                  <a:pt x="6315" y="1353"/>
                </a:cubicBezTo>
                <a:lnTo>
                  <a:pt x="6381" y="1331"/>
                </a:lnTo>
                <a:cubicBezTo>
                  <a:pt x="6381" y="1320"/>
                  <a:pt x="6392" y="1331"/>
                  <a:pt x="6392" y="1320"/>
                </a:cubicBezTo>
                <a:cubicBezTo>
                  <a:pt x="6271" y="1298"/>
                  <a:pt x="6183" y="1375"/>
                  <a:pt x="6007" y="1320"/>
                </a:cubicBezTo>
                <a:cubicBezTo>
                  <a:pt x="5886" y="1276"/>
                  <a:pt x="5831" y="1221"/>
                  <a:pt x="5699" y="1188"/>
                </a:cubicBezTo>
                <a:cubicBezTo>
                  <a:pt x="5743" y="1034"/>
                  <a:pt x="5919" y="836"/>
                  <a:pt x="6106" y="825"/>
                </a:cubicBezTo>
                <a:cubicBezTo>
                  <a:pt x="6260" y="814"/>
                  <a:pt x="6624" y="935"/>
                  <a:pt x="6723" y="770"/>
                </a:cubicBezTo>
                <a:cubicBezTo>
                  <a:pt x="6481" y="847"/>
                  <a:pt x="6370" y="836"/>
                  <a:pt x="6106" y="770"/>
                </a:cubicBezTo>
                <a:cubicBezTo>
                  <a:pt x="6084" y="0"/>
                  <a:pt x="6106" y="308"/>
                  <a:pt x="6348" y="121"/>
                </a:cubicBezTo>
                <a:cubicBezTo>
                  <a:pt x="6282" y="88"/>
                  <a:pt x="6051" y="165"/>
                  <a:pt x="6040" y="297"/>
                </a:cubicBezTo>
                <a:cubicBezTo>
                  <a:pt x="6029" y="418"/>
                  <a:pt x="6062" y="671"/>
                  <a:pt x="6040" y="770"/>
                </a:cubicBezTo>
                <a:cubicBezTo>
                  <a:pt x="6007" y="814"/>
                  <a:pt x="5831" y="891"/>
                  <a:pt x="5776" y="935"/>
                </a:cubicBezTo>
                <a:cubicBezTo>
                  <a:pt x="5589" y="1078"/>
                  <a:pt x="5743" y="1232"/>
                  <a:pt x="5303" y="1298"/>
                </a:cubicBezTo>
                <a:cubicBezTo>
                  <a:pt x="5182" y="1320"/>
                  <a:pt x="5050" y="1364"/>
                  <a:pt x="4951" y="1364"/>
                </a:cubicBezTo>
                <a:cubicBezTo>
                  <a:pt x="4951" y="1188"/>
                  <a:pt x="4984" y="1221"/>
                  <a:pt x="5006" y="1078"/>
                </a:cubicBezTo>
                <a:cubicBezTo>
                  <a:pt x="5017" y="1023"/>
                  <a:pt x="5039" y="968"/>
                  <a:pt x="5039" y="924"/>
                </a:cubicBezTo>
                <a:cubicBezTo>
                  <a:pt x="5050" y="891"/>
                  <a:pt x="5050" y="858"/>
                  <a:pt x="5039" y="825"/>
                </a:cubicBezTo>
                <a:cubicBezTo>
                  <a:pt x="5028" y="759"/>
                  <a:pt x="5039" y="792"/>
                  <a:pt x="5017" y="759"/>
                </a:cubicBezTo>
                <a:cubicBezTo>
                  <a:pt x="4995" y="781"/>
                  <a:pt x="5006" y="770"/>
                  <a:pt x="4995" y="814"/>
                </a:cubicBezTo>
                <a:cubicBezTo>
                  <a:pt x="4973" y="869"/>
                  <a:pt x="4995" y="781"/>
                  <a:pt x="4984" y="847"/>
                </a:cubicBezTo>
                <a:cubicBezTo>
                  <a:pt x="4951" y="1166"/>
                  <a:pt x="4896" y="1199"/>
                  <a:pt x="4896" y="1309"/>
                </a:cubicBezTo>
                <a:cubicBezTo>
                  <a:pt x="4874" y="1485"/>
                  <a:pt x="4830" y="1397"/>
                  <a:pt x="4753" y="1496"/>
                </a:cubicBezTo>
                <a:cubicBezTo>
                  <a:pt x="4698" y="1573"/>
                  <a:pt x="4742" y="1661"/>
                  <a:pt x="4687" y="1749"/>
                </a:cubicBezTo>
                <a:cubicBezTo>
                  <a:pt x="4643" y="1837"/>
                  <a:pt x="4346" y="1914"/>
                  <a:pt x="4225" y="1837"/>
                </a:cubicBezTo>
                <a:cubicBezTo>
                  <a:pt x="4104" y="1771"/>
                  <a:pt x="4115" y="1694"/>
                  <a:pt x="3862" y="1628"/>
                </a:cubicBezTo>
                <a:lnTo>
                  <a:pt x="3807" y="1606"/>
                </a:lnTo>
                <a:cubicBezTo>
                  <a:pt x="3818" y="1529"/>
                  <a:pt x="3972" y="1419"/>
                  <a:pt x="4071" y="1375"/>
                </a:cubicBezTo>
                <a:cubicBezTo>
                  <a:pt x="4203" y="1408"/>
                  <a:pt x="4269" y="1419"/>
                  <a:pt x="4423" y="1386"/>
                </a:cubicBezTo>
                <a:cubicBezTo>
                  <a:pt x="4335" y="1342"/>
                  <a:pt x="4247" y="1386"/>
                  <a:pt x="4137" y="1298"/>
                </a:cubicBezTo>
                <a:cubicBezTo>
                  <a:pt x="4082" y="1221"/>
                  <a:pt x="4170" y="1155"/>
                  <a:pt x="4181" y="1078"/>
                </a:cubicBezTo>
                <a:lnTo>
                  <a:pt x="4159" y="1001"/>
                </a:lnTo>
                <a:lnTo>
                  <a:pt x="4082" y="1155"/>
                </a:lnTo>
                <a:cubicBezTo>
                  <a:pt x="4060" y="1221"/>
                  <a:pt x="4060" y="1276"/>
                  <a:pt x="4060" y="1342"/>
                </a:cubicBezTo>
                <a:cubicBezTo>
                  <a:pt x="3972" y="1375"/>
                  <a:pt x="3785" y="1507"/>
                  <a:pt x="3741" y="1573"/>
                </a:cubicBezTo>
                <a:cubicBezTo>
                  <a:pt x="3664" y="1705"/>
                  <a:pt x="3730" y="1617"/>
                  <a:pt x="3598" y="1716"/>
                </a:cubicBezTo>
                <a:cubicBezTo>
                  <a:pt x="3532" y="1760"/>
                  <a:pt x="3510" y="1782"/>
                  <a:pt x="3444" y="1826"/>
                </a:cubicBezTo>
                <a:cubicBezTo>
                  <a:pt x="3103" y="2013"/>
                  <a:pt x="3092" y="2145"/>
                  <a:pt x="2684" y="2035"/>
                </a:cubicBezTo>
                <a:lnTo>
                  <a:pt x="2695" y="178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F36C05-0A59-4B51-B7DF-50826C7FD0AF}"/>
              </a:ext>
            </a:extLst>
          </p:cNvPr>
          <p:cNvSpPr>
            <a:spLocks/>
          </p:cNvSpPr>
          <p:nvPr/>
        </p:nvSpPr>
        <p:spPr bwMode="auto">
          <a:xfrm>
            <a:off x="777875" y="604838"/>
            <a:ext cx="1285875" cy="963613"/>
          </a:xfrm>
          <a:custGeom>
            <a:avLst/>
            <a:gdLst>
              <a:gd name="T0" fmla="*/ 2486 w 3840"/>
              <a:gd name="T1" fmla="*/ 2586 h 2883"/>
              <a:gd name="T2" fmla="*/ 2046 w 3840"/>
              <a:gd name="T3" fmla="*/ 2476 h 2883"/>
              <a:gd name="T4" fmla="*/ 1848 w 3840"/>
              <a:gd name="T5" fmla="*/ 2388 h 2883"/>
              <a:gd name="T6" fmla="*/ 1826 w 3840"/>
              <a:gd name="T7" fmla="*/ 2113 h 2883"/>
              <a:gd name="T8" fmla="*/ 1936 w 3840"/>
              <a:gd name="T9" fmla="*/ 1650 h 2883"/>
              <a:gd name="T10" fmla="*/ 1881 w 3840"/>
              <a:gd name="T11" fmla="*/ 1683 h 2883"/>
              <a:gd name="T12" fmla="*/ 1727 w 3840"/>
              <a:gd name="T13" fmla="*/ 2157 h 2883"/>
              <a:gd name="T14" fmla="*/ 1430 w 3840"/>
              <a:gd name="T15" fmla="*/ 1925 h 2883"/>
              <a:gd name="T16" fmla="*/ 1397 w 3840"/>
              <a:gd name="T17" fmla="*/ 1870 h 2883"/>
              <a:gd name="T18" fmla="*/ 1111 w 3840"/>
              <a:gd name="T19" fmla="*/ 1441 h 2883"/>
              <a:gd name="T20" fmla="*/ 1067 w 3840"/>
              <a:gd name="T21" fmla="*/ 1507 h 2883"/>
              <a:gd name="T22" fmla="*/ 803 w 3840"/>
              <a:gd name="T23" fmla="*/ 1166 h 2883"/>
              <a:gd name="T24" fmla="*/ 891 w 3840"/>
              <a:gd name="T25" fmla="*/ 1001 h 2883"/>
              <a:gd name="T26" fmla="*/ 869 w 3840"/>
              <a:gd name="T27" fmla="*/ 759 h 2883"/>
              <a:gd name="T28" fmla="*/ 836 w 3840"/>
              <a:gd name="T29" fmla="*/ 1023 h 2883"/>
              <a:gd name="T30" fmla="*/ 528 w 3840"/>
              <a:gd name="T31" fmla="*/ 1100 h 2883"/>
              <a:gd name="T32" fmla="*/ 319 w 3840"/>
              <a:gd name="T33" fmla="*/ 781 h 2883"/>
              <a:gd name="T34" fmla="*/ 88 w 3840"/>
              <a:gd name="T35" fmla="*/ 748 h 2883"/>
              <a:gd name="T36" fmla="*/ 242 w 3840"/>
              <a:gd name="T37" fmla="*/ 979 h 2883"/>
              <a:gd name="T38" fmla="*/ 176 w 3840"/>
              <a:gd name="T39" fmla="*/ 1210 h 2883"/>
              <a:gd name="T40" fmla="*/ 759 w 3840"/>
              <a:gd name="T41" fmla="*/ 1463 h 2883"/>
              <a:gd name="T42" fmla="*/ 1166 w 3840"/>
              <a:gd name="T43" fmla="*/ 1716 h 2883"/>
              <a:gd name="T44" fmla="*/ 825 w 3840"/>
              <a:gd name="T45" fmla="*/ 1760 h 2883"/>
              <a:gd name="T46" fmla="*/ 814 w 3840"/>
              <a:gd name="T47" fmla="*/ 1793 h 2883"/>
              <a:gd name="T48" fmla="*/ 1232 w 3840"/>
              <a:gd name="T49" fmla="*/ 1892 h 2883"/>
              <a:gd name="T50" fmla="*/ 957 w 3840"/>
              <a:gd name="T51" fmla="*/ 2300 h 2883"/>
              <a:gd name="T52" fmla="*/ 1485 w 3840"/>
              <a:gd name="T53" fmla="*/ 2311 h 2883"/>
              <a:gd name="T54" fmla="*/ 1463 w 3840"/>
              <a:gd name="T55" fmla="*/ 2674 h 2883"/>
              <a:gd name="T56" fmla="*/ 968 w 3840"/>
              <a:gd name="T57" fmla="*/ 2729 h 2883"/>
              <a:gd name="T58" fmla="*/ 1177 w 3840"/>
              <a:gd name="T59" fmla="*/ 2806 h 2883"/>
              <a:gd name="T60" fmla="*/ 1595 w 3840"/>
              <a:gd name="T61" fmla="*/ 2663 h 2883"/>
              <a:gd name="T62" fmla="*/ 2387 w 3840"/>
              <a:gd name="T63" fmla="*/ 2553 h 2883"/>
              <a:gd name="T64" fmla="*/ 2178 w 3840"/>
              <a:gd name="T65" fmla="*/ 2773 h 2883"/>
              <a:gd name="T66" fmla="*/ 2431 w 3840"/>
              <a:gd name="T67" fmla="*/ 2773 h 2883"/>
              <a:gd name="T68" fmla="*/ 2981 w 3840"/>
              <a:gd name="T69" fmla="*/ 2751 h 2883"/>
              <a:gd name="T70" fmla="*/ 3025 w 3840"/>
              <a:gd name="T71" fmla="*/ 2817 h 2883"/>
              <a:gd name="T72" fmla="*/ 2981 w 3840"/>
              <a:gd name="T73" fmla="*/ 2751 h 2883"/>
              <a:gd name="T74" fmla="*/ 3003 w 3840"/>
              <a:gd name="T75" fmla="*/ 2707 h 2883"/>
              <a:gd name="T76" fmla="*/ 3025 w 3840"/>
              <a:gd name="T77" fmla="*/ 2773 h 2883"/>
              <a:gd name="T78" fmla="*/ 3025 w 3840"/>
              <a:gd name="T79" fmla="*/ 2773 h 2883"/>
              <a:gd name="T80" fmla="*/ 3278 w 3840"/>
              <a:gd name="T81" fmla="*/ 1419 h 2883"/>
              <a:gd name="T82" fmla="*/ 3322 w 3840"/>
              <a:gd name="T83" fmla="*/ 1100 h 2883"/>
              <a:gd name="T84" fmla="*/ 3620 w 3840"/>
              <a:gd name="T85" fmla="*/ 715 h 2883"/>
              <a:gd name="T86" fmla="*/ 3322 w 3840"/>
              <a:gd name="T87" fmla="*/ 803 h 2883"/>
              <a:gd name="T88" fmla="*/ 3300 w 3840"/>
              <a:gd name="T89" fmla="*/ 231 h 2883"/>
              <a:gd name="T90" fmla="*/ 3036 w 3840"/>
              <a:gd name="T91" fmla="*/ 231 h 2883"/>
              <a:gd name="T92" fmla="*/ 2959 w 3840"/>
              <a:gd name="T93" fmla="*/ 0 h 2883"/>
              <a:gd name="T94" fmla="*/ 3047 w 3840"/>
              <a:gd name="T95" fmla="*/ 737 h 2883"/>
              <a:gd name="T96" fmla="*/ 3223 w 3840"/>
              <a:gd name="T97" fmla="*/ 913 h 2883"/>
              <a:gd name="T98" fmla="*/ 3289 w 3840"/>
              <a:gd name="T99" fmla="*/ 946 h 2883"/>
              <a:gd name="T100" fmla="*/ 2992 w 3840"/>
              <a:gd name="T101" fmla="*/ 2718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2883">
                <a:moveTo>
                  <a:pt x="2992" y="2718"/>
                </a:moveTo>
                <a:cubicBezTo>
                  <a:pt x="2739" y="2685"/>
                  <a:pt x="2673" y="2762"/>
                  <a:pt x="2486" y="2586"/>
                </a:cubicBezTo>
                <a:cubicBezTo>
                  <a:pt x="2431" y="2542"/>
                  <a:pt x="2387" y="2465"/>
                  <a:pt x="2310" y="2443"/>
                </a:cubicBezTo>
                <a:cubicBezTo>
                  <a:pt x="2255" y="2421"/>
                  <a:pt x="2156" y="2476"/>
                  <a:pt x="2046" y="2476"/>
                </a:cubicBezTo>
                <a:lnTo>
                  <a:pt x="2002" y="2432"/>
                </a:lnTo>
                <a:cubicBezTo>
                  <a:pt x="1936" y="2399"/>
                  <a:pt x="1936" y="2432"/>
                  <a:pt x="1848" y="2388"/>
                </a:cubicBezTo>
                <a:cubicBezTo>
                  <a:pt x="1793" y="2355"/>
                  <a:pt x="1749" y="2311"/>
                  <a:pt x="1727" y="2256"/>
                </a:cubicBezTo>
                <a:cubicBezTo>
                  <a:pt x="1771" y="2201"/>
                  <a:pt x="1793" y="2212"/>
                  <a:pt x="1826" y="2113"/>
                </a:cubicBezTo>
                <a:cubicBezTo>
                  <a:pt x="1870" y="2013"/>
                  <a:pt x="1815" y="2002"/>
                  <a:pt x="1804" y="1925"/>
                </a:cubicBezTo>
                <a:cubicBezTo>
                  <a:pt x="1870" y="1826"/>
                  <a:pt x="1925" y="1859"/>
                  <a:pt x="1936" y="1650"/>
                </a:cubicBezTo>
                <a:cubicBezTo>
                  <a:pt x="1936" y="1551"/>
                  <a:pt x="1903" y="1353"/>
                  <a:pt x="1859" y="1298"/>
                </a:cubicBezTo>
                <a:cubicBezTo>
                  <a:pt x="1859" y="1419"/>
                  <a:pt x="1892" y="1562"/>
                  <a:pt x="1881" y="1683"/>
                </a:cubicBezTo>
                <a:cubicBezTo>
                  <a:pt x="1870" y="1848"/>
                  <a:pt x="1782" y="1837"/>
                  <a:pt x="1738" y="1925"/>
                </a:cubicBezTo>
                <a:cubicBezTo>
                  <a:pt x="1738" y="1925"/>
                  <a:pt x="1870" y="2146"/>
                  <a:pt x="1727" y="2157"/>
                </a:cubicBezTo>
                <a:cubicBezTo>
                  <a:pt x="1650" y="2168"/>
                  <a:pt x="1606" y="2146"/>
                  <a:pt x="1562" y="2080"/>
                </a:cubicBezTo>
                <a:cubicBezTo>
                  <a:pt x="1496" y="1958"/>
                  <a:pt x="1507" y="2002"/>
                  <a:pt x="1430" y="1925"/>
                </a:cubicBezTo>
                <a:cubicBezTo>
                  <a:pt x="1441" y="1815"/>
                  <a:pt x="1485" y="1727"/>
                  <a:pt x="1463" y="1617"/>
                </a:cubicBezTo>
                <a:lnTo>
                  <a:pt x="1397" y="1870"/>
                </a:lnTo>
                <a:cubicBezTo>
                  <a:pt x="1188" y="1738"/>
                  <a:pt x="1276" y="1815"/>
                  <a:pt x="1188" y="1606"/>
                </a:cubicBezTo>
                <a:cubicBezTo>
                  <a:pt x="1166" y="1540"/>
                  <a:pt x="1122" y="1518"/>
                  <a:pt x="1111" y="1441"/>
                </a:cubicBezTo>
                <a:cubicBezTo>
                  <a:pt x="1100" y="1364"/>
                  <a:pt x="1133" y="1276"/>
                  <a:pt x="1078" y="1221"/>
                </a:cubicBezTo>
                <a:cubicBezTo>
                  <a:pt x="1045" y="1287"/>
                  <a:pt x="1067" y="1419"/>
                  <a:pt x="1067" y="1507"/>
                </a:cubicBezTo>
                <a:cubicBezTo>
                  <a:pt x="748" y="1540"/>
                  <a:pt x="715" y="1287"/>
                  <a:pt x="770" y="1221"/>
                </a:cubicBezTo>
                <a:cubicBezTo>
                  <a:pt x="792" y="1188"/>
                  <a:pt x="781" y="1221"/>
                  <a:pt x="803" y="1166"/>
                </a:cubicBezTo>
                <a:cubicBezTo>
                  <a:pt x="825" y="1144"/>
                  <a:pt x="825" y="1122"/>
                  <a:pt x="836" y="1100"/>
                </a:cubicBezTo>
                <a:cubicBezTo>
                  <a:pt x="847" y="1078"/>
                  <a:pt x="880" y="1034"/>
                  <a:pt x="891" y="1001"/>
                </a:cubicBezTo>
                <a:cubicBezTo>
                  <a:pt x="924" y="913"/>
                  <a:pt x="902" y="792"/>
                  <a:pt x="891" y="704"/>
                </a:cubicBezTo>
                <a:cubicBezTo>
                  <a:pt x="847" y="759"/>
                  <a:pt x="880" y="693"/>
                  <a:pt x="869" y="759"/>
                </a:cubicBezTo>
                <a:cubicBezTo>
                  <a:pt x="847" y="825"/>
                  <a:pt x="869" y="726"/>
                  <a:pt x="858" y="792"/>
                </a:cubicBezTo>
                <a:cubicBezTo>
                  <a:pt x="858" y="858"/>
                  <a:pt x="891" y="913"/>
                  <a:pt x="836" y="1023"/>
                </a:cubicBezTo>
                <a:cubicBezTo>
                  <a:pt x="792" y="1122"/>
                  <a:pt x="759" y="1166"/>
                  <a:pt x="693" y="1221"/>
                </a:cubicBezTo>
                <a:cubicBezTo>
                  <a:pt x="627" y="1199"/>
                  <a:pt x="605" y="1155"/>
                  <a:pt x="528" y="1100"/>
                </a:cubicBezTo>
                <a:cubicBezTo>
                  <a:pt x="484" y="1078"/>
                  <a:pt x="407" y="1034"/>
                  <a:pt x="363" y="1001"/>
                </a:cubicBezTo>
                <a:cubicBezTo>
                  <a:pt x="363" y="968"/>
                  <a:pt x="352" y="825"/>
                  <a:pt x="319" y="781"/>
                </a:cubicBezTo>
                <a:cubicBezTo>
                  <a:pt x="286" y="836"/>
                  <a:pt x="330" y="891"/>
                  <a:pt x="341" y="968"/>
                </a:cubicBezTo>
                <a:cubicBezTo>
                  <a:pt x="220" y="946"/>
                  <a:pt x="220" y="891"/>
                  <a:pt x="88" y="748"/>
                </a:cubicBezTo>
                <a:cubicBezTo>
                  <a:pt x="44" y="693"/>
                  <a:pt x="66" y="682"/>
                  <a:pt x="22" y="704"/>
                </a:cubicBezTo>
                <a:cubicBezTo>
                  <a:pt x="0" y="748"/>
                  <a:pt x="198" y="946"/>
                  <a:pt x="242" y="979"/>
                </a:cubicBezTo>
                <a:cubicBezTo>
                  <a:pt x="396" y="1100"/>
                  <a:pt x="506" y="1122"/>
                  <a:pt x="550" y="1210"/>
                </a:cubicBezTo>
                <a:cubicBezTo>
                  <a:pt x="451" y="1221"/>
                  <a:pt x="242" y="1144"/>
                  <a:pt x="176" y="1210"/>
                </a:cubicBezTo>
                <a:cubicBezTo>
                  <a:pt x="286" y="1243"/>
                  <a:pt x="440" y="1243"/>
                  <a:pt x="550" y="1254"/>
                </a:cubicBezTo>
                <a:cubicBezTo>
                  <a:pt x="737" y="1276"/>
                  <a:pt x="682" y="1364"/>
                  <a:pt x="759" y="1463"/>
                </a:cubicBezTo>
                <a:cubicBezTo>
                  <a:pt x="836" y="1573"/>
                  <a:pt x="1001" y="1518"/>
                  <a:pt x="1067" y="1584"/>
                </a:cubicBezTo>
                <a:cubicBezTo>
                  <a:pt x="1078" y="1595"/>
                  <a:pt x="1144" y="1683"/>
                  <a:pt x="1166" y="1716"/>
                </a:cubicBezTo>
                <a:cubicBezTo>
                  <a:pt x="1188" y="1749"/>
                  <a:pt x="1188" y="1749"/>
                  <a:pt x="1199" y="1793"/>
                </a:cubicBezTo>
                <a:cubicBezTo>
                  <a:pt x="1265" y="1936"/>
                  <a:pt x="847" y="1771"/>
                  <a:pt x="825" y="1760"/>
                </a:cubicBezTo>
                <a:cubicBezTo>
                  <a:pt x="748" y="1705"/>
                  <a:pt x="814" y="1716"/>
                  <a:pt x="715" y="1683"/>
                </a:cubicBezTo>
                <a:cubicBezTo>
                  <a:pt x="726" y="1760"/>
                  <a:pt x="748" y="1760"/>
                  <a:pt x="814" y="1793"/>
                </a:cubicBezTo>
                <a:cubicBezTo>
                  <a:pt x="847" y="1815"/>
                  <a:pt x="880" y="1826"/>
                  <a:pt x="924" y="1837"/>
                </a:cubicBezTo>
                <a:cubicBezTo>
                  <a:pt x="1056" y="1881"/>
                  <a:pt x="1089" y="1892"/>
                  <a:pt x="1232" y="1892"/>
                </a:cubicBezTo>
                <a:cubicBezTo>
                  <a:pt x="1342" y="1903"/>
                  <a:pt x="1584" y="2091"/>
                  <a:pt x="1595" y="2223"/>
                </a:cubicBezTo>
                <a:cubicBezTo>
                  <a:pt x="1375" y="2410"/>
                  <a:pt x="1078" y="2234"/>
                  <a:pt x="957" y="2300"/>
                </a:cubicBezTo>
                <a:cubicBezTo>
                  <a:pt x="1012" y="2344"/>
                  <a:pt x="1144" y="2322"/>
                  <a:pt x="1232" y="2344"/>
                </a:cubicBezTo>
                <a:cubicBezTo>
                  <a:pt x="1419" y="2366"/>
                  <a:pt x="1320" y="2377"/>
                  <a:pt x="1485" y="2311"/>
                </a:cubicBezTo>
                <a:cubicBezTo>
                  <a:pt x="1617" y="2267"/>
                  <a:pt x="1672" y="2245"/>
                  <a:pt x="1848" y="2454"/>
                </a:cubicBezTo>
                <a:lnTo>
                  <a:pt x="1463" y="2674"/>
                </a:lnTo>
                <a:cubicBezTo>
                  <a:pt x="1375" y="2696"/>
                  <a:pt x="1331" y="2762"/>
                  <a:pt x="1232" y="2773"/>
                </a:cubicBezTo>
                <a:cubicBezTo>
                  <a:pt x="1122" y="2784"/>
                  <a:pt x="1067" y="2751"/>
                  <a:pt x="968" y="2729"/>
                </a:cubicBezTo>
                <a:cubicBezTo>
                  <a:pt x="990" y="2762"/>
                  <a:pt x="979" y="2751"/>
                  <a:pt x="1001" y="2773"/>
                </a:cubicBezTo>
                <a:cubicBezTo>
                  <a:pt x="1045" y="2806"/>
                  <a:pt x="1122" y="2806"/>
                  <a:pt x="1177" y="2806"/>
                </a:cubicBezTo>
                <a:cubicBezTo>
                  <a:pt x="1320" y="2806"/>
                  <a:pt x="1309" y="2795"/>
                  <a:pt x="1397" y="2740"/>
                </a:cubicBezTo>
                <a:cubicBezTo>
                  <a:pt x="1474" y="2707"/>
                  <a:pt x="1518" y="2718"/>
                  <a:pt x="1595" y="2663"/>
                </a:cubicBezTo>
                <a:cubicBezTo>
                  <a:pt x="1958" y="2388"/>
                  <a:pt x="1936" y="2586"/>
                  <a:pt x="2200" y="2509"/>
                </a:cubicBezTo>
                <a:cubicBezTo>
                  <a:pt x="2299" y="2476"/>
                  <a:pt x="2332" y="2476"/>
                  <a:pt x="2387" y="2553"/>
                </a:cubicBezTo>
                <a:cubicBezTo>
                  <a:pt x="2464" y="2630"/>
                  <a:pt x="2486" y="2652"/>
                  <a:pt x="2486" y="2707"/>
                </a:cubicBezTo>
                <a:cubicBezTo>
                  <a:pt x="2431" y="2740"/>
                  <a:pt x="2266" y="2751"/>
                  <a:pt x="2178" y="2773"/>
                </a:cubicBezTo>
                <a:cubicBezTo>
                  <a:pt x="1914" y="2861"/>
                  <a:pt x="1958" y="2740"/>
                  <a:pt x="1870" y="2828"/>
                </a:cubicBezTo>
                <a:cubicBezTo>
                  <a:pt x="2090" y="2883"/>
                  <a:pt x="2134" y="2828"/>
                  <a:pt x="2431" y="2773"/>
                </a:cubicBezTo>
                <a:cubicBezTo>
                  <a:pt x="2585" y="2740"/>
                  <a:pt x="2431" y="2696"/>
                  <a:pt x="2662" y="2740"/>
                </a:cubicBezTo>
                <a:cubicBezTo>
                  <a:pt x="2805" y="2773"/>
                  <a:pt x="2827" y="2762"/>
                  <a:pt x="2981" y="2751"/>
                </a:cubicBezTo>
                <a:cubicBezTo>
                  <a:pt x="2981" y="2784"/>
                  <a:pt x="2970" y="2784"/>
                  <a:pt x="3003" y="2773"/>
                </a:cubicBezTo>
                <a:cubicBezTo>
                  <a:pt x="2992" y="2828"/>
                  <a:pt x="2992" y="2806"/>
                  <a:pt x="3025" y="2817"/>
                </a:cubicBezTo>
                <a:lnTo>
                  <a:pt x="3003" y="2773"/>
                </a:lnTo>
                <a:cubicBezTo>
                  <a:pt x="3014" y="2729"/>
                  <a:pt x="3025" y="2740"/>
                  <a:pt x="2981" y="2751"/>
                </a:cubicBezTo>
                <a:cubicBezTo>
                  <a:pt x="2959" y="2740"/>
                  <a:pt x="2970" y="2740"/>
                  <a:pt x="2992" y="2718"/>
                </a:cubicBezTo>
                <a:cubicBezTo>
                  <a:pt x="3003" y="2707"/>
                  <a:pt x="3014" y="2707"/>
                  <a:pt x="3003" y="2707"/>
                </a:cubicBezTo>
                <a:lnTo>
                  <a:pt x="3014" y="2762"/>
                </a:lnTo>
                <a:cubicBezTo>
                  <a:pt x="3014" y="2762"/>
                  <a:pt x="3025" y="2773"/>
                  <a:pt x="3025" y="2773"/>
                </a:cubicBezTo>
                <a:cubicBezTo>
                  <a:pt x="3014" y="2806"/>
                  <a:pt x="3003" y="2795"/>
                  <a:pt x="3047" y="2795"/>
                </a:cubicBezTo>
                <a:cubicBezTo>
                  <a:pt x="3047" y="2762"/>
                  <a:pt x="3058" y="2762"/>
                  <a:pt x="3025" y="2773"/>
                </a:cubicBezTo>
                <a:cubicBezTo>
                  <a:pt x="3113" y="2289"/>
                  <a:pt x="3410" y="2586"/>
                  <a:pt x="3234" y="1804"/>
                </a:cubicBezTo>
                <a:cubicBezTo>
                  <a:pt x="3157" y="1441"/>
                  <a:pt x="3267" y="1452"/>
                  <a:pt x="3278" y="1419"/>
                </a:cubicBezTo>
                <a:cubicBezTo>
                  <a:pt x="3289" y="1364"/>
                  <a:pt x="3278" y="1430"/>
                  <a:pt x="3256" y="1386"/>
                </a:cubicBezTo>
                <a:cubicBezTo>
                  <a:pt x="3201" y="1298"/>
                  <a:pt x="3289" y="1254"/>
                  <a:pt x="3322" y="1100"/>
                </a:cubicBezTo>
                <a:cubicBezTo>
                  <a:pt x="3344" y="1012"/>
                  <a:pt x="3333" y="913"/>
                  <a:pt x="3355" y="847"/>
                </a:cubicBezTo>
                <a:lnTo>
                  <a:pt x="3620" y="715"/>
                </a:lnTo>
                <a:cubicBezTo>
                  <a:pt x="3719" y="682"/>
                  <a:pt x="3818" y="594"/>
                  <a:pt x="3840" y="583"/>
                </a:cubicBezTo>
                <a:cubicBezTo>
                  <a:pt x="3697" y="616"/>
                  <a:pt x="3510" y="792"/>
                  <a:pt x="3322" y="803"/>
                </a:cubicBezTo>
                <a:cubicBezTo>
                  <a:pt x="3311" y="660"/>
                  <a:pt x="3278" y="627"/>
                  <a:pt x="3245" y="506"/>
                </a:cubicBezTo>
                <a:cubicBezTo>
                  <a:pt x="3201" y="374"/>
                  <a:pt x="3267" y="330"/>
                  <a:pt x="3300" y="231"/>
                </a:cubicBezTo>
                <a:cubicBezTo>
                  <a:pt x="3168" y="253"/>
                  <a:pt x="3223" y="297"/>
                  <a:pt x="3179" y="385"/>
                </a:cubicBezTo>
                <a:cubicBezTo>
                  <a:pt x="3124" y="352"/>
                  <a:pt x="3080" y="286"/>
                  <a:pt x="3036" y="231"/>
                </a:cubicBezTo>
                <a:cubicBezTo>
                  <a:pt x="3014" y="187"/>
                  <a:pt x="3003" y="176"/>
                  <a:pt x="2992" y="132"/>
                </a:cubicBezTo>
                <a:lnTo>
                  <a:pt x="2959" y="0"/>
                </a:lnTo>
                <a:cubicBezTo>
                  <a:pt x="2805" y="220"/>
                  <a:pt x="3289" y="407"/>
                  <a:pt x="3267" y="858"/>
                </a:cubicBezTo>
                <a:cubicBezTo>
                  <a:pt x="3157" y="836"/>
                  <a:pt x="3201" y="770"/>
                  <a:pt x="3047" y="737"/>
                </a:cubicBezTo>
                <a:lnTo>
                  <a:pt x="3212" y="913"/>
                </a:lnTo>
                <a:cubicBezTo>
                  <a:pt x="3223" y="913"/>
                  <a:pt x="3223" y="913"/>
                  <a:pt x="3223" y="913"/>
                </a:cubicBezTo>
                <a:cubicBezTo>
                  <a:pt x="3234" y="913"/>
                  <a:pt x="3234" y="924"/>
                  <a:pt x="3234" y="924"/>
                </a:cubicBezTo>
                <a:lnTo>
                  <a:pt x="3289" y="946"/>
                </a:lnTo>
                <a:cubicBezTo>
                  <a:pt x="3311" y="1177"/>
                  <a:pt x="3058" y="1375"/>
                  <a:pt x="3201" y="1881"/>
                </a:cubicBezTo>
                <a:cubicBezTo>
                  <a:pt x="3355" y="2399"/>
                  <a:pt x="3058" y="2432"/>
                  <a:pt x="2992" y="271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017EDBA-8954-4477-817B-9895D0623D3C}"/>
              </a:ext>
            </a:extLst>
          </p:cNvPr>
          <p:cNvSpPr>
            <a:spLocks/>
          </p:cNvSpPr>
          <p:nvPr/>
        </p:nvSpPr>
        <p:spPr bwMode="auto">
          <a:xfrm>
            <a:off x="306388" y="3513138"/>
            <a:ext cx="1398588" cy="893763"/>
          </a:xfrm>
          <a:custGeom>
            <a:avLst/>
            <a:gdLst>
              <a:gd name="T0" fmla="*/ 3466 w 4181"/>
              <a:gd name="T1" fmla="*/ 2234 h 2674"/>
              <a:gd name="T2" fmla="*/ 3708 w 4181"/>
              <a:gd name="T3" fmla="*/ 2410 h 2674"/>
              <a:gd name="T4" fmla="*/ 4104 w 4181"/>
              <a:gd name="T5" fmla="*/ 2674 h 2674"/>
              <a:gd name="T6" fmla="*/ 3884 w 4181"/>
              <a:gd name="T7" fmla="*/ 2355 h 2674"/>
              <a:gd name="T8" fmla="*/ 3950 w 4181"/>
              <a:gd name="T9" fmla="*/ 2157 h 2674"/>
              <a:gd name="T10" fmla="*/ 4181 w 4181"/>
              <a:gd name="T11" fmla="*/ 1772 h 2674"/>
              <a:gd name="T12" fmla="*/ 3906 w 4181"/>
              <a:gd name="T13" fmla="*/ 1640 h 2674"/>
              <a:gd name="T14" fmla="*/ 3884 w 4181"/>
              <a:gd name="T15" fmla="*/ 1827 h 2674"/>
              <a:gd name="T16" fmla="*/ 3301 w 4181"/>
              <a:gd name="T17" fmla="*/ 2025 h 2674"/>
              <a:gd name="T18" fmla="*/ 3752 w 4181"/>
              <a:gd name="T19" fmla="*/ 1167 h 2674"/>
              <a:gd name="T20" fmla="*/ 3422 w 4181"/>
              <a:gd name="T21" fmla="*/ 1078 h 2674"/>
              <a:gd name="T22" fmla="*/ 3301 w 4181"/>
              <a:gd name="T23" fmla="*/ 1365 h 2674"/>
              <a:gd name="T24" fmla="*/ 2883 w 4181"/>
              <a:gd name="T25" fmla="*/ 1189 h 2674"/>
              <a:gd name="T26" fmla="*/ 3114 w 4181"/>
              <a:gd name="T27" fmla="*/ 539 h 2674"/>
              <a:gd name="T28" fmla="*/ 3180 w 4181"/>
              <a:gd name="T29" fmla="*/ 473 h 2674"/>
              <a:gd name="T30" fmla="*/ 3290 w 4181"/>
              <a:gd name="T31" fmla="*/ 0 h 2674"/>
              <a:gd name="T32" fmla="*/ 3070 w 4181"/>
              <a:gd name="T33" fmla="*/ 528 h 2674"/>
              <a:gd name="T34" fmla="*/ 2641 w 4181"/>
              <a:gd name="T35" fmla="*/ 781 h 2674"/>
              <a:gd name="T36" fmla="*/ 2399 w 4181"/>
              <a:gd name="T37" fmla="*/ 561 h 2674"/>
              <a:gd name="T38" fmla="*/ 1904 w 4181"/>
              <a:gd name="T39" fmla="*/ 99 h 2674"/>
              <a:gd name="T40" fmla="*/ 2421 w 4181"/>
              <a:gd name="T41" fmla="*/ 649 h 2674"/>
              <a:gd name="T42" fmla="*/ 2696 w 4181"/>
              <a:gd name="T43" fmla="*/ 946 h 2674"/>
              <a:gd name="T44" fmla="*/ 2025 w 4181"/>
              <a:gd name="T45" fmla="*/ 781 h 2674"/>
              <a:gd name="T46" fmla="*/ 2168 w 4181"/>
              <a:gd name="T47" fmla="*/ 880 h 2674"/>
              <a:gd name="T48" fmla="*/ 2839 w 4181"/>
              <a:gd name="T49" fmla="*/ 1211 h 2674"/>
              <a:gd name="T50" fmla="*/ 2938 w 4181"/>
              <a:gd name="T51" fmla="*/ 1618 h 2674"/>
              <a:gd name="T52" fmla="*/ 1838 w 4181"/>
              <a:gd name="T53" fmla="*/ 1453 h 2674"/>
              <a:gd name="T54" fmla="*/ 1420 w 4181"/>
              <a:gd name="T55" fmla="*/ 715 h 2674"/>
              <a:gd name="T56" fmla="*/ 1420 w 4181"/>
              <a:gd name="T57" fmla="*/ 803 h 2674"/>
              <a:gd name="T58" fmla="*/ 1585 w 4181"/>
              <a:gd name="T59" fmla="*/ 1398 h 2674"/>
              <a:gd name="T60" fmla="*/ 781 w 4181"/>
              <a:gd name="T61" fmla="*/ 1045 h 2674"/>
              <a:gd name="T62" fmla="*/ 682 w 4181"/>
              <a:gd name="T63" fmla="*/ 583 h 2674"/>
              <a:gd name="T64" fmla="*/ 759 w 4181"/>
              <a:gd name="T65" fmla="*/ 1200 h 2674"/>
              <a:gd name="T66" fmla="*/ 187 w 4181"/>
              <a:gd name="T67" fmla="*/ 748 h 2674"/>
              <a:gd name="T68" fmla="*/ 330 w 4181"/>
              <a:gd name="T69" fmla="*/ 957 h 2674"/>
              <a:gd name="T70" fmla="*/ 1255 w 4181"/>
              <a:gd name="T71" fmla="*/ 1409 h 2674"/>
              <a:gd name="T72" fmla="*/ 1563 w 4181"/>
              <a:gd name="T73" fmla="*/ 1618 h 2674"/>
              <a:gd name="T74" fmla="*/ 374 w 4181"/>
              <a:gd name="T75" fmla="*/ 1882 h 2674"/>
              <a:gd name="T76" fmla="*/ 385 w 4181"/>
              <a:gd name="T77" fmla="*/ 2498 h 2674"/>
              <a:gd name="T78" fmla="*/ 913 w 4181"/>
              <a:gd name="T79" fmla="*/ 1981 h 2674"/>
              <a:gd name="T80" fmla="*/ 1629 w 4181"/>
              <a:gd name="T81" fmla="*/ 1629 h 2674"/>
              <a:gd name="T82" fmla="*/ 2960 w 4181"/>
              <a:gd name="T83" fmla="*/ 1673 h 2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181" h="2674">
                <a:moveTo>
                  <a:pt x="2960" y="1673"/>
                </a:moveTo>
                <a:cubicBezTo>
                  <a:pt x="3125" y="1871"/>
                  <a:pt x="3290" y="2080"/>
                  <a:pt x="3466" y="2234"/>
                </a:cubicBezTo>
                <a:lnTo>
                  <a:pt x="3675" y="2388"/>
                </a:lnTo>
                <a:cubicBezTo>
                  <a:pt x="3697" y="2399"/>
                  <a:pt x="3675" y="2388"/>
                  <a:pt x="3708" y="2410"/>
                </a:cubicBezTo>
                <a:cubicBezTo>
                  <a:pt x="3719" y="2421"/>
                  <a:pt x="3752" y="2443"/>
                  <a:pt x="3785" y="2454"/>
                </a:cubicBezTo>
                <a:cubicBezTo>
                  <a:pt x="3917" y="2531"/>
                  <a:pt x="3950" y="2641"/>
                  <a:pt x="4104" y="2674"/>
                </a:cubicBezTo>
                <a:lnTo>
                  <a:pt x="3840" y="2465"/>
                </a:lnTo>
                <a:cubicBezTo>
                  <a:pt x="3884" y="2388"/>
                  <a:pt x="3862" y="2432"/>
                  <a:pt x="3884" y="2355"/>
                </a:cubicBezTo>
                <a:cubicBezTo>
                  <a:pt x="3884" y="2322"/>
                  <a:pt x="3895" y="2278"/>
                  <a:pt x="3906" y="2245"/>
                </a:cubicBezTo>
                <a:cubicBezTo>
                  <a:pt x="3917" y="2201"/>
                  <a:pt x="3928" y="2201"/>
                  <a:pt x="3950" y="2157"/>
                </a:cubicBezTo>
                <a:cubicBezTo>
                  <a:pt x="3961" y="2124"/>
                  <a:pt x="3961" y="2091"/>
                  <a:pt x="3983" y="2058"/>
                </a:cubicBezTo>
                <a:cubicBezTo>
                  <a:pt x="4016" y="1981"/>
                  <a:pt x="4137" y="1849"/>
                  <a:pt x="4181" y="1772"/>
                </a:cubicBezTo>
                <a:cubicBezTo>
                  <a:pt x="4093" y="1827"/>
                  <a:pt x="4049" y="1904"/>
                  <a:pt x="3972" y="1970"/>
                </a:cubicBezTo>
                <a:cubicBezTo>
                  <a:pt x="3906" y="1871"/>
                  <a:pt x="3939" y="1728"/>
                  <a:pt x="3906" y="1640"/>
                </a:cubicBezTo>
                <a:lnTo>
                  <a:pt x="3873" y="1728"/>
                </a:lnTo>
                <a:cubicBezTo>
                  <a:pt x="3873" y="1761"/>
                  <a:pt x="3884" y="1794"/>
                  <a:pt x="3884" y="1827"/>
                </a:cubicBezTo>
                <a:cubicBezTo>
                  <a:pt x="3983" y="2278"/>
                  <a:pt x="3796" y="2212"/>
                  <a:pt x="3851" y="2432"/>
                </a:cubicBezTo>
                <a:cubicBezTo>
                  <a:pt x="3675" y="2410"/>
                  <a:pt x="3433" y="2157"/>
                  <a:pt x="3301" y="2025"/>
                </a:cubicBezTo>
                <a:cubicBezTo>
                  <a:pt x="3103" y="1827"/>
                  <a:pt x="3224" y="1552"/>
                  <a:pt x="3345" y="1376"/>
                </a:cubicBezTo>
                <a:cubicBezTo>
                  <a:pt x="3455" y="1211"/>
                  <a:pt x="3686" y="1387"/>
                  <a:pt x="3752" y="1167"/>
                </a:cubicBezTo>
                <a:cubicBezTo>
                  <a:pt x="3598" y="1255"/>
                  <a:pt x="3708" y="1266"/>
                  <a:pt x="3389" y="1277"/>
                </a:cubicBezTo>
                <a:cubicBezTo>
                  <a:pt x="3389" y="1189"/>
                  <a:pt x="3400" y="1145"/>
                  <a:pt x="3422" y="1078"/>
                </a:cubicBezTo>
                <a:cubicBezTo>
                  <a:pt x="3433" y="1012"/>
                  <a:pt x="3466" y="957"/>
                  <a:pt x="3433" y="913"/>
                </a:cubicBezTo>
                <a:cubicBezTo>
                  <a:pt x="3345" y="1023"/>
                  <a:pt x="3367" y="1222"/>
                  <a:pt x="3301" y="1365"/>
                </a:cubicBezTo>
                <a:cubicBezTo>
                  <a:pt x="3180" y="1596"/>
                  <a:pt x="3180" y="1464"/>
                  <a:pt x="3147" y="1805"/>
                </a:cubicBezTo>
                <a:cubicBezTo>
                  <a:pt x="2993" y="1761"/>
                  <a:pt x="2894" y="1332"/>
                  <a:pt x="2883" y="1189"/>
                </a:cubicBezTo>
                <a:cubicBezTo>
                  <a:pt x="2872" y="1023"/>
                  <a:pt x="2971" y="968"/>
                  <a:pt x="3026" y="891"/>
                </a:cubicBezTo>
                <a:cubicBezTo>
                  <a:pt x="3092" y="792"/>
                  <a:pt x="3081" y="660"/>
                  <a:pt x="3114" y="539"/>
                </a:cubicBezTo>
                <a:lnTo>
                  <a:pt x="3301" y="473"/>
                </a:lnTo>
                <a:lnTo>
                  <a:pt x="3180" y="473"/>
                </a:lnTo>
                <a:cubicBezTo>
                  <a:pt x="3191" y="407"/>
                  <a:pt x="3224" y="330"/>
                  <a:pt x="3246" y="253"/>
                </a:cubicBezTo>
                <a:cubicBezTo>
                  <a:pt x="3257" y="165"/>
                  <a:pt x="3268" y="88"/>
                  <a:pt x="3290" y="0"/>
                </a:cubicBezTo>
                <a:cubicBezTo>
                  <a:pt x="3202" y="33"/>
                  <a:pt x="3213" y="198"/>
                  <a:pt x="3191" y="275"/>
                </a:cubicBezTo>
                <a:cubicBezTo>
                  <a:pt x="3158" y="429"/>
                  <a:pt x="3103" y="440"/>
                  <a:pt x="3070" y="528"/>
                </a:cubicBezTo>
                <a:cubicBezTo>
                  <a:pt x="3026" y="682"/>
                  <a:pt x="3059" y="924"/>
                  <a:pt x="2839" y="1034"/>
                </a:cubicBezTo>
                <a:cubicBezTo>
                  <a:pt x="2751" y="935"/>
                  <a:pt x="2762" y="891"/>
                  <a:pt x="2641" y="781"/>
                </a:cubicBezTo>
                <a:cubicBezTo>
                  <a:pt x="2597" y="748"/>
                  <a:pt x="2542" y="704"/>
                  <a:pt x="2509" y="671"/>
                </a:cubicBezTo>
                <a:cubicBezTo>
                  <a:pt x="2465" y="616"/>
                  <a:pt x="2454" y="594"/>
                  <a:pt x="2399" y="561"/>
                </a:cubicBezTo>
                <a:cubicBezTo>
                  <a:pt x="2300" y="495"/>
                  <a:pt x="2113" y="319"/>
                  <a:pt x="2036" y="220"/>
                </a:cubicBezTo>
                <a:cubicBezTo>
                  <a:pt x="1981" y="154"/>
                  <a:pt x="1981" y="132"/>
                  <a:pt x="1904" y="99"/>
                </a:cubicBezTo>
                <a:cubicBezTo>
                  <a:pt x="1970" y="275"/>
                  <a:pt x="2201" y="418"/>
                  <a:pt x="2322" y="539"/>
                </a:cubicBezTo>
                <a:cubicBezTo>
                  <a:pt x="2344" y="572"/>
                  <a:pt x="2388" y="616"/>
                  <a:pt x="2421" y="649"/>
                </a:cubicBezTo>
                <a:cubicBezTo>
                  <a:pt x="2476" y="682"/>
                  <a:pt x="2487" y="693"/>
                  <a:pt x="2531" y="737"/>
                </a:cubicBezTo>
                <a:cubicBezTo>
                  <a:pt x="2575" y="781"/>
                  <a:pt x="2729" y="869"/>
                  <a:pt x="2696" y="946"/>
                </a:cubicBezTo>
                <a:cubicBezTo>
                  <a:pt x="2652" y="968"/>
                  <a:pt x="2388" y="946"/>
                  <a:pt x="2322" y="913"/>
                </a:cubicBezTo>
                <a:lnTo>
                  <a:pt x="2025" y="781"/>
                </a:lnTo>
                <a:cubicBezTo>
                  <a:pt x="1959" y="759"/>
                  <a:pt x="1915" y="693"/>
                  <a:pt x="1849" y="682"/>
                </a:cubicBezTo>
                <a:cubicBezTo>
                  <a:pt x="1937" y="792"/>
                  <a:pt x="2014" y="814"/>
                  <a:pt x="2168" y="880"/>
                </a:cubicBezTo>
                <a:cubicBezTo>
                  <a:pt x="2399" y="979"/>
                  <a:pt x="2311" y="957"/>
                  <a:pt x="2586" y="979"/>
                </a:cubicBezTo>
                <a:cubicBezTo>
                  <a:pt x="2773" y="979"/>
                  <a:pt x="2795" y="1001"/>
                  <a:pt x="2839" y="1211"/>
                </a:cubicBezTo>
                <a:cubicBezTo>
                  <a:pt x="2861" y="1288"/>
                  <a:pt x="2861" y="1354"/>
                  <a:pt x="2883" y="1431"/>
                </a:cubicBezTo>
                <a:cubicBezTo>
                  <a:pt x="2894" y="1486"/>
                  <a:pt x="2927" y="1563"/>
                  <a:pt x="2938" y="1618"/>
                </a:cubicBezTo>
                <a:cubicBezTo>
                  <a:pt x="2828" y="1651"/>
                  <a:pt x="2421" y="1673"/>
                  <a:pt x="2322" y="1651"/>
                </a:cubicBezTo>
                <a:cubicBezTo>
                  <a:pt x="1937" y="1585"/>
                  <a:pt x="2036" y="1541"/>
                  <a:pt x="1838" y="1453"/>
                </a:cubicBezTo>
                <a:cubicBezTo>
                  <a:pt x="1607" y="1354"/>
                  <a:pt x="1574" y="1409"/>
                  <a:pt x="1541" y="1067"/>
                </a:cubicBezTo>
                <a:cubicBezTo>
                  <a:pt x="1519" y="847"/>
                  <a:pt x="1508" y="902"/>
                  <a:pt x="1420" y="715"/>
                </a:cubicBezTo>
                <a:cubicBezTo>
                  <a:pt x="1398" y="671"/>
                  <a:pt x="1409" y="649"/>
                  <a:pt x="1343" y="638"/>
                </a:cubicBezTo>
                <a:cubicBezTo>
                  <a:pt x="1376" y="715"/>
                  <a:pt x="1376" y="737"/>
                  <a:pt x="1420" y="803"/>
                </a:cubicBezTo>
                <a:cubicBezTo>
                  <a:pt x="1519" y="946"/>
                  <a:pt x="1475" y="1067"/>
                  <a:pt x="1508" y="1222"/>
                </a:cubicBezTo>
                <a:cubicBezTo>
                  <a:pt x="1530" y="1310"/>
                  <a:pt x="1563" y="1310"/>
                  <a:pt x="1585" y="1398"/>
                </a:cubicBezTo>
                <a:cubicBezTo>
                  <a:pt x="1442" y="1398"/>
                  <a:pt x="1288" y="1398"/>
                  <a:pt x="1177" y="1332"/>
                </a:cubicBezTo>
                <a:cubicBezTo>
                  <a:pt x="913" y="1167"/>
                  <a:pt x="869" y="1354"/>
                  <a:pt x="781" y="1045"/>
                </a:cubicBezTo>
                <a:cubicBezTo>
                  <a:pt x="715" y="836"/>
                  <a:pt x="770" y="715"/>
                  <a:pt x="693" y="506"/>
                </a:cubicBezTo>
                <a:lnTo>
                  <a:pt x="682" y="583"/>
                </a:lnTo>
                <a:cubicBezTo>
                  <a:pt x="704" y="693"/>
                  <a:pt x="682" y="737"/>
                  <a:pt x="682" y="858"/>
                </a:cubicBezTo>
                <a:cubicBezTo>
                  <a:pt x="693" y="990"/>
                  <a:pt x="770" y="1078"/>
                  <a:pt x="759" y="1200"/>
                </a:cubicBezTo>
                <a:cubicBezTo>
                  <a:pt x="528" y="1211"/>
                  <a:pt x="451" y="1067"/>
                  <a:pt x="363" y="924"/>
                </a:cubicBezTo>
                <a:cubicBezTo>
                  <a:pt x="297" y="836"/>
                  <a:pt x="264" y="814"/>
                  <a:pt x="187" y="748"/>
                </a:cubicBezTo>
                <a:lnTo>
                  <a:pt x="0" y="594"/>
                </a:lnTo>
                <a:cubicBezTo>
                  <a:pt x="0" y="737"/>
                  <a:pt x="165" y="704"/>
                  <a:pt x="330" y="957"/>
                </a:cubicBezTo>
                <a:cubicBezTo>
                  <a:pt x="583" y="1365"/>
                  <a:pt x="748" y="1178"/>
                  <a:pt x="1034" y="1288"/>
                </a:cubicBezTo>
                <a:cubicBezTo>
                  <a:pt x="1111" y="1321"/>
                  <a:pt x="1155" y="1376"/>
                  <a:pt x="1255" y="1409"/>
                </a:cubicBezTo>
                <a:cubicBezTo>
                  <a:pt x="1453" y="1453"/>
                  <a:pt x="1629" y="1409"/>
                  <a:pt x="1827" y="1497"/>
                </a:cubicBezTo>
                <a:cubicBezTo>
                  <a:pt x="1783" y="1574"/>
                  <a:pt x="1651" y="1585"/>
                  <a:pt x="1563" y="1618"/>
                </a:cubicBezTo>
                <a:cubicBezTo>
                  <a:pt x="1409" y="1662"/>
                  <a:pt x="1321" y="1750"/>
                  <a:pt x="1199" y="1849"/>
                </a:cubicBezTo>
                <a:cubicBezTo>
                  <a:pt x="946" y="2047"/>
                  <a:pt x="682" y="1827"/>
                  <a:pt x="374" y="1882"/>
                </a:cubicBezTo>
                <a:cubicBezTo>
                  <a:pt x="473" y="1937"/>
                  <a:pt x="682" y="1871"/>
                  <a:pt x="847" y="1992"/>
                </a:cubicBezTo>
                <a:cubicBezTo>
                  <a:pt x="814" y="2410"/>
                  <a:pt x="385" y="2498"/>
                  <a:pt x="385" y="2498"/>
                </a:cubicBezTo>
                <a:cubicBezTo>
                  <a:pt x="528" y="2531"/>
                  <a:pt x="638" y="2454"/>
                  <a:pt x="737" y="2344"/>
                </a:cubicBezTo>
                <a:cubicBezTo>
                  <a:pt x="825" y="2234"/>
                  <a:pt x="858" y="2135"/>
                  <a:pt x="913" y="1981"/>
                </a:cubicBezTo>
                <a:cubicBezTo>
                  <a:pt x="1034" y="1970"/>
                  <a:pt x="1111" y="1948"/>
                  <a:pt x="1199" y="1904"/>
                </a:cubicBezTo>
                <a:cubicBezTo>
                  <a:pt x="1321" y="1827"/>
                  <a:pt x="1387" y="1673"/>
                  <a:pt x="1629" y="1629"/>
                </a:cubicBezTo>
                <a:lnTo>
                  <a:pt x="1882" y="1541"/>
                </a:lnTo>
                <a:cubicBezTo>
                  <a:pt x="2454" y="1816"/>
                  <a:pt x="2399" y="1662"/>
                  <a:pt x="2960" y="167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320FD94-5175-4721-A848-76A108F01B88}"/>
              </a:ext>
            </a:extLst>
          </p:cNvPr>
          <p:cNvSpPr>
            <a:spLocks/>
          </p:cNvSpPr>
          <p:nvPr/>
        </p:nvSpPr>
        <p:spPr bwMode="auto">
          <a:xfrm>
            <a:off x="1381125" y="5010151"/>
            <a:ext cx="1782763" cy="1338263"/>
          </a:xfrm>
          <a:custGeom>
            <a:avLst/>
            <a:gdLst>
              <a:gd name="T0" fmla="*/ 5171 w 5326"/>
              <a:gd name="T1" fmla="*/ 1299 h 4005"/>
              <a:gd name="T2" fmla="*/ 4401 w 5326"/>
              <a:gd name="T3" fmla="*/ 1541 h 4005"/>
              <a:gd name="T4" fmla="*/ 3752 w 5326"/>
              <a:gd name="T5" fmla="*/ 1651 h 4005"/>
              <a:gd name="T6" fmla="*/ 2993 w 5326"/>
              <a:gd name="T7" fmla="*/ 1453 h 4005"/>
              <a:gd name="T8" fmla="*/ 2542 w 5326"/>
              <a:gd name="T9" fmla="*/ 1211 h 4005"/>
              <a:gd name="T10" fmla="*/ 2322 w 5326"/>
              <a:gd name="T11" fmla="*/ 506 h 4005"/>
              <a:gd name="T12" fmla="*/ 2124 w 5326"/>
              <a:gd name="T13" fmla="*/ 0 h 4005"/>
              <a:gd name="T14" fmla="*/ 2201 w 5326"/>
              <a:gd name="T15" fmla="*/ 121 h 4005"/>
              <a:gd name="T16" fmla="*/ 2311 w 5326"/>
              <a:gd name="T17" fmla="*/ 1167 h 4005"/>
              <a:gd name="T18" fmla="*/ 2223 w 5326"/>
              <a:gd name="T19" fmla="*/ 1233 h 4005"/>
              <a:gd name="T20" fmla="*/ 2069 w 5326"/>
              <a:gd name="T21" fmla="*/ 1321 h 4005"/>
              <a:gd name="T22" fmla="*/ 1518 w 5326"/>
              <a:gd name="T23" fmla="*/ 1442 h 4005"/>
              <a:gd name="T24" fmla="*/ 220 w 5326"/>
              <a:gd name="T25" fmla="*/ 1365 h 4005"/>
              <a:gd name="T26" fmla="*/ 44 w 5326"/>
              <a:gd name="T27" fmla="*/ 1508 h 4005"/>
              <a:gd name="T28" fmla="*/ 462 w 5326"/>
              <a:gd name="T29" fmla="*/ 1310 h 4005"/>
              <a:gd name="T30" fmla="*/ 715 w 5326"/>
              <a:gd name="T31" fmla="*/ 1860 h 4005"/>
              <a:gd name="T32" fmla="*/ 1166 w 5326"/>
              <a:gd name="T33" fmla="*/ 1497 h 4005"/>
              <a:gd name="T34" fmla="*/ 1684 w 5326"/>
              <a:gd name="T35" fmla="*/ 1552 h 4005"/>
              <a:gd name="T36" fmla="*/ 1794 w 5326"/>
              <a:gd name="T37" fmla="*/ 1970 h 4005"/>
              <a:gd name="T38" fmla="*/ 1871 w 5326"/>
              <a:gd name="T39" fmla="*/ 1805 h 4005"/>
              <a:gd name="T40" fmla="*/ 2861 w 5326"/>
              <a:gd name="T41" fmla="*/ 1442 h 4005"/>
              <a:gd name="T42" fmla="*/ 3532 w 5326"/>
              <a:gd name="T43" fmla="*/ 1662 h 4005"/>
              <a:gd name="T44" fmla="*/ 2663 w 5326"/>
              <a:gd name="T45" fmla="*/ 2718 h 4005"/>
              <a:gd name="T46" fmla="*/ 1871 w 5326"/>
              <a:gd name="T47" fmla="*/ 2993 h 4005"/>
              <a:gd name="T48" fmla="*/ 1012 w 5326"/>
              <a:gd name="T49" fmla="*/ 3081 h 4005"/>
              <a:gd name="T50" fmla="*/ 990 w 5326"/>
              <a:gd name="T51" fmla="*/ 3114 h 4005"/>
              <a:gd name="T52" fmla="*/ 715 w 5326"/>
              <a:gd name="T53" fmla="*/ 3752 h 4005"/>
              <a:gd name="T54" fmla="*/ 693 w 5326"/>
              <a:gd name="T55" fmla="*/ 3774 h 4005"/>
              <a:gd name="T56" fmla="*/ 605 w 5326"/>
              <a:gd name="T57" fmla="*/ 3906 h 4005"/>
              <a:gd name="T58" fmla="*/ 715 w 5326"/>
              <a:gd name="T59" fmla="*/ 3807 h 4005"/>
              <a:gd name="T60" fmla="*/ 726 w 5326"/>
              <a:gd name="T61" fmla="*/ 3785 h 4005"/>
              <a:gd name="T62" fmla="*/ 1067 w 5326"/>
              <a:gd name="T63" fmla="*/ 3136 h 4005"/>
              <a:gd name="T64" fmla="*/ 1750 w 5326"/>
              <a:gd name="T65" fmla="*/ 2993 h 4005"/>
              <a:gd name="T66" fmla="*/ 2465 w 5326"/>
              <a:gd name="T67" fmla="*/ 3169 h 4005"/>
              <a:gd name="T68" fmla="*/ 2597 w 5326"/>
              <a:gd name="T69" fmla="*/ 2894 h 4005"/>
              <a:gd name="T70" fmla="*/ 3466 w 5326"/>
              <a:gd name="T71" fmla="*/ 2091 h 4005"/>
              <a:gd name="T72" fmla="*/ 4082 w 5326"/>
              <a:gd name="T73" fmla="*/ 1684 h 4005"/>
              <a:gd name="T74" fmla="*/ 4863 w 5326"/>
              <a:gd name="T75" fmla="*/ 1387 h 4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326" h="4005">
                <a:moveTo>
                  <a:pt x="5326" y="1310"/>
                </a:moveTo>
                <a:lnTo>
                  <a:pt x="5171" y="1299"/>
                </a:lnTo>
                <a:lnTo>
                  <a:pt x="5215" y="1277"/>
                </a:lnTo>
                <a:cubicBezTo>
                  <a:pt x="4852" y="1299"/>
                  <a:pt x="4577" y="1497"/>
                  <a:pt x="4401" y="1541"/>
                </a:cubicBezTo>
                <a:lnTo>
                  <a:pt x="4159" y="1629"/>
                </a:lnTo>
                <a:cubicBezTo>
                  <a:pt x="4027" y="1673"/>
                  <a:pt x="3895" y="1684"/>
                  <a:pt x="3752" y="1651"/>
                </a:cubicBezTo>
                <a:cubicBezTo>
                  <a:pt x="3675" y="1640"/>
                  <a:pt x="3609" y="1640"/>
                  <a:pt x="3532" y="1618"/>
                </a:cubicBezTo>
                <a:lnTo>
                  <a:pt x="2993" y="1453"/>
                </a:lnTo>
                <a:cubicBezTo>
                  <a:pt x="2872" y="1409"/>
                  <a:pt x="2806" y="1354"/>
                  <a:pt x="2696" y="1288"/>
                </a:cubicBezTo>
                <a:cubicBezTo>
                  <a:pt x="2652" y="1266"/>
                  <a:pt x="2597" y="1233"/>
                  <a:pt x="2542" y="1211"/>
                </a:cubicBezTo>
                <a:lnTo>
                  <a:pt x="2421" y="1167"/>
                </a:lnTo>
                <a:cubicBezTo>
                  <a:pt x="2300" y="1112"/>
                  <a:pt x="2278" y="617"/>
                  <a:pt x="2322" y="506"/>
                </a:cubicBezTo>
                <a:cubicBezTo>
                  <a:pt x="2388" y="341"/>
                  <a:pt x="2366" y="352"/>
                  <a:pt x="2300" y="187"/>
                </a:cubicBezTo>
                <a:cubicBezTo>
                  <a:pt x="2278" y="132"/>
                  <a:pt x="2201" y="11"/>
                  <a:pt x="2124" y="0"/>
                </a:cubicBezTo>
                <a:cubicBezTo>
                  <a:pt x="2124" y="88"/>
                  <a:pt x="2113" y="11"/>
                  <a:pt x="2157" y="66"/>
                </a:cubicBezTo>
                <a:cubicBezTo>
                  <a:pt x="2168" y="88"/>
                  <a:pt x="2179" y="99"/>
                  <a:pt x="2201" y="121"/>
                </a:cubicBezTo>
                <a:cubicBezTo>
                  <a:pt x="2366" y="352"/>
                  <a:pt x="2300" y="330"/>
                  <a:pt x="2245" y="517"/>
                </a:cubicBezTo>
                <a:cubicBezTo>
                  <a:pt x="2212" y="639"/>
                  <a:pt x="2333" y="991"/>
                  <a:pt x="2311" y="1167"/>
                </a:cubicBezTo>
                <a:cubicBezTo>
                  <a:pt x="2300" y="1189"/>
                  <a:pt x="2289" y="1200"/>
                  <a:pt x="2256" y="1211"/>
                </a:cubicBezTo>
                <a:cubicBezTo>
                  <a:pt x="2223" y="1244"/>
                  <a:pt x="2256" y="1222"/>
                  <a:pt x="2223" y="1233"/>
                </a:cubicBezTo>
                <a:cubicBezTo>
                  <a:pt x="2223" y="1233"/>
                  <a:pt x="2201" y="1244"/>
                  <a:pt x="2201" y="1244"/>
                </a:cubicBezTo>
                <a:cubicBezTo>
                  <a:pt x="2146" y="1266"/>
                  <a:pt x="2113" y="1299"/>
                  <a:pt x="2069" y="1321"/>
                </a:cubicBezTo>
                <a:cubicBezTo>
                  <a:pt x="2025" y="1365"/>
                  <a:pt x="1904" y="1497"/>
                  <a:pt x="1860" y="1519"/>
                </a:cubicBezTo>
                <a:cubicBezTo>
                  <a:pt x="1728" y="1563"/>
                  <a:pt x="1628" y="1475"/>
                  <a:pt x="1518" y="1442"/>
                </a:cubicBezTo>
                <a:cubicBezTo>
                  <a:pt x="1320" y="1398"/>
                  <a:pt x="1166" y="1508"/>
                  <a:pt x="979" y="1453"/>
                </a:cubicBezTo>
                <a:cubicBezTo>
                  <a:pt x="902" y="1442"/>
                  <a:pt x="616" y="1112"/>
                  <a:pt x="220" y="1365"/>
                </a:cubicBezTo>
                <a:cubicBezTo>
                  <a:pt x="165" y="1398"/>
                  <a:pt x="143" y="1420"/>
                  <a:pt x="99" y="1453"/>
                </a:cubicBezTo>
                <a:cubicBezTo>
                  <a:pt x="77" y="1475"/>
                  <a:pt x="66" y="1486"/>
                  <a:pt x="44" y="1508"/>
                </a:cubicBezTo>
                <a:cubicBezTo>
                  <a:pt x="0" y="1552"/>
                  <a:pt x="22" y="1508"/>
                  <a:pt x="0" y="1563"/>
                </a:cubicBezTo>
                <a:cubicBezTo>
                  <a:pt x="165" y="1530"/>
                  <a:pt x="220" y="1332"/>
                  <a:pt x="462" y="1310"/>
                </a:cubicBezTo>
                <a:cubicBezTo>
                  <a:pt x="638" y="1299"/>
                  <a:pt x="858" y="1387"/>
                  <a:pt x="979" y="1497"/>
                </a:cubicBezTo>
                <a:cubicBezTo>
                  <a:pt x="935" y="1640"/>
                  <a:pt x="715" y="1772"/>
                  <a:pt x="715" y="1860"/>
                </a:cubicBezTo>
                <a:cubicBezTo>
                  <a:pt x="759" y="1849"/>
                  <a:pt x="880" y="1684"/>
                  <a:pt x="913" y="1651"/>
                </a:cubicBezTo>
                <a:cubicBezTo>
                  <a:pt x="1001" y="1541"/>
                  <a:pt x="1001" y="1519"/>
                  <a:pt x="1166" y="1497"/>
                </a:cubicBezTo>
                <a:cubicBezTo>
                  <a:pt x="1309" y="1486"/>
                  <a:pt x="1386" y="1431"/>
                  <a:pt x="1540" y="1486"/>
                </a:cubicBezTo>
                <a:cubicBezTo>
                  <a:pt x="1617" y="1519"/>
                  <a:pt x="1595" y="1530"/>
                  <a:pt x="1684" y="1552"/>
                </a:cubicBezTo>
                <a:cubicBezTo>
                  <a:pt x="1860" y="1585"/>
                  <a:pt x="1871" y="1640"/>
                  <a:pt x="1827" y="1816"/>
                </a:cubicBezTo>
                <a:cubicBezTo>
                  <a:pt x="1816" y="1871"/>
                  <a:pt x="1783" y="1915"/>
                  <a:pt x="1794" y="1970"/>
                </a:cubicBezTo>
                <a:cubicBezTo>
                  <a:pt x="1794" y="2025"/>
                  <a:pt x="1772" y="1959"/>
                  <a:pt x="1805" y="2003"/>
                </a:cubicBezTo>
                <a:cubicBezTo>
                  <a:pt x="1827" y="1948"/>
                  <a:pt x="1849" y="1882"/>
                  <a:pt x="1871" y="1805"/>
                </a:cubicBezTo>
                <a:cubicBezTo>
                  <a:pt x="1948" y="1486"/>
                  <a:pt x="1739" y="1706"/>
                  <a:pt x="2047" y="1409"/>
                </a:cubicBezTo>
                <a:cubicBezTo>
                  <a:pt x="2432" y="1046"/>
                  <a:pt x="2575" y="1299"/>
                  <a:pt x="2861" y="1442"/>
                </a:cubicBezTo>
                <a:cubicBezTo>
                  <a:pt x="3015" y="1519"/>
                  <a:pt x="3136" y="1574"/>
                  <a:pt x="3301" y="1596"/>
                </a:cubicBezTo>
                <a:cubicBezTo>
                  <a:pt x="3400" y="1618"/>
                  <a:pt x="3444" y="1651"/>
                  <a:pt x="3532" y="1662"/>
                </a:cubicBezTo>
                <a:cubicBezTo>
                  <a:pt x="3543" y="1838"/>
                  <a:pt x="3444" y="2058"/>
                  <a:pt x="3378" y="2168"/>
                </a:cubicBezTo>
                <a:cubicBezTo>
                  <a:pt x="3213" y="2443"/>
                  <a:pt x="2894" y="2520"/>
                  <a:pt x="2663" y="2718"/>
                </a:cubicBezTo>
                <a:cubicBezTo>
                  <a:pt x="2531" y="2828"/>
                  <a:pt x="2553" y="2971"/>
                  <a:pt x="2454" y="3125"/>
                </a:cubicBezTo>
                <a:cubicBezTo>
                  <a:pt x="2113" y="3191"/>
                  <a:pt x="2113" y="3180"/>
                  <a:pt x="1871" y="2993"/>
                </a:cubicBezTo>
                <a:cubicBezTo>
                  <a:pt x="1772" y="2916"/>
                  <a:pt x="1595" y="2949"/>
                  <a:pt x="1496" y="2971"/>
                </a:cubicBezTo>
                <a:cubicBezTo>
                  <a:pt x="1287" y="3037"/>
                  <a:pt x="1287" y="3114"/>
                  <a:pt x="1012" y="3081"/>
                </a:cubicBezTo>
                <a:cubicBezTo>
                  <a:pt x="880" y="3059"/>
                  <a:pt x="627" y="3103"/>
                  <a:pt x="528" y="3169"/>
                </a:cubicBezTo>
                <a:cubicBezTo>
                  <a:pt x="660" y="3158"/>
                  <a:pt x="858" y="3081"/>
                  <a:pt x="990" y="3114"/>
                </a:cubicBezTo>
                <a:cubicBezTo>
                  <a:pt x="1023" y="3279"/>
                  <a:pt x="902" y="3477"/>
                  <a:pt x="814" y="3609"/>
                </a:cubicBezTo>
                <a:lnTo>
                  <a:pt x="715" y="3752"/>
                </a:lnTo>
                <a:cubicBezTo>
                  <a:pt x="715" y="3752"/>
                  <a:pt x="704" y="3763"/>
                  <a:pt x="704" y="3763"/>
                </a:cubicBezTo>
                <a:cubicBezTo>
                  <a:pt x="704" y="3763"/>
                  <a:pt x="704" y="3774"/>
                  <a:pt x="693" y="3774"/>
                </a:cubicBezTo>
                <a:cubicBezTo>
                  <a:pt x="638" y="3829"/>
                  <a:pt x="539" y="3928"/>
                  <a:pt x="517" y="4005"/>
                </a:cubicBezTo>
                <a:cubicBezTo>
                  <a:pt x="572" y="3972"/>
                  <a:pt x="561" y="3961"/>
                  <a:pt x="605" y="3906"/>
                </a:cubicBezTo>
                <a:lnTo>
                  <a:pt x="704" y="3818"/>
                </a:lnTo>
                <a:cubicBezTo>
                  <a:pt x="704" y="3818"/>
                  <a:pt x="715" y="3807"/>
                  <a:pt x="715" y="3807"/>
                </a:cubicBezTo>
                <a:cubicBezTo>
                  <a:pt x="715" y="3807"/>
                  <a:pt x="715" y="3796"/>
                  <a:pt x="726" y="3796"/>
                </a:cubicBezTo>
                <a:cubicBezTo>
                  <a:pt x="726" y="3796"/>
                  <a:pt x="726" y="3785"/>
                  <a:pt x="726" y="3785"/>
                </a:cubicBezTo>
                <a:lnTo>
                  <a:pt x="792" y="3730"/>
                </a:lnTo>
                <a:cubicBezTo>
                  <a:pt x="946" y="3576"/>
                  <a:pt x="1012" y="3367"/>
                  <a:pt x="1067" y="3136"/>
                </a:cubicBezTo>
                <a:cubicBezTo>
                  <a:pt x="1166" y="3114"/>
                  <a:pt x="1210" y="3136"/>
                  <a:pt x="1298" y="3103"/>
                </a:cubicBezTo>
                <a:cubicBezTo>
                  <a:pt x="1441" y="3037"/>
                  <a:pt x="1584" y="2971"/>
                  <a:pt x="1750" y="2993"/>
                </a:cubicBezTo>
                <a:cubicBezTo>
                  <a:pt x="1904" y="3004"/>
                  <a:pt x="1926" y="3169"/>
                  <a:pt x="2102" y="3202"/>
                </a:cubicBezTo>
                <a:lnTo>
                  <a:pt x="2465" y="3169"/>
                </a:lnTo>
                <a:cubicBezTo>
                  <a:pt x="2487" y="3158"/>
                  <a:pt x="2531" y="3114"/>
                  <a:pt x="2531" y="3103"/>
                </a:cubicBezTo>
                <a:cubicBezTo>
                  <a:pt x="2564" y="3048"/>
                  <a:pt x="2575" y="2949"/>
                  <a:pt x="2597" y="2894"/>
                </a:cubicBezTo>
                <a:cubicBezTo>
                  <a:pt x="2718" y="2619"/>
                  <a:pt x="3180" y="2520"/>
                  <a:pt x="3356" y="2256"/>
                </a:cubicBezTo>
                <a:cubicBezTo>
                  <a:pt x="3400" y="2201"/>
                  <a:pt x="3433" y="2168"/>
                  <a:pt x="3466" y="2091"/>
                </a:cubicBezTo>
                <a:cubicBezTo>
                  <a:pt x="3532" y="1970"/>
                  <a:pt x="3543" y="1794"/>
                  <a:pt x="3598" y="1673"/>
                </a:cubicBezTo>
                <a:cubicBezTo>
                  <a:pt x="3796" y="1662"/>
                  <a:pt x="3785" y="1761"/>
                  <a:pt x="4082" y="1684"/>
                </a:cubicBezTo>
                <a:lnTo>
                  <a:pt x="4676" y="1464"/>
                </a:lnTo>
                <a:cubicBezTo>
                  <a:pt x="4742" y="1442"/>
                  <a:pt x="4797" y="1409"/>
                  <a:pt x="4863" y="1387"/>
                </a:cubicBezTo>
                <a:cubicBezTo>
                  <a:pt x="5028" y="1332"/>
                  <a:pt x="5292" y="1332"/>
                  <a:pt x="5326" y="131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459CFEF-3A24-450D-800A-FC8688C404DA}"/>
              </a:ext>
            </a:extLst>
          </p:cNvPr>
          <p:cNvSpPr>
            <a:spLocks/>
          </p:cNvSpPr>
          <p:nvPr/>
        </p:nvSpPr>
        <p:spPr bwMode="auto">
          <a:xfrm>
            <a:off x="4665663" y="2138363"/>
            <a:ext cx="836613" cy="684213"/>
          </a:xfrm>
          <a:custGeom>
            <a:avLst/>
            <a:gdLst>
              <a:gd name="T0" fmla="*/ 1166 w 2497"/>
              <a:gd name="T1" fmla="*/ 297 h 2047"/>
              <a:gd name="T2" fmla="*/ 891 w 2497"/>
              <a:gd name="T3" fmla="*/ 429 h 2047"/>
              <a:gd name="T4" fmla="*/ 858 w 2497"/>
              <a:gd name="T5" fmla="*/ 88 h 2047"/>
              <a:gd name="T6" fmla="*/ 792 w 2497"/>
              <a:gd name="T7" fmla="*/ 66 h 2047"/>
              <a:gd name="T8" fmla="*/ 495 w 2497"/>
              <a:gd name="T9" fmla="*/ 154 h 2047"/>
              <a:gd name="T10" fmla="*/ 550 w 2497"/>
              <a:gd name="T11" fmla="*/ 308 h 2047"/>
              <a:gd name="T12" fmla="*/ 1001 w 2497"/>
              <a:gd name="T13" fmla="*/ 605 h 2047"/>
              <a:gd name="T14" fmla="*/ 594 w 2497"/>
              <a:gd name="T15" fmla="*/ 616 h 2047"/>
              <a:gd name="T16" fmla="*/ 319 w 2497"/>
              <a:gd name="T17" fmla="*/ 352 h 2047"/>
              <a:gd name="T18" fmla="*/ 341 w 2497"/>
              <a:gd name="T19" fmla="*/ 374 h 2047"/>
              <a:gd name="T20" fmla="*/ 957 w 2497"/>
              <a:gd name="T21" fmla="*/ 847 h 2047"/>
              <a:gd name="T22" fmla="*/ 440 w 2497"/>
              <a:gd name="T23" fmla="*/ 1387 h 2047"/>
              <a:gd name="T24" fmla="*/ 363 w 2497"/>
              <a:gd name="T25" fmla="*/ 1431 h 2047"/>
              <a:gd name="T26" fmla="*/ 11 w 2497"/>
              <a:gd name="T27" fmla="*/ 1574 h 2047"/>
              <a:gd name="T28" fmla="*/ 33 w 2497"/>
              <a:gd name="T29" fmla="*/ 1607 h 2047"/>
              <a:gd name="T30" fmla="*/ 770 w 2497"/>
              <a:gd name="T31" fmla="*/ 1926 h 2047"/>
              <a:gd name="T32" fmla="*/ 913 w 2497"/>
              <a:gd name="T33" fmla="*/ 1893 h 2047"/>
              <a:gd name="T34" fmla="*/ 1386 w 2497"/>
              <a:gd name="T35" fmla="*/ 1827 h 2047"/>
              <a:gd name="T36" fmla="*/ 836 w 2497"/>
              <a:gd name="T37" fmla="*/ 1871 h 2047"/>
              <a:gd name="T38" fmla="*/ 297 w 2497"/>
              <a:gd name="T39" fmla="*/ 1541 h 2047"/>
              <a:gd name="T40" fmla="*/ 715 w 2497"/>
              <a:gd name="T41" fmla="*/ 1342 h 2047"/>
              <a:gd name="T42" fmla="*/ 1386 w 2497"/>
              <a:gd name="T43" fmla="*/ 1398 h 2047"/>
              <a:gd name="T44" fmla="*/ 1573 w 2497"/>
              <a:gd name="T45" fmla="*/ 1331 h 2047"/>
              <a:gd name="T46" fmla="*/ 1870 w 2497"/>
              <a:gd name="T47" fmla="*/ 1089 h 2047"/>
              <a:gd name="T48" fmla="*/ 935 w 2497"/>
              <a:gd name="T49" fmla="*/ 1199 h 2047"/>
              <a:gd name="T50" fmla="*/ 1012 w 2497"/>
              <a:gd name="T51" fmla="*/ 1034 h 2047"/>
              <a:gd name="T52" fmla="*/ 1430 w 2497"/>
              <a:gd name="T53" fmla="*/ 682 h 2047"/>
              <a:gd name="T54" fmla="*/ 2431 w 2497"/>
              <a:gd name="T55" fmla="*/ 517 h 2047"/>
              <a:gd name="T56" fmla="*/ 2134 w 2497"/>
              <a:gd name="T57" fmla="*/ 616 h 2047"/>
              <a:gd name="T58" fmla="*/ 2200 w 2497"/>
              <a:gd name="T59" fmla="*/ 308 h 2047"/>
              <a:gd name="T60" fmla="*/ 1870 w 2497"/>
              <a:gd name="T61" fmla="*/ 484 h 2047"/>
              <a:gd name="T62" fmla="*/ 1177 w 2497"/>
              <a:gd name="T63" fmla="*/ 462 h 2047"/>
              <a:gd name="T64" fmla="*/ 1463 w 2497"/>
              <a:gd name="T65" fmla="*/ 209 h 2047"/>
              <a:gd name="T66" fmla="*/ 1430 w 2497"/>
              <a:gd name="T67" fmla="*/ 231 h 2047"/>
              <a:gd name="T68" fmla="*/ 1375 w 2497"/>
              <a:gd name="T69" fmla="*/ 264 h 2047"/>
              <a:gd name="T70" fmla="*/ 1320 w 2497"/>
              <a:gd name="T71" fmla="*/ 319 h 2047"/>
              <a:gd name="T72" fmla="*/ 1199 w 2497"/>
              <a:gd name="T73" fmla="*/ 264 h 2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497" h="2047">
                <a:moveTo>
                  <a:pt x="1199" y="264"/>
                </a:moveTo>
                <a:cubicBezTo>
                  <a:pt x="1155" y="297"/>
                  <a:pt x="1155" y="231"/>
                  <a:pt x="1166" y="297"/>
                </a:cubicBezTo>
                <a:cubicBezTo>
                  <a:pt x="1199" y="319"/>
                  <a:pt x="1199" y="297"/>
                  <a:pt x="1210" y="396"/>
                </a:cubicBezTo>
                <a:cubicBezTo>
                  <a:pt x="1067" y="506"/>
                  <a:pt x="1034" y="616"/>
                  <a:pt x="891" y="429"/>
                </a:cubicBezTo>
                <a:cubicBezTo>
                  <a:pt x="836" y="352"/>
                  <a:pt x="858" y="363"/>
                  <a:pt x="770" y="308"/>
                </a:cubicBezTo>
                <a:cubicBezTo>
                  <a:pt x="781" y="242"/>
                  <a:pt x="858" y="165"/>
                  <a:pt x="858" y="88"/>
                </a:cubicBezTo>
                <a:lnTo>
                  <a:pt x="825" y="0"/>
                </a:lnTo>
                <a:lnTo>
                  <a:pt x="792" y="66"/>
                </a:lnTo>
                <a:cubicBezTo>
                  <a:pt x="770" y="132"/>
                  <a:pt x="814" y="176"/>
                  <a:pt x="660" y="297"/>
                </a:cubicBezTo>
                <a:cubicBezTo>
                  <a:pt x="561" y="275"/>
                  <a:pt x="528" y="165"/>
                  <a:pt x="495" y="154"/>
                </a:cubicBezTo>
                <a:cubicBezTo>
                  <a:pt x="352" y="99"/>
                  <a:pt x="462" y="132"/>
                  <a:pt x="418" y="176"/>
                </a:cubicBezTo>
                <a:cubicBezTo>
                  <a:pt x="506" y="220"/>
                  <a:pt x="495" y="253"/>
                  <a:pt x="550" y="308"/>
                </a:cubicBezTo>
                <a:cubicBezTo>
                  <a:pt x="605" y="385"/>
                  <a:pt x="638" y="352"/>
                  <a:pt x="748" y="374"/>
                </a:cubicBezTo>
                <a:cubicBezTo>
                  <a:pt x="869" y="407"/>
                  <a:pt x="803" y="473"/>
                  <a:pt x="1001" y="605"/>
                </a:cubicBezTo>
                <a:lnTo>
                  <a:pt x="968" y="781"/>
                </a:lnTo>
                <a:cubicBezTo>
                  <a:pt x="704" y="836"/>
                  <a:pt x="726" y="781"/>
                  <a:pt x="594" y="616"/>
                </a:cubicBezTo>
                <a:cubicBezTo>
                  <a:pt x="539" y="539"/>
                  <a:pt x="506" y="319"/>
                  <a:pt x="286" y="330"/>
                </a:cubicBezTo>
                <a:cubicBezTo>
                  <a:pt x="308" y="352"/>
                  <a:pt x="286" y="341"/>
                  <a:pt x="319" y="352"/>
                </a:cubicBezTo>
                <a:cubicBezTo>
                  <a:pt x="319" y="363"/>
                  <a:pt x="319" y="363"/>
                  <a:pt x="330" y="363"/>
                </a:cubicBezTo>
                <a:cubicBezTo>
                  <a:pt x="330" y="363"/>
                  <a:pt x="330" y="374"/>
                  <a:pt x="341" y="374"/>
                </a:cubicBezTo>
                <a:cubicBezTo>
                  <a:pt x="451" y="451"/>
                  <a:pt x="473" y="473"/>
                  <a:pt x="583" y="649"/>
                </a:cubicBezTo>
                <a:cubicBezTo>
                  <a:pt x="759" y="979"/>
                  <a:pt x="792" y="792"/>
                  <a:pt x="957" y="847"/>
                </a:cubicBezTo>
                <a:cubicBezTo>
                  <a:pt x="1012" y="968"/>
                  <a:pt x="869" y="1166"/>
                  <a:pt x="803" y="1221"/>
                </a:cubicBezTo>
                <a:cubicBezTo>
                  <a:pt x="748" y="1265"/>
                  <a:pt x="550" y="1376"/>
                  <a:pt x="440" y="1387"/>
                </a:cubicBezTo>
                <a:cubicBezTo>
                  <a:pt x="451" y="1265"/>
                  <a:pt x="539" y="1034"/>
                  <a:pt x="440" y="968"/>
                </a:cubicBezTo>
                <a:cubicBezTo>
                  <a:pt x="374" y="1023"/>
                  <a:pt x="407" y="1309"/>
                  <a:pt x="363" y="1431"/>
                </a:cubicBezTo>
                <a:cubicBezTo>
                  <a:pt x="341" y="1497"/>
                  <a:pt x="286" y="1497"/>
                  <a:pt x="198" y="1530"/>
                </a:cubicBezTo>
                <a:cubicBezTo>
                  <a:pt x="0" y="1618"/>
                  <a:pt x="55" y="1596"/>
                  <a:pt x="11" y="1574"/>
                </a:cubicBezTo>
                <a:cubicBezTo>
                  <a:pt x="11" y="1574"/>
                  <a:pt x="11" y="1574"/>
                  <a:pt x="11" y="1585"/>
                </a:cubicBezTo>
                <a:cubicBezTo>
                  <a:pt x="22" y="1596"/>
                  <a:pt x="33" y="1607"/>
                  <a:pt x="33" y="1607"/>
                </a:cubicBezTo>
                <a:cubicBezTo>
                  <a:pt x="44" y="1662"/>
                  <a:pt x="55" y="1596"/>
                  <a:pt x="33" y="1651"/>
                </a:cubicBezTo>
                <a:cubicBezTo>
                  <a:pt x="407" y="1442"/>
                  <a:pt x="341" y="1871"/>
                  <a:pt x="770" y="1926"/>
                </a:cubicBezTo>
                <a:cubicBezTo>
                  <a:pt x="935" y="1948"/>
                  <a:pt x="924" y="2003"/>
                  <a:pt x="1001" y="2047"/>
                </a:cubicBezTo>
                <a:cubicBezTo>
                  <a:pt x="1001" y="1948"/>
                  <a:pt x="968" y="2025"/>
                  <a:pt x="913" y="1893"/>
                </a:cubicBezTo>
                <a:cubicBezTo>
                  <a:pt x="1452" y="1783"/>
                  <a:pt x="1298" y="1937"/>
                  <a:pt x="1474" y="1937"/>
                </a:cubicBezTo>
                <a:lnTo>
                  <a:pt x="1386" y="1827"/>
                </a:lnTo>
                <a:cubicBezTo>
                  <a:pt x="1474" y="1827"/>
                  <a:pt x="1562" y="1838"/>
                  <a:pt x="1595" y="1794"/>
                </a:cubicBezTo>
                <a:cubicBezTo>
                  <a:pt x="1474" y="1739"/>
                  <a:pt x="968" y="1849"/>
                  <a:pt x="836" y="1871"/>
                </a:cubicBezTo>
                <a:cubicBezTo>
                  <a:pt x="583" y="1915"/>
                  <a:pt x="517" y="1706"/>
                  <a:pt x="407" y="1662"/>
                </a:cubicBezTo>
                <a:cubicBezTo>
                  <a:pt x="319" y="1618"/>
                  <a:pt x="319" y="1640"/>
                  <a:pt x="297" y="1541"/>
                </a:cubicBezTo>
                <a:cubicBezTo>
                  <a:pt x="341" y="1519"/>
                  <a:pt x="363" y="1519"/>
                  <a:pt x="418" y="1497"/>
                </a:cubicBezTo>
                <a:cubicBezTo>
                  <a:pt x="572" y="1409"/>
                  <a:pt x="407" y="1475"/>
                  <a:pt x="715" y="1342"/>
                </a:cubicBezTo>
                <a:cubicBezTo>
                  <a:pt x="946" y="1254"/>
                  <a:pt x="803" y="1199"/>
                  <a:pt x="1111" y="1342"/>
                </a:cubicBezTo>
                <a:cubicBezTo>
                  <a:pt x="1188" y="1387"/>
                  <a:pt x="1276" y="1409"/>
                  <a:pt x="1386" y="1398"/>
                </a:cubicBezTo>
                <a:cubicBezTo>
                  <a:pt x="1562" y="1365"/>
                  <a:pt x="1958" y="1475"/>
                  <a:pt x="2156" y="1387"/>
                </a:cubicBezTo>
                <a:cubicBezTo>
                  <a:pt x="2090" y="1342"/>
                  <a:pt x="1694" y="1453"/>
                  <a:pt x="1573" y="1331"/>
                </a:cubicBezTo>
                <a:cubicBezTo>
                  <a:pt x="1606" y="1276"/>
                  <a:pt x="1672" y="1254"/>
                  <a:pt x="1727" y="1210"/>
                </a:cubicBezTo>
                <a:cubicBezTo>
                  <a:pt x="1881" y="1056"/>
                  <a:pt x="1826" y="1210"/>
                  <a:pt x="1870" y="1089"/>
                </a:cubicBezTo>
                <a:cubicBezTo>
                  <a:pt x="1771" y="1034"/>
                  <a:pt x="1716" y="1155"/>
                  <a:pt x="1661" y="1199"/>
                </a:cubicBezTo>
                <a:cubicBezTo>
                  <a:pt x="1441" y="1409"/>
                  <a:pt x="1144" y="1376"/>
                  <a:pt x="935" y="1199"/>
                </a:cubicBezTo>
                <a:cubicBezTo>
                  <a:pt x="957" y="1056"/>
                  <a:pt x="979" y="1100"/>
                  <a:pt x="1221" y="1023"/>
                </a:cubicBezTo>
                <a:cubicBezTo>
                  <a:pt x="1166" y="979"/>
                  <a:pt x="1166" y="1034"/>
                  <a:pt x="1012" y="1034"/>
                </a:cubicBezTo>
                <a:lnTo>
                  <a:pt x="1056" y="660"/>
                </a:lnTo>
                <a:cubicBezTo>
                  <a:pt x="1287" y="671"/>
                  <a:pt x="1045" y="616"/>
                  <a:pt x="1430" y="682"/>
                </a:cubicBezTo>
                <a:cubicBezTo>
                  <a:pt x="1716" y="748"/>
                  <a:pt x="2123" y="737"/>
                  <a:pt x="2365" y="561"/>
                </a:cubicBezTo>
                <a:cubicBezTo>
                  <a:pt x="2387" y="550"/>
                  <a:pt x="2409" y="539"/>
                  <a:pt x="2431" y="517"/>
                </a:cubicBezTo>
                <a:cubicBezTo>
                  <a:pt x="2497" y="462"/>
                  <a:pt x="2453" y="528"/>
                  <a:pt x="2486" y="451"/>
                </a:cubicBezTo>
                <a:cubicBezTo>
                  <a:pt x="2365" y="506"/>
                  <a:pt x="2288" y="583"/>
                  <a:pt x="2134" y="616"/>
                </a:cubicBezTo>
                <a:cubicBezTo>
                  <a:pt x="2046" y="638"/>
                  <a:pt x="1804" y="682"/>
                  <a:pt x="1727" y="660"/>
                </a:cubicBezTo>
                <a:cubicBezTo>
                  <a:pt x="1760" y="561"/>
                  <a:pt x="2112" y="352"/>
                  <a:pt x="2200" y="308"/>
                </a:cubicBezTo>
                <a:cubicBezTo>
                  <a:pt x="2354" y="209"/>
                  <a:pt x="2310" y="275"/>
                  <a:pt x="2354" y="198"/>
                </a:cubicBezTo>
                <a:lnTo>
                  <a:pt x="1870" y="484"/>
                </a:lnTo>
                <a:cubicBezTo>
                  <a:pt x="1540" y="726"/>
                  <a:pt x="1672" y="682"/>
                  <a:pt x="1320" y="616"/>
                </a:cubicBezTo>
                <a:cubicBezTo>
                  <a:pt x="1210" y="594"/>
                  <a:pt x="1034" y="638"/>
                  <a:pt x="1177" y="462"/>
                </a:cubicBezTo>
                <a:cubicBezTo>
                  <a:pt x="1276" y="330"/>
                  <a:pt x="1353" y="352"/>
                  <a:pt x="1430" y="264"/>
                </a:cubicBezTo>
                <a:lnTo>
                  <a:pt x="1463" y="209"/>
                </a:lnTo>
                <a:cubicBezTo>
                  <a:pt x="1463" y="209"/>
                  <a:pt x="1463" y="198"/>
                  <a:pt x="1474" y="198"/>
                </a:cubicBezTo>
                <a:cubicBezTo>
                  <a:pt x="1430" y="220"/>
                  <a:pt x="1463" y="198"/>
                  <a:pt x="1430" y="231"/>
                </a:cubicBezTo>
                <a:cubicBezTo>
                  <a:pt x="1419" y="231"/>
                  <a:pt x="1408" y="253"/>
                  <a:pt x="1397" y="253"/>
                </a:cubicBezTo>
                <a:cubicBezTo>
                  <a:pt x="1375" y="275"/>
                  <a:pt x="1397" y="286"/>
                  <a:pt x="1375" y="264"/>
                </a:cubicBezTo>
                <a:cubicBezTo>
                  <a:pt x="1331" y="264"/>
                  <a:pt x="1342" y="253"/>
                  <a:pt x="1342" y="297"/>
                </a:cubicBezTo>
                <a:cubicBezTo>
                  <a:pt x="1386" y="308"/>
                  <a:pt x="1353" y="297"/>
                  <a:pt x="1320" y="319"/>
                </a:cubicBezTo>
                <a:lnTo>
                  <a:pt x="1188" y="418"/>
                </a:lnTo>
                <a:cubicBezTo>
                  <a:pt x="1276" y="363"/>
                  <a:pt x="1210" y="319"/>
                  <a:pt x="1199" y="26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E7F001D-C523-412E-BF73-1530472044ED}"/>
              </a:ext>
            </a:extLst>
          </p:cNvPr>
          <p:cNvSpPr>
            <a:spLocks/>
          </p:cNvSpPr>
          <p:nvPr/>
        </p:nvSpPr>
        <p:spPr bwMode="auto">
          <a:xfrm>
            <a:off x="1871663" y="1063626"/>
            <a:ext cx="831850" cy="552450"/>
          </a:xfrm>
          <a:custGeom>
            <a:avLst/>
            <a:gdLst>
              <a:gd name="T0" fmla="*/ 11 w 2487"/>
              <a:gd name="T1" fmla="*/ 1585 h 1651"/>
              <a:gd name="T2" fmla="*/ 11 w 2487"/>
              <a:gd name="T3" fmla="*/ 1607 h 1651"/>
              <a:gd name="T4" fmla="*/ 33 w 2487"/>
              <a:gd name="T5" fmla="*/ 1618 h 1651"/>
              <a:gd name="T6" fmla="*/ 143 w 2487"/>
              <a:gd name="T7" fmla="*/ 1420 h 1651"/>
              <a:gd name="T8" fmla="*/ 496 w 2487"/>
              <a:gd name="T9" fmla="*/ 1651 h 1651"/>
              <a:gd name="T10" fmla="*/ 331 w 2487"/>
              <a:gd name="T11" fmla="*/ 1497 h 1651"/>
              <a:gd name="T12" fmla="*/ 221 w 2487"/>
              <a:gd name="T13" fmla="*/ 1365 h 1651"/>
              <a:gd name="T14" fmla="*/ 1343 w 2487"/>
              <a:gd name="T15" fmla="*/ 1211 h 1651"/>
              <a:gd name="T16" fmla="*/ 1849 w 2487"/>
              <a:gd name="T17" fmla="*/ 1255 h 1651"/>
              <a:gd name="T18" fmla="*/ 2113 w 2487"/>
              <a:gd name="T19" fmla="*/ 1255 h 1651"/>
              <a:gd name="T20" fmla="*/ 2322 w 2487"/>
              <a:gd name="T21" fmla="*/ 1112 h 1651"/>
              <a:gd name="T22" fmla="*/ 2168 w 2487"/>
              <a:gd name="T23" fmla="*/ 1189 h 1651"/>
              <a:gd name="T24" fmla="*/ 1750 w 2487"/>
              <a:gd name="T25" fmla="*/ 1134 h 1651"/>
              <a:gd name="T26" fmla="*/ 2102 w 2487"/>
              <a:gd name="T27" fmla="*/ 947 h 1651"/>
              <a:gd name="T28" fmla="*/ 1585 w 2487"/>
              <a:gd name="T29" fmla="*/ 1112 h 1651"/>
              <a:gd name="T30" fmla="*/ 1123 w 2487"/>
              <a:gd name="T31" fmla="*/ 1178 h 1651"/>
              <a:gd name="T32" fmla="*/ 1002 w 2487"/>
              <a:gd name="T33" fmla="*/ 1178 h 1651"/>
              <a:gd name="T34" fmla="*/ 1002 w 2487"/>
              <a:gd name="T35" fmla="*/ 936 h 1651"/>
              <a:gd name="T36" fmla="*/ 1156 w 2487"/>
              <a:gd name="T37" fmla="*/ 815 h 1651"/>
              <a:gd name="T38" fmla="*/ 1596 w 2487"/>
              <a:gd name="T39" fmla="*/ 671 h 1651"/>
              <a:gd name="T40" fmla="*/ 2036 w 2487"/>
              <a:gd name="T41" fmla="*/ 605 h 1651"/>
              <a:gd name="T42" fmla="*/ 2487 w 2487"/>
              <a:gd name="T43" fmla="*/ 671 h 1651"/>
              <a:gd name="T44" fmla="*/ 2201 w 2487"/>
              <a:gd name="T45" fmla="*/ 594 h 1651"/>
              <a:gd name="T46" fmla="*/ 2047 w 2487"/>
              <a:gd name="T47" fmla="*/ 550 h 1651"/>
              <a:gd name="T48" fmla="*/ 1926 w 2487"/>
              <a:gd name="T49" fmla="*/ 517 h 1651"/>
              <a:gd name="T50" fmla="*/ 1915 w 2487"/>
              <a:gd name="T51" fmla="*/ 517 h 1651"/>
              <a:gd name="T52" fmla="*/ 2113 w 2487"/>
              <a:gd name="T53" fmla="*/ 165 h 1651"/>
              <a:gd name="T54" fmla="*/ 1915 w 2487"/>
              <a:gd name="T55" fmla="*/ 385 h 1651"/>
              <a:gd name="T56" fmla="*/ 1673 w 2487"/>
              <a:gd name="T57" fmla="*/ 561 h 1651"/>
              <a:gd name="T58" fmla="*/ 1046 w 2487"/>
              <a:gd name="T59" fmla="*/ 782 h 1651"/>
              <a:gd name="T60" fmla="*/ 1167 w 2487"/>
              <a:gd name="T61" fmla="*/ 484 h 1651"/>
              <a:gd name="T62" fmla="*/ 1563 w 2487"/>
              <a:gd name="T63" fmla="*/ 176 h 1651"/>
              <a:gd name="T64" fmla="*/ 1409 w 2487"/>
              <a:gd name="T65" fmla="*/ 297 h 1651"/>
              <a:gd name="T66" fmla="*/ 1398 w 2487"/>
              <a:gd name="T67" fmla="*/ 308 h 1651"/>
              <a:gd name="T68" fmla="*/ 1376 w 2487"/>
              <a:gd name="T69" fmla="*/ 319 h 1651"/>
              <a:gd name="T70" fmla="*/ 1112 w 2487"/>
              <a:gd name="T71" fmla="*/ 407 h 1651"/>
              <a:gd name="T72" fmla="*/ 1024 w 2487"/>
              <a:gd name="T73" fmla="*/ 11 h 1651"/>
              <a:gd name="T74" fmla="*/ 991 w 2487"/>
              <a:gd name="T75" fmla="*/ 66 h 1651"/>
              <a:gd name="T76" fmla="*/ 991 w 2487"/>
              <a:gd name="T77" fmla="*/ 165 h 1651"/>
              <a:gd name="T78" fmla="*/ 1013 w 2487"/>
              <a:gd name="T79" fmla="*/ 330 h 1651"/>
              <a:gd name="T80" fmla="*/ 1013 w 2487"/>
              <a:gd name="T81" fmla="*/ 594 h 1651"/>
              <a:gd name="T82" fmla="*/ 980 w 2487"/>
              <a:gd name="T83" fmla="*/ 738 h 1651"/>
              <a:gd name="T84" fmla="*/ 892 w 2487"/>
              <a:gd name="T85" fmla="*/ 1200 h 1651"/>
              <a:gd name="T86" fmla="*/ 705 w 2487"/>
              <a:gd name="T87" fmla="*/ 1222 h 1651"/>
              <a:gd name="T88" fmla="*/ 650 w 2487"/>
              <a:gd name="T89" fmla="*/ 1046 h 1651"/>
              <a:gd name="T90" fmla="*/ 606 w 2487"/>
              <a:gd name="T91" fmla="*/ 870 h 1651"/>
              <a:gd name="T92" fmla="*/ 518 w 2487"/>
              <a:gd name="T93" fmla="*/ 550 h 1651"/>
              <a:gd name="T94" fmla="*/ 551 w 2487"/>
              <a:gd name="T95" fmla="*/ 1233 h 1651"/>
              <a:gd name="T96" fmla="*/ 176 w 2487"/>
              <a:gd name="T97" fmla="*/ 1299 h 1651"/>
              <a:gd name="T98" fmla="*/ 232 w 2487"/>
              <a:gd name="T99" fmla="*/ 1090 h 1651"/>
              <a:gd name="T100" fmla="*/ 176 w 2487"/>
              <a:gd name="T101" fmla="*/ 1134 h 1651"/>
              <a:gd name="T102" fmla="*/ 143 w 2487"/>
              <a:gd name="T103" fmla="*/ 1200 h 1651"/>
              <a:gd name="T104" fmla="*/ 110 w 2487"/>
              <a:gd name="T105" fmla="*/ 1332 h 1651"/>
              <a:gd name="T106" fmla="*/ 55 w 2487"/>
              <a:gd name="T107" fmla="*/ 1475 h 1651"/>
              <a:gd name="T108" fmla="*/ 11 w 2487"/>
              <a:gd name="T109" fmla="*/ 1585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487" h="1651">
                <a:moveTo>
                  <a:pt x="11" y="1585"/>
                </a:moveTo>
                <a:cubicBezTo>
                  <a:pt x="11" y="1596"/>
                  <a:pt x="11" y="1607"/>
                  <a:pt x="11" y="1607"/>
                </a:cubicBezTo>
                <a:cubicBezTo>
                  <a:pt x="11" y="1596"/>
                  <a:pt x="22" y="1607"/>
                  <a:pt x="33" y="1618"/>
                </a:cubicBezTo>
                <a:cubicBezTo>
                  <a:pt x="55" y="1563"/>
                  <a:pt x="88" y="1464"/>
                  <a:pt x="143" y="1420"/>
                </a:cubicBezTo>
                <a:cubicBezTo>
                  <a:pt x="243" y="1475"/>
                  <a:pt x="397" y="1640"/>
                  <a:pt x="496" y="1651"/>
                </a:cubicBezTo>
                <a:cubicBezTo>
                  <a:pt x="485" y="1541"/>
                  <a:pt x="419" y="1574"/>
                  <a:pt x="331" y="1497"/>
                </a:cubicBezTo>
                <a:cubicBezTo>
                  <a:pt x="287" y="1464"/>
                  <a:pt x="187" y="1398"/>
                  <a:pt x="221" y="1365"/>
                </a:cubicBezTo>
                <a:cubicBezTo>
                  <a:pt x="287" y="1288"/>
                  <a:pt x="1255" y="1222"/>
                  <a:pt x="1343" y="1211"/>
                </a:cubicBezTo>
                <a:cubicBezTo>
                  <a:pt x="1684" y="1156"/>
                  <a:pt x="1552" y="1134"/>
                  <a:pt x="1849" y="1255"/>
                </a:cubicBezTo>
                <a:cubicBezTo>
                  <a:pt x="1926" y="1299"/>
                  <a:pt x="2036" y="1277"/>
                  <a:pt x="2113" y="1255"/>
                </a:cubicBezTo>
                <a:cubicBezTo>
                  <a:pt x="2300" y="1200"/>
                  <a:pt x="2300" y="1189"/>
                  <a:pt x="2322" y="1112"/>
                </a:cubicBezTo>
                <a:cubicBezTo>
                  <a:pt x="2212" y="1145"/>
                  <a:pt x="2267" y="1156"/>
                  <a:pt x="2168" y="1189"/>
                </a:cubicBezTo>
                <a:cubicBezTo>
                  <a:pt x="2036" y="1233"/>
                  <a:pt x="1827" y="1255"/>
                  <a:pt x="1750" y="1134"/>
                </a:cubicBezTo>
                <a:cubicBezTo>
                  <a:pt x="1805" y="1046"/>
                  <a:pt x="2058" y="1002"/>
                  <a:pt x="2102" y="947"/>
                </a:cubicBezTo>
                <a:cubicBezTo>
                  <a:pt x="2080" y="936"/>
                  <a:pt x="1706" y="1090"/>
                  <a:pt x="1585" y="1112"/>
                </a:cubicBezTo>
                <a:cubicBezTo>
                  <a:pt x="1299" y="1167"/>
                  <a:pt x="1409" y="1156"/>
                  <a:pt x="1123" y="1178"/>
                </a:cubicBezTo>
                <a:lnTo>
                  <a:pt x="1002" y="1178"/>
                </a:lnTo>
                <a:cubicBezTo>
                  <a:pt x="969" y="1101"/>
                  <a:pt x="958" y="1079"/>
                  <a:pt x="1002" y="936"/>
                </a:cubicBezTo>
                <a:cubicBezTo>
                  <a:pt x="1035" y="837"/>
                  <a:pt x="1046" y="826"/>
                  <a:pt x="1156" y="815"/>
                </a:cubicBezTo>
                <a:cubicBezTo>
                  <a:pt x="1442" y="782"/>
                  <a:pt x="1387" y="837"/>
                  <a:pt x="1596" y="671"/>
                </a:cubicBezTo>
                <a:cubicBezTo>
                  <a:pt x="1750" y="550"/>
                  <a:pt x="1805" y="550"/>
                  <a:pt x="2036" y="605"/>
                </a:cubicBezTo>
                <a:cubicBezTo>
                  <a:pt x="2322" y="671"/>
                  <a:pt x="2410" y="760"/>
                  <a:pt x="2487" y="671"/>
                </a:cubicBezTo>
                <a:cubicBezTo>
                  <a:pt x="2388" y="649"/>
                  <a:pt x="2300" y="616"/>
                  <a:pt x="2201" y="594"/>
                </a:cubicBezTo>
                <a:cubicBezTo>
                  <a:pt x="2146" y="583"/>
                  <a:pt x="2102" y="561"/>
                  <a:pt x="2047" y="550"/>
                </a:cubicBezTo>
                <a:lnTo>
                  <a:pt x="1926" y="517"/>
                </a:lnTo>
                <a:cubicBezTo>
                  <a:pt x="1926" y="517"/>
                  <a:pt x="1915" y="517"/>
                  <a:pt x="1915" y="517"/>
                </a:cubicBezTo>
                <a:cubicBezTo>
                  <a:pt x="1970" y="352"/>
                  <a:pt x="2113" y="187"/>
                  <a:pt x="2113" y="165"/>
                </a:cubicBezTo>
                <a:cubicBezTo>
                  <a:pt x="1992" y="176"/>
                  <a:pt x="1970" y="286"/>
                  <a:pt x="1915" y="385"/>
                </a:cubicBezTo>
                <a:cubicBezTo>
                  <a:pt x="1860" y="506"/>
                  <a:pt x="1805" y="506"/>
                  <a:pt x="1673" y="561"/>
                </a:cubicBezTo>
                <a:cubicBezTo>
                  <a:pt x="1519" y="638"/>
                  <a:pt x="1530" y="804"/>
                  <a:pt x="1046" y="782"/>
                </a:cubicBezTo>
                <a:cubicBezTo>
                  <a:pt x="1035" y="627"/>
                  <a:pt x="1134" y="583"/>
                  <a:pt x="1167" y="484"/>
                </a:cubicBezTo>
                <a:cubicBezTo>
                  <a:pt x="1222" y="341"/>
                  <a:pt x="1508" y="374"/>
                  <a:pt x="1563" y="176"/>
                </a:cubicBezTo>
                <a:cubicBezTo>
                  <a:pt x="1464" y="187"/>
                  <a:pt x="1486" y="242"/>
                  <a:pt x="1409" y="297"/>
                </a:cubicBezTo>
                <a:cubicBezTo>
                  <a:pt x="1398" y="297"/>
                  <a:pt x="1398" y="308"/>
                  <a:pt x="1398" y="308"/>
                </a:cubicBezTo>
                <a:cubicBezTo>
                  <a:pt x="1387" y="308"/>
                  <a:pt x="1376" y="319"/>
                  <a:pt x="1376" y="319"/>
                </a:cubicBezTo>
                <a:cubicBezTo>
                  <a:pt x="1310" y="352"/>
                  <a:pt x="1189" y="396"/>
                  <a:pt x="1112" y="407"/>
                </a:cubicBezTo>
                <a:cubicBezTo>
                  <a:pt x="1002" y="209"/>
                  <a:pt x="1079" y="88"/>
                  <a:pt x="1024" y="11"/>
                </a:cubicBezTo>
                <a:cubicBezTo>
                  <a:pt x="980" y="44"/>
                  <a:pt x="1013" y="0"/>
                  <a:pt x="991" y="66"/>
                </a:cubicBezTo>
                <a:cubicBezTo>
                  <a:pt x="980" y="99"/>
                  <a:pt x="980" y="132"/>
                  <a:pt x="991" y="165"/>
                </a:cubicBezTo>
                <a:cubicBezTo>
                  <a:pt x="991" y="187"/>
                  <a:pt x="1002" y="297"/>
                  <a:pt x="1013" y="330"/>
                </a:cubicBezTo>
                <a:cubicBezTo>
                  <a:pt x="1068" y="572"/>
                  <a:pt x="1079" y="319"/>
                  <a:pt x="1013" y="594"/>
                </a:cubicBezTo>
                <a:lnTo>
                  <a:pt x="980" y="738"/>
                </a:lnTo>
                <a:cubicBezTo>
                  <a:pt x="958" y="826"/>
                  <a:pt x="936" y="1090"/>
                  <a:pt x="892" y="1200"/>
                </a:cubicBezTo>
                <a:lnTo>
                  <a:pt x="705" y="1222"/>
                </a:lnTo>
                <a:cubicBezTo>
                  <a:pt x="617" y="1222"/>
                  <a:pt x="672" y="1178"/>
                  <a:pt x="650" y="1046"/>
                </a:cubicBezTo>
                <a:cubicBezTo>
                  <a:pt x="639" y="969"/>
                  <a:pt x="617" y="925"/>
                  <a:pt x="606" y="870"/>
                </a:cubicBezTo>
                <a:cubicBezTo>
                  <a:pt x="529" y="605"/>
                  <a:pt x="628" y="594"/>
                  <a:pt x="518" y="550"/>
                </a:cubicBezTo>
                <a:cubicBezTo>
                  <a:pt x="452" y="771"/>
                  <a:pt x="683" y="1112"/>
                  <a:pt x="551" y="1233"/>
                </a:cubicBezTo>
                <a:cubicBezTo>
                  <a:pt x="518" y="1266"/>
                  <a:pt x="254" y="1310"/>
                  <a:pt x="176" y="1299"/>
                </a:cubicBezTo>
                <a:cubicBezTo>
                  <a:pt x="199" y="1156"/>
                  <a:pt x="276" y="1189"/>
                  <a:pt x="232" y="1090"/>
                </a:cubicBezTo>
                <a:cubicBezTo>
                  <a:pt x="176" y="1101"/>
                  <a:pt x="199" y="1090"/>
                  <a:pt x="176" y="1134"/>
                </a:cubicBezTo>
                <a:cubicBezTo>
                  <a:pt x="165" y="1145"/>
                  <a:pt x="154" y="1189"/>
                  <a:pt x="143" y="1200"/>
                </a:cubicBezTo>
                <a:cubicBezTo>
                  <a:pt x="132" y="1255"/>
                  <a:pt x="132" y="1288"/>
                  <a:pt x="110" y="1332"/>
                </a:cubicBezTo>
                <a:cubicBezTo>
                  <a:pt x="88" y="1387"/>
                  <a:pt x="77" y="1420"/>
                  <a:pt x="55" y="1475"/>
                </a:cubicBezTo>
                <a:cubicBezTo>
                  <a:pt x="55" y="1486"/>
                  <a:pt x="0" y="1585"/>
                  <a:pt x="11" y="158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EC4C02D-B697-4C88-BDC4-F88C7B8AEA1A}"/>
              </a:ext>
            </a:extLst>
          </p:cNvPr>
          <p:cNvSpPr>
            <a:spLocks/>
          </p:cNvSpPr>
          <p:nvPr/>
        </p:nvSpPr>
        <p:spPr bwMode="auto">
          <a:xfrm>
            <a:off x="2257425" y="1682751"/>
            <a:ext cx="692150" cy="649288"/>
          </a:xfrm>
          <a:custGeom>
            <a:avLst/>
            <a:gdLst>
              <a:gd name="T0" fmla="*/ 121 w 2068"/>
              <a:gd name="T1" fmla="*/ 1947 h 1947"/>
              <a:gd name="T2" fmla="*/ 231 w 2068"/>
              <a:gd name="T3" fmla="*/ 1683 h 1947"/>
              <a:gd name="T4" fmla="*/ 385 w 2068"/>
              <a:gd name="T5" fmla="*/ 1485 h 1947"/>
              <a:gd name="T6" fmla="*/ 990 w 2068"/>
              <a:gd name="T7" fmla="*/ 1397 h 1947"/>
              <a:gd name="T8" fmla="*/ 1584 w 2068"/>
              <a:gd name="T9" fmla="*/ 1375 h 1947"/>
              <a:gd name="T10" fmla="*/ 1991 w 2068"/>
              <a:gd name="T11" fmla="*/ 1375 h 1947"/>
              <a:gd name="T12" fmla="*/ 2068 w 2068"/>
              <a:gd name="T13" fmla="*/ 1287 h 1947"/>
              <a:gd name="T14" fmla="*/ 1771 w 2068"/>
              <a:gd name="T15" fmla="*/ 1364 h 1947"/>
              <a:gd name="T16" fmla="*/ 1474 w 2068"/>
              <a:gd name="T17" fmla="*/ 1276 h 1947"/>
              <a:gd name="T18" fmla="*/ 1837 w 2068"/>
              <a:gd name="T19" fmla="*/ 990 h 1947"/>
              <a:gd name="T20" fmla="*/ 1342 w 2068"/>
              <a:gd name="T21" fmla="*/ 1287 h 1947"/>
              <a:gd name="T22" fmla="*/ 638 w 2068"/>
              <a:gd name="T23" fmla="*/ 1342 h 1947"/>
              <a:gd name="T24" fmla="*/ 847 w 2068"/>
              <a:gd name="T25" fmla="*/ 946 h 1947"/>
              <a:gd name="T26" fmla="*/ 1298 w 2068"/>
              <a:gd name="T27" fmla="*/ 946 h 1947"/>
              <a:gd name="T28" fmla="*/ 1573 w 2068"/>
              <a:gd name="T29" fmla="*/ 759 h 1947"/>
              <a:gd name="T30" fmla="*/ 1276 w 2068"/>
              <a:gd name="T31" fmla="*/ 902 h 1947"/>
              <a:gd name="T32" fmla="*/ 891 w 2068"/>
              <a:gd name="T33" fmla="*/ 891 h 1947"/>
              <a:gd name="T34" fmla="*/ 924 w 2068"/>
              <a:gd name="T35" fmla="*/ 737 h 1947"/>
              <a:gd name="T36" fmla="*/ 1111 w 2068"/>
              <a:gd name="T37" fmla="*/ 374 h 1947"/>
              <a:gd name="T38" fmla="*/ 1463 w 2068"/>
              <a:gd name="T39" fmla="*/ 0 h 1947"/>
              <a:gd name="T40" fmla="*/ 1276 w 2068"/>
              <a:gd name="T41" fmla="*/ 143 h 1947"/>
              <a:gd name="T42" fmla="*/ 1034 w 2068"/>
              <a:gd name="T43" fmla="*/ 363 h 1947"/>
              <a:gd name="T44" fmla="*/ 1012 w 2068"/>
              <a:gd name="T45" fmla="*/ 319 h 1947"/>
              <a:gd name="T46" fmla="*/ 1001 w 2068"/>
              <a:gd name="T47" fmla="*/ 286 h 1947"/>
              <a:gd name="T48" fmla="*/ 968 w 2068"/>
              <a:gd name="T49" fmla="*/ 286 h 1947"/>
              <a:gd name="T50" fmla="*/ 957 w 2068"/>
              <a:gd name="T51" fmla="*/ 297 h 1947"/>
              <a:gd name="T52" fmla="*/ 946 w 2068"/>
              <a:gd name="T53" fmla="*/ 374 h 1947"/>
              <a:gd name="T54" fmla="*/ 836 w 2068"/>
              <a:gd name="T55" fmla="*/ 814 h 1947"/>
              <a:gd name="T56" fmla="*/ 671 w 2068"/>
              <a:gd name="T57" fmla="*/ 1122 h 1947"/>
              <a:gd name="T58" fmla="*/ 319 w 2068"/>
              <a:gd name="T59" fmla="*/ 1452 h 1947"/>
              <a:gd name="T60" fmla="*/ 308 w 2068"/>
              <a:gd name="T61" fmla="*/ 1243 h 1947"/>
              <a:gd name="T62" fmla="*/ 286 w 2068"/>
              <a:gd name="T63" fmla="*/ 1067 h 1947"/>
              <a:gd name="T64" fmla="*/ 275 w 2068"/>
              <a:gd name="T65" fmla="*/ 1056 h 1947"/>
              <a:gd name="T66" fmla="*/ 253 w 2068"/>
              <a:gd name="T67" fmla="*/ 1111 h 1947"/>
              <a:gd name="T68" fmla="*/ 253 w 2068"/>
              <a:gd name="T69" fmla="*/ 1166 h 1947"/>
              <a:gd name="T70" fmla="*/ 253 w 2068"/>
              <a:gd name="T71" fmla="*/ 1287 h 1947"/>
              <a:gd name="T72" fmla="*/ 176 w 2068"/>
              <a:gd name="T73" fmla="*/ 1661 h 1947"/>
              <a:gd name="T74" fmla="*/ 99 w 2068"/>
              <a:gd name="T75" fmla="*/ 1804 h 1947"/>
              <a:gd name="T76" fmla="*/ 22 w 2068"/>
              <a:gd name="T77" fmla="*/ 1760 h 1947"/>
              <a:gd name="T78" fmla="*/ 99 w 2068"/>
              <a:gd name="T79" fmla="*/ 1826 h 1947"/>
              <a:gd name="T80" fmla="*/ 132 w 2068"/>
              <a:gd name="T81" fmla="*/ 1826 h 1947"/>
              <a:gd name="T82" fmla="*/ 110 w 2068"/>
              <a:gd name="T83" fmla="*/ 1881 h 1947"/>
              <a:gd name="T84" fmla="*/ 110 w 2068"/>
              <a:gd name="T85" fmla="*/ 1892 h 1947"/>
              <a:gd name="T86" fmla="*/ 121 w 2068"/>
              <a:gd name="T87" fmla="*/ 1947 h 1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68" h="1947">
                <a:moveTo>
                  <a:pt x="121" y="1947"/>
                </a:moveTo>
                <a:cubicBezTo>
                  <a:pt x="132" y="1826"/>
                  <a:pt x="165" y="1771"/>
                  <a:pt x="231" y="1683"/>
                </a:cubicBezTo>
                <a:cubicBezTo>
                  <a:pt x="264" y="1617"/>
                  <a:pt x="330" y="1518"/>
                  <a:pt x="385" y="1485"/>
                </a:cubicBezTo>
                <a:cubicBezTo>
                  <a:pt x="704" y="1298"/>
                  <a:pt x="671" y="1419"/>
                  <a:pt x="990" y="1397"/>
                </a:cubicBezTo>
                <a:cubicBezTo>
                  <a:pt x="1155" y="1386"/>
                  <a:pt x="1441" y="1331"/>
                  <a:pt x="1584" y="1375"/>
                </a:cubicBezTo>
                <a:cubicBezTo>
                  <a:pt x="1749" y="1419"/>
                  <a:pt x="1870" y="1463"/>
                  <a:pt x="1991" y="1375"/>
                </a:cubicBezTo>
                <a:cubicBezTo>
                  <a:pt x="2046" y="1342"/>
                  <a:pt x="2057" y="1342"/>
                  <a:pt x="2068" y="1287"/>
                </a:cubicBezTo>
                <a:cubicBezTo>
                  <a:pt x="1947" y="1320"/>
                  <a:pt x="1958" y="1397"/>
                  <a:pt x="1771" y="1364"/>
                </a:cubicBezTo>
                <a:cubicBezTo>
                  <a:pt x="1727" y="1353"/>
                  <a:pt x="1485" y="1287"/>
                  <a:pt x="1474" y="1276"/>
                </a:cubicBezTo>
                <a:cubicBezTo>
                  <a:pt x="1430" y="1232"/>
                  <a:pt x="1826" y="1012"/>
                  <a:pt x="1837" y="990"/>
                </a:cubicBezTo>
                <a:cubicBezTo>
                  <a:pt x="1650" y="1023"/>
                  <a:pt x="1507" y="1155"/>
                  <a:pt x="1342" y="1287"/>
                </a:cubicBezTo>
                <a:cubicBezTo>
                  <a:pt x="1210" y="1386"/>
                  <a:pt x="814" y="1364"/>
                  <a:pt x="638" y="1342"/>
                </a:cubicBezTo>
                <a:cubicBezTo>
                  <a:pt x="671" y="1188"/>
                  <a:pt x="803" y="1078"/>
                  <a:pt x="847" y="946"/>
                </a:cubicBezTo>
                <a:cubicBezTo>
                  <a:pt x="1012" y="946"/>
                  <a:pt x="1144" y="990"/>
                  <a:pt x="1298" y="946"/>
                </a:cubicBezTo>
                <a:cubicBezTo>
                  <a:pt x="1397" y="913"/>
                  <a:pt x="1540" y="836"/>
                  <a:pt x="1573" y="759"/>
                </a:cubicBezTo>
                <a:cubicBezTo>
                  <a:pt x="1496" y="770"/>
                  <a:pt x="1386" y="869"/>
                  <a:pt x="1276" y="902"/>
                </a:cubicBezTo>
                <a:cubicBezTo>
                  <a:pt x="1122" y="957"/>
                  <a:pt x="1012" y="913"/>
                  <a:pt x="891" y="891"/>
                </a:cubicBezTo>
                <a:cubicBezTo>
                  <a:pt x="891" y="814"/>
                  <a:pt x="891" y="803"/>
                  <a:pt x="924" y="737"/>
                </a:cubicBezTo>
                <a:cubicBezTo>
                  <a:pt x="1023" y="506"/>
                  <a:pt x="979" y="484"/>
                  <a:pt x="1111" y="374"/>
                </a:cubicBezTo>
                <a:lnTo>
                  <a:pt x="1463" y="0"/>
                </a:lnTo>
                <a:cubicBezTo>
                  <a:pt x="1353" y="0"/>
                  <a:pt x="1309" y="99"/>
                  <a:pt x="1276" y="143"/>
                </a:cubicBezTo>
                <a:cubicBezTo>
                  <a:pt x="1265" y="154"/>
                  <a:pt x="1034" y="429"/>
                  <a:pt x="1034" y="363"/>
                </a:cubicBezTo>
                <a:cubicBezTo>
                  <a:pt x="1012" y="341"/>
                  <a:pt x="1034" y="352"/>
                  <a:pt x="1012" y="319"/>
                </a:cubicBezTo>
                <a:cubicBezTo>
                  <a:pt x="1012" y="308"/>
                  <a:pt x="1001" y="286"/>
                  <a:pt x="1001" y="286"/>
                </a:cubicBezTo>
                <a:lnTo>
                  <a:pt x="968" y="286"/>
                </a:lnTo>
                <a:cubicBezTo>
                  <a:pt x="968" y="286"/>
                  <a:pt x="957" y="286"/>
                  <a:pt x="957" y="297"/>
                </a:cubicBezTo>
                <a:lnTo>
                  <a:pt x="946" y="374"/>
                </a:lnTo>
                <a:cubicBezTo>
                  <a:pt x="924" y="759"/>
                  <a:pt x="902" y="605"/>
                  <a:pt x="836" y="814"/>
                </a:cubicBezTo>
                <a:cubicBezTo>
                  <a:pt x="770" y="1012"/>
                  <a:pt x="726" y="1012"/>
                  <a:pt x="671" y="1122"/>
                </a:cubicBezTo>
                <a:cubicBezTo>
                  <a:pt x="594" y="1265"/>
                  <a:pt x="550" y="1408"/>
                  <a:pt x="319" y="1452"/>
                </a:cubicBezTo>
                <a:cubicBezTo>
                  <a:pt x="319" y="1386"/>
                  <a:pt x="308" y="1309"/>
                  <a:pt x="308" y="1243"/>
                </a:cubicBezTo>
                <a:cubicBezTo>
                  <a:pt x="319" y="1023"/>
                  <a:pt x="297" y="1111"/>
                  <a:pt x="286" y="1067"/>
                </a:cubicBezTo>
                <a:cubicBezTo>
                  <a:pt x="286" y="1067"/>
                  <a:pt x="286" y="1056"/>
                  <a:pt x="275" y="1056"/>
                </a:cubicBezTo>
                <a:lnTo>
                  <a:pt x="253" y="1111"/>
                </a:lnTo>
                <a:cubicBezTo>
                  <a:pt x="253" y="1122"/>
                  <a:pt x="253" y="1166"/>
                  <a:pt x="253" y="1166"/>
                </a:cubicBezTo>
                <a:cubicBezTo>
                  <a:pt x="253" y="1210"/>
                  <a:pt x="253" y="1243"/>
                  <a:pt x="253" y="1287"/>
                </a:cubicBezTo>
                <a:cubicBezTo>
                  <a:pt x="253" y="1650"/>
                  <a:pt x="253" y="1507"/>
                  <a:pt x="176" y="1661"/>
                </a:cubicBezTo>
                <a:cubicBezTo>
                  <a:pt x="143" y="1705"/>
                  <a:pt x="132" y="1760"/>
                  <a:pt x="99" y="1804"/>
                </a:cubicBezTo>
                <a:cubicBezTo>
                  <a:pt x="0" y="1782"/>
                  <a:pt x="44" y="1782"/>
                  <a:pt x="22" y="1760"/>
                </a:cubicBezTo>
                <a:cubicBezTo>
                  <a:pt x="22" y="1826"/>
                  <a:pt x="0" y="1815"/>
                  <a:pt x="99" y="1826"/>
                </a:cubicBezTo>
                <a:cubicBezTo>
                  <a:pt x="187" y="1837"/>
                  <a:pt x="33" y="1760"/>
                  <a:pt x="132" y="1826"/>
                </a:cubicBezTo>
                <a:cubicBezTo>
                  <a:pt x="132" y="1837"/>
                  <a:pt x="110" y="1804"/>
                  <a:pt x="110" y="1881"/>
                </a:cubicBezTo>
                <a:cubicBezTo>
                  <a:pt x="110" y="1881"/>
                  <a:pt x="110" y="1892"/>
                  <a:pt x="110" y="1892"/>
                </a:cubicBezTo>
                <a:lnTo>
                  <a:pt x="121" y="1947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16F2059-EE1A-4B44-AA6E-FD0C0DB9C648}"/>
              </a:ext>
            </a:extLst>
          </p:cNvPr>
          <p:cNvSpPr>
            <a:spLocks/>
          </p:cNvSpPr>
          <p:nvPr/>
        </p:nvSpPr>
        <p:spPr bwMode="auto">
          <a:xfrm>
            <a:off x="1185863" y="1976438"/>
            <a:ext cx="415925" cy="977900"/>
          </a:xfrm>
          <a:custGeom>
            <a:avLst/>
            <a:gdLst>
              <a:gd name="T0" fmla="*/ 715 w 1243"/>
              <a:gd name="T1" fmla="*/ 2861 h 2927"/>
              <a:gd name="T2" fmla="*/ 902 w 1243"/>
              <a:gd name="T3" fmla="*/ 2839 h 2927"/>
              <a:gd name="T4" fmla="*/ 935 w 1243"/>
              <a:gd name="T5" fmla="*/ 2894 h 2927"/>
              <a:gd name="T6" fmla="*/ 803 w 1243"/>
              <a:gd name="T7" fmla="*/ 2399 h 2927"/>
              <a:gd name="T8" fmla="*/ 836 w 1243"/>
              <a:gd name="T9" fmla="*/ 2003 h 2927"/>
              <a:gd name="T10" fmla="*/ 836 w 1243"/>
              <a:gd name="T11" fmla="*/ 1871 h 2927"/>
              <a:gd name="T12" fmla="*/ 957 w 1243"/>
              <a:gd name="T13" fmla="*/ 1375 h 2927"/>
              <a:gd name="T14" fmla="*/ 1243 w 1243"/>
              <a:gd name="T15" fmla="*/ 1023 h 2927"/>
              <a:gd name="T16" fmla="*/ 1155 w 1243"/>
              <a:gd name="T17" fmla="*/ 1089 h 2927"/>
              <a:gd name="T18" fmla="*/ 957 w 1243"/>
              <a:gd name="T19" fmla="*/ 1276 h 2927"/>
              <a:gd name="T20" fmla="*/ 880 w 1243"/>
              <a:gd name="T21" fmla="*/ 1133 h 2927"/>
              <a:gd name="T22" fmla="*/ 682 w 1243"/>
              <a:gd name="T23" fmla="*/ 715 h 2927"/>
              <a:gd name="T24" fmla="*/ 693 w 1243"/>
              <a:gd name="T25" fmla="*/ 110 h 2927"/>
              <a:gd name="T26" fmla="*/ 539 w 1243"/>
              <a:gd name="T27" fmla="*/ 352 h 2927"/>
              <a:gd name="T28" fmla="*/ 407 w 1243"/>
              <a:gd name="T29" fmla="*/ 286 h 2927"/>
              <a:gd name="T30" fmla="*/ 165 w 1243"/>
              <a:gd name="T31" fmla="*/ 99 h 2927"/>
              <a:gd name="T32" fmla="*/ 66 w 1243"/>
              <a:gd name="T33" fmla="*/ 0 h 2927"/>
              <a:gd name="T34" fmla="*/ 308 w 1243"/>
              <a:gd name="T35" fmla="*/ 275 h 2927"/>
              <a:gd name="T36" fmla="*/ 572 w 1243"/>
              <a:gd name="T37" fmla="*/ 528 h 2927"/>
              <a:gd name="T38" fmla="*/ 627 w 1243"/>
              <a:gd name="T39" fmla="*/ 836 h 2927"/>
              <a:gd name="T40" fmla="*/ 363 w 1243"/>
              <a:gd name="T41" fmla="*/ 770 h 2927"/>
              <a:gd name="T42" fmla="*/ 517 w 1243"/>
              <a:gd name="T43" fmla="*/ 847 h 2927"/>
              <a:gd name="T44" fmla="*/ 737 w 1243"/>
              <a:gd name="T45" fmla="*/ 1067 h 2927"/>
              <a:gd name="T46" fmla="*/ 836 w 1243"/>
              <a:gd name="T47" fmla="*/ 1188 h 2927"/>
              <a:gd name="T48" fmla="*/ 858 w 1243"/>
              <a:gd name="T49" fmla="*/ 1529 h 2927"/>
              <a:gd name="T50" fmla="*/ 770 w 1243"/>
              <a:gd name="T51" fmla="*/ 1882 h 2927"/>
              <a:gd name="T52" fmla="*/ 253 w 1243"/>
              <a:gd name="T53" fmla="*/ 1573 h 2927"/>
              <a:gd name="T54" fmla="*/ 539 w 1243"/>
              <a:gd name="T55" fmla="*/ 1782 h 2927"/>
              <a:gd name="T56" fmla="*/ 759 w 1243"/>
              <a:gd name="T57" fmla="*/ 2025 h 2927"/>
              <a:gd name="T58" fmla="*/ 781 w 1243"/>
              <a:gd name="T59" fmla="*/ 2597 h 2927"/>
              <a:gd name="T60" fmla="*/ 858 w 1243"/>
              <a:gd name="T61" fmla="*/ 2872 h 2927"/>
              <a:gd name="T62" fmla="*/ 715 w 1243"/>
              <a:gd name="T63" fmla="*/ 2861 h 2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43" h="2927">
                <a:moveTo>
                  <a:pt x="715" y="2861"/>
                </a:moveTo>
                <a:cubicBezTo>
                  <a:pt x="792" y="2905"/>
                  <a:pt x="858" y="2883"/>
                  <a:pt x="902" y="2839"/>
                </a:cubicBezTo>
                <a:cubicBezTo>
                  <a:pt x="924" y="2927"/>
                  <a:pt x="902" y="2872"/>
                  <a:pt x="935" y="2894"/>
                </a:cubicBezTo>
                <a:cubicBezTo>
                  <a:pt x="902" y="2817"/>
                  <a:pt x="814" y="2520"/>
                  <a:pt x="803" y="2399"/>
                </a:cubicBezTo>
                <a:cubicBezTo>
                  <a:pt x="770" y="2069"/>
                  <a:pt x="836" y="2058"/>
                  <a:pt x="836" y="2003"/>
                </a:cubicBezTo>
                <a:cubicBezTo>
                  <a:pt x="836" y="1959"/>
                  <a:pt x="814" y="1959"/>
                  <a:pt x="836" y="1871"/>
                </a:cubicBezTo>
                <a:cubicBezTo>
                  <a:pt x="847" y="1771"/>
                  <a:pt x="913" y="1441"/>
                  <a:pt x="957" y="1375"/>
                </a:cubicBezTo>
                <a:cubicBezTo>
                  <a:pt x="1067" y="1243"/>
                  <a:pt x="1210" y="1100"/>
                  <a:pt x="1243" y="1023"/>
                </a:cubicBezTo>
                <a:cubicBezTo>
                  <a:pt x="1166" y="1056"/>
                  <a:pt x="1199" y="1034"/>
                  <a:pt x="1155" y="1089"/>
                </a:cubicBezTo>
                <a:cubicBezTo>
                  <a:pt x="1111" y="1144"/>
                  <a:pt x="1023" y="1254"/>
                  <a:pt x="957" y="1276"/>
                </a:cubicBezTo>
                <a:cubicBezTo>
                  <a:pt x="891" y="1232"/>
                  <a:pt x="913" y="1210"/>
                  <a:pt x="880" y="1133"/>
                </a:cubicBezTo>
                <a:cubicBezTo>
                  <a:pt x="825" y="1023"/>
                  <a:pt x="726" y="1045"/>
                  <a:pt x="682" y="715"/>
                </a:cubicBezTo>
                <a:cubicBezTo>
                  <a:pt x="627" y="363"/>
                  <a:pt x="506" y="473"/>
                  <a:pt x="693" y="110"/>
                </a:cubicBezTo>
                <a:cubicBezTo>
                  <a:pt x="605" y="143"/>
                  <a:pt x="583" y="264"/>
                  <a:pt x="539" y="352"/>
                </a:cubicBezTo>
                <a:cubicBezTo>
                  <a:pt x="473" y="341"/>
                  <a:pt x="440" y="319"/>
                  <a:pt x="407" y="286"/>
                </a:cubicBezTo>
                <a:lnTo>
                  <a:pt x="165" y="99"/>
                </a:lnTo>
                <a:cubicBezTo>
                  <a:pt x="121" y="55"/>
                  <a:pt x="121" y="33"/>
                  <a:pt x="66" y="0"/>
                </a:cubicBezTo>
                <a:cubicBezTo>
                  <a:pt x="0" y="99"/>
                  <a:pt x="275" y="242"/>
                  <a:pt x="308" y="275"/>
                </a:cubicBezTo>
                <a:cubicBezTo>
                  <a:pt x="440" y="407"/>
                  <a:pt x="517" y="396"/>
                  <a:pt x="572" y="528"/>
                </a:cubicBezTo>
                <a:cubicBezTo>
                  <a:pt x="616" y="616"/>
                  <a:pt x="627" y="726"/>
                  <a:pt x="627" y="836"/>
                </a:cubicBezTo>
                <a:cubicBezTo>
                  <a:pt x="517" y="803"/>
                  <a:pt x="484" y="726"/>
                  <a:pt x="363" y="770"/>
                </a:cubicBezTo>
                <a:cubicBezTo>
                  <a:pt x="396" y="803"/>
                  <a:pt x="473" y="814"/>
                  <a:pt x="517" y="847"/>
                </a:cubicBezTo>
                <a:cubicBezTo>
                  <a:pt x="748" y="979"/>
                  <a:pt x="660" y="979"/>
                  <a:pt x="737" y="1067"/>
                </a:cubicBezTo>
                <a:cubicBezTo>
                  <a:pt x="792" y="1133"/>
                  <a:pt x="803" y="1089"/>
                  <a:pt x="836" y="1188"/>
                </a:cubicBezTo>
                <a:cubicBezTo>
                  <a:pt x="902" y="1375"/>
                  <a:pt x="913" y="1309"/>
                  <a:pt x="858" y="1529"/>
                </a:cubicBezTo>
                <a:cubicBezTo>
                  <a:pt x="825" y="1650"/>
                  <a:pt x="803" y="1771"/>
                  <a:pt x="770" y="1882"/>
                </a:cubicBezTo>
                <a:cubicBezTo>
                  <a:pt x="704" y="1871"/>
                  <a:pt x="407" y="1584"/>
                  <a:pt x="253" y="1573"/>
                </a:cubicBezTo>
                <a:cubicBezTo>
                  <a:pt x="275" y="1716"/>
                  <a:pt x="330" y="1606"/>
                  <a:pt x="539" y="1782"/>
                </a:cubicBezTo>
                <a:cubicBezTo>
                  <a:pt x="605" y="1837"/>
                  <a:pt x="748" y="1937"/>
                  <a:pt x="759" y="2025"/>
                </a:cubicBezTo>
                <a:cubicBezTo>
                  <a:pt x="759" y="2146"/>
                  <a:pt x="737" y="2498"/>
                  <a:pt x="781" y="2597"/>
                </a:cubicBezTo>
                <a:cubicBezTo>
                  <a:pt x="792" y="2630"/>
                  <a:pt x="869" y="2751"/>
                  <a:pt x="858" y="2872"/>
                </a:cubicBezTo>
                <a:lnTo>
                  <a:pt x="715" y="2861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407405D-ADD4-475C-A180-545B4D3618A0}"/>
              </a:ext>
            </a:extLst>
          </p:cNvPr>
          <p:cNvSpPr>
            <a:spLocks/>
          </p:cNvSpPr>
          <p:nvPr/>
        </p:nvSpPr>
        <p:spPr bwMode="auto">
          <a:xfrm>
            <a:off x="2787650" y="2616201"/>
            <a:ext cx="627063" cy="768350"/>
          </a:xfrm>
          <a:custGeom>
            <a:avLst/>
            <a:gdLst>
              <a:gd name="T0" fmla="*/ 0 w 1871"/>
              <a:gd name="T1" fmla="*/ 2101 h 2299"/>
              <a:gd name="T2" fmla="*/ 132 w 1871"/>
              <a:gd name="T3" fmla="*/ 2255 h 2299"/>
              <a:gd name="T4" fmla="*/ 176 w 1871"/>
              <a:gd name="T5" fmla="*/ 2299 h 2299"/>
              <a:gd name="T6" fmla="*/ 132 w 1871"/>
              <a:gd name="T7" fmla="*/ 2233 h 2299"/>
              <a:gd name="T8" fmla="*/ 275 w 1871"/>
              <a:gd name="T9" fmla="*/ 1870 h 2299"/>
              <a:gd name="T10" fmla="*/ 363 w 1871"/>
              <a:gd name="T11" fmla="*/ 1771 h 2299"/>
              <a:gd name="T12" fmla="*/ 660 w 1871"/>
              <a:gd name="T13" fmla="*/ 1551 h 2299"/>
              <a:gd name="T14" fmla="*/ 792 w 1871"/>
              <a:gd name="T15" fmla="*/ 1309 h 2299"/>
              <a:gd name="T16" fmla="*/ 924 w 1871"/>
              <a:gd name="T17" fmla="*/ 1089 h 2299"/>
              <a:gd name="T18" fmla="*/ 1475 w 1871"/>
              <a:gd name="T19" fmla="*/ 968 h 2299"/>
              <a:gd name="T20" fmla="*/ 1332 w 1871"/>
              <a:gd name="T21" fmla="*/ 913 h 2299"/>
              <a:gd name="T22" fmla="*/ 1343 w 1871"/>
              <a:gd name="T23" fmla="*/ 814 h 2299"/>
              <a:gd name="T24" fmla="*/ 1871 w 1871"/>
              <a:gd name="T25" fmla="*/ 759 h 2299"/>
              <a:gd name="T26" fmla="*/ 1783 w 1871"/>
              <a:gd name="T27" fmla="*/ 726 h 2299"/>
              <a:gd name="T28" fmla="*/ 1662 w 1871"/>
              <a:gd name="T29" fmla="*/ 737 h 2299"/>
              <a:gd name="T30" fmla="*/ 1464 w 1871"/>
              <a:gd name="T31" fmla="*/ 715 h 2299"/>
              <a:gd name="T32" fmla="*/ 1750 w 1871"/>
              <a:gd name="T33" fmla="*/ 297 h 2299"/>
              <a:gd name="T34" fmla="*/ 1332 w 1871"/>
              <a:gd name="T35" fmla="*/ 759 h 2299"/>
              <a:gd name="T36" fmla="*/ 1101 w 1871"/>
              <a:gd name="T37" fmla="*/ 968 h 2299"/>
              <a:gd name="T38" fmla="*/ 803 w 1871"/>
              <a:gd name="T39" fmla="*/ 1100 h 2299"/>
              <a:gd name="T40" fmla="*/ 693 w 1871"/>
              <a:gd name="T41" fmla="*/ 803 h 2299"/>
              <a:gd name="T42" fmla="*/ 561 w 1871"/>
              <a:gd name="T43" fmla="*/ 539 h 2299"/>
              <a:gd name="T44" fmla="*/ 825 w 1871"/>
              <a:gd name="T45" fmla="*/ 462 h 2299"/>
              <a:gd name="T46" fmla="*/ 1023 w 1871"/>
              <a:gd name="T47" fmla="*/ 330 h 2299"/>
              <a:gd name="T48" fmla="*/ 1233 w 1871"/>
              <a:gd name="T49" fmla="*/ 209 h 2299"/>
              <a:gd name="T50" fmla="*/ 1365 w 1871"/>
              <a:gd name="T51" fmla="*/ 33 h 2299"/>
              <a:gd name="T52" fmla="*/ 1189 w 1871"/>
              <a:gd name="T53" fmla="*/ 165 h 2299"/>
              <a:gd name="T54" fmla="*/ 1001 w 1871"/>
              <a:gd name="T55" fmla="*/ 275 h 2299"/>
              <a:gd name="T56" fmla="*/ 583 w 1871"/>
              <a:gd name="T57" fmla="*/ 484 h 2299"/>
              <a:gd name="T58" fmla="*/ 649 w 1871"/>
              <a:gd name="T59" fmla="*/ 220 h 2299"/>
              <a:gd name="T60" fmla="*/ 550 w 1871"/>
              <a:gd name="T61" fmla="*/ 0 h 2299"/>
              <a:gd name="T62" fmla="*/ 594 w 1871"/>
              <a:gd name="T63" fmla="*/ 330 h 2299"/>
              <a:gd name="T64" fmla="*/ 528 w 1871"/>
              <a:gd name="T65" fmla="*/ 649 h 2299"/>
              <a:gd name="T66" fmla="*/ 737 w 1871"/>
              <a:gd name="T67" fmla="*/ 1221 h 2299"/>
              <a:gd name="T68" fmla="*/ 517 w 1871"/>
              <a:gd name="T69" fmla="*/ 1606 h 2299"/>
              <a:gd name="T70" fmla="*/ 0 w 1871"/>
              <a:gd name="T71" fmla="*/ 2101 h 2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71" h="2299">
                <a:moveTo>
                  <a:pt x="0" y="2101"/>
                </a:moveTo>
                <a:cubicBezTo>
                  <a:pt x="77" y="2145"/>
                  <a:pt x="44" y="2189"/>
                  <a:pt x="132" y="2255"/>
                </a:cubicBezTo>
                <a:lnTo>
                  <a:pt x="176" y="2299"/>
                </a:lnTo>
                <a:cubicBezTo>
                  <a:pt x="154" y="2244"/>
                  <a:pt x="165" y="2266"/>
                  <a:pt x="132" y="2233"/>
                </a:cubicBezTo>
                <a:cubicBezTo>
                  <a:pt x="11" y="2090"/>
                  <a:pt x="88" y="2079"/>
                  <a:pt x="275" y="1870"/>
                </a:cubicBezTo>
                <a:cubicBezTo>
                  <a:pt x="330" y="1826"/>
                  <a:pt x="308" y="1826"/>
                  <a:pt x="363" y="1771"/>
                </a:cubicBezTo>
                <a:lnTo>
                  <a:pt x="660" y="1551"/>
                </a:lnTo>
                <a:cubicBezTo>
                  <a:pt x="726" y="1496"/>
                  <a:pt x="781" y="1419"/>
                  <a:pt x="792" y="1309"/>
                </a:cubicBezTo>
                <a:cubicBezTo>
                  <a:pt x="814" y="1133"/>
                  <a:pt x="770" y="1166"/>
                  <a:pt x="924" y="1089"/>
                </a:cubicBezTo>
                <a:cubicBezTo>
                  <a:pt x="1189" y="968"/>
                  <a:pt x="1145" y="946"/>
                  <a:pt x="1475" y="968"/>
                </a:cubicBezTo>
                <a:cubicBezTo>
                  <a:pt x="1431" y="924"/>
                  <a:pt x="1398" y="924"/>
                  <a:pt x="1332" y="913"/>
                </a:cubicBezTo>
                <a:lnTo>
                  <a:pt x="1343" y="814"/>
                </a:lnTo>
                <a:cubicBezTo>
                  <a:pt x="1497" y="715"/>
                  <a:pt x="1805" y="781"/>
                  <a:pt x="1871" y="759"/>
                </a:cubicBezTo>
                <a:cubicBezTo>
                  <a:pt x="1860" y="737"/>
                  <a:pt x="1871" y="726"/>
                  <a:pt x="1783" y="726"/>
                </a:cubicBezTo>
                <a:cubicBezTo>
                  <a:pt x="1761" y="726"/>
                  <a:pt x="1706" y="737"/>
                  <a:pt x="1662" y="737"/>
                </a:cubicBezTo>
                <a:cubicBezTo>
                  <a:pt x="1607" y="737"/>
                  <a:pt x="1519" y="737"/>
                  <a:pt x="1464" y="715"/>
                </a:cubicBezTo>
                <a:cubicBezTo>
                  <a:pt x="1420" y="605"/>
                  <a:pt x="1728" y="374"/>
                  <a:pt x="1750" y="297"/>
                </a:cubicBezTo>
                <a:cubicBezTo>
                  <a:pt x="1640" y="330"/>
                  <a:pt x="1420" y="649"/>
                  <a:pt x="1332" y="759"/>
                </a:cubicBezTo>
                <a:cubicBezTo>
                  <a:pt x="1222" y="902"/>
                  <a:pt x="1332" y="880"/>
                  <a:pt x="1101" y="968"/>
                </a:cubicBezTo>
                <a:cubicBezTo>
                  <a:pt x="1001" y="1001"/>
                  <a:pt x="902" y="1078"/>
                  <a:pt x="803" y="1100"/>
                </a:cubicBezTo>
                <a:cubicBezTo>
                  <a:pt x="748" y="1001"/>
                  <a:pt x="737" y="902"/>
                  <a:pt x="693" y="803"/>
                </a:cubicBezTo>
                <a:cubicBezTo>
                  <a:pt x="649" y="704"/>
                  <a:pt x="561" y="693"/>
                  <a:pt x="561" y="539"/>
                </a:cubicBezTo>
                <a:cubicBezTo>
                  <a:pt x="638" y="506"/>
                  <a:pt x="748" y="495"/>
                  <a:pt x="825" y="462"/>
                </a:cubicBezTo>
                <a:cubicBezTo>
                  <a:pt x="935" y="429"/>
                  <a:pt x="935" y="407"/>
                  <a:pt x="1023" y="330"/>
                </a:cubicBezTo>
                <a:cubicBezTo>
                  <a:pt x="1123" y="231"/>
                  <a:pt x="1156" y="264"/>
                  <a:pt x="1233" y="209"/>
                </a:cubicBezTo>
                <a:lnTo>
                  <a:pt x="1365" y="33"/>
                </a:lnTo>
                <a:cubicBezTo>
                  <a:pt x="1266" y="44"/>
                  <a:pt x="1255" y="110"/>
                  <a:pt x="1189" y="165"/>
                </a:cubicBezTo>
                <a:cubicBezTo>
                  <a:pt x="1123" y="209"/>
                  <a:pt x="1078" y="220"/>
                  <a:pt x="1001" y="275"/>
                </a:cubicBezTo>
                <a:cubicBezTo>
                  <a:pt x="880" y="385"/>
                  <a:pt x="825" y="484"/>
                  <a:pt x="583" y="484"/>
                </a:cubicBezTo>
                <a:cubicBezTo>
                  <a:pt x="605" y="341"/>
                  <a:pt x="660" y="407"/>
                  <a:pt x="649" y="220"/>
                </a:cubicBezTo>
                <a:cubicBezTo>
                  <a:pt x="638" y="121"/>
                  <a:pt x="616" y="44"/>
                  <a:pt x="550" y="0"/>
                </a:cubicBezTo>
                <a:cubicBezTo>
                  <a:pt x="528" y="55"/>
                  <a:pt x="627" y="176"/>
                  <a:pt x="594" y="330"/>
                </a:cubicBezTo>
                <a:cubicBezTo>
                  <a:pt x="572" y="451"/>
                  <a:pt x="440" y="495"/>
                  <a:pt x="528" y="649"/>
                </a:cubicBezTo>
                <a:cubicBezTo>
                  <a:pt x="649" y="858"/>
                  <a:pt x="715" y="924"/>
                  <a:pt x="737" y="1221"/>
                </a:cubicBezTo>
                <a:cubicBezTo>
                  <a:pt x="748" y="1430"/>
                  <a:pt x="660" y="1518"/>
                  <a:pt x="517" y="1606"/>
                </a:cubicBezTo>
                <a:cubicBezTo>
                  <a:pt x="220" y="1782"/>
                  <a:pt x="187" y="1947"/>
                  <a:pt x="0" y="210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BCDBD21-C2B7-4406-AE9D-0A89E3192D77}"/>
              </a:ext>
            </a:extLst>
          </p:cNvPr>
          <p:cNvSpPr>
            <a:spLocks/>
          </p:cNvSpPr>
          <p:nvPr/>
        </p:nvSpPr>
        <p:spPr bwMode="auto">
          <a:xfrm>
            <a:off x="1628775" y="3127376"/>
            <a:ext cx="920750" cy="668338"/>
          </a:xfrm>
          <a:custGeom>
            <a:avLst/>
            <a:gdLst>
              <a:gd name="T0" fmla="*/ 2751 w 2751"/>
              <a:gd name="T1" fmla="*/ 308 h 2002"/>
              <a:gd name="T2" fmla="*/ 2674 w 2751"/>
              <a:gd name="T3" fmla="*/ 319 h 2002"/>
              <a:gd name="T4" fmla="*/ 2542 w 2751"/>
              <a:gd name="T5" fmla="*/ 121 h 2002"/>
              <a:gd name="T6" fmla="*/ 2465 w 2751"/>
              <a:gd name="T7" fmla="*/ 55 h 2002"/>
              <a:gd name="T8" fmla="*/ 2443 w 2751"/>
              <a:gd name="T9" fmla="*/ 33 h 2002"/>
              <a:gd name="T10" fmla="*/ 2432 w 2751"/>
              <a:gd name="T11" fmla="*/ 22 h 2002"/>
              <a:gd name="T12" fmla="*/ 2421 w 2751"/>
              <a:gd name="T13" fmla="*/ 0 h 2002"/>
              <a:gd name="T14" fmla="*/ 2454 w 2751"/>
              <a:gd name="T15" fmla="*/ 66 h 2002"/>
              <a:gd name="T16" fmla="*/ 2652 w 2751"/>
              <a:gd name="T17" fmla="*/ 286 h 2002"/>
              <a:gd name="T18" fmla="*/ 2091 w 2751"/>
              <a:gd name="T19" fmla="*/ 726 h 2002"/>
              <a:gd name="T20" fmla="*/ 1222 w 2751"/>
              <a:gd name="T21" fmla="*/ 880 h 2002"/>
              <a:gd name="T22" fmla="*/ 682 w 2751"/>
              <a:gd name="T23" fmla="*/ 869 h 2002"/>
              <a:gd name="T24" fmla="*/ 1068 w 2751"/>
              <a:gd name="T25" fmla="*/ 924 h 2002"/>
              <a:gd name="T26" fmla="*/ 1244 w 2751"/>
              <a:gd name="T27" fmla="*/ 957 h 2002"/>
              <a:gd name="T28" fmla="*/ 1376 w 2751"/>
              <a:gd name="T29" fmla="*/ 1045 h 2002"/>
              <a:gd name="T30" fmla="*/ 991 w 2751"/>
              <a:gd name="T31" fmla="*/ 1320 h 2002"/>
              <a:gd name="T32" fmla="*/ 947 w 2751"/>
              <a:gd name="T33" fmla="*/ 1331 h 2002"/>
              <a:gd name="T34" fmla="*/ 902 w 2751"/>
              <a:gd name="T35" fmla="*/ 1342 h 2002"/>
              <a:gd name="T36" fmla="*/ 0 w 2751"/>
              <a:gd name="T37" fmla="*/ 1331 h 2002"/>
              <a:gd name="T38" fmla="*/ 374 w 2751"/>
              <a:gd name="T39" fmla="*/ 1320 h 2002"/>
              <a:gd name="T40" fmla="*/ 759 w 2751"/>
              <a:gd name="T41" fmla="*/ 1375 h 2002"/>
              <a:gd name="T42" fmla="*/ 550 w 2751"/>
              <a:gd name="T43" fmla="*/ 1694 h 2002"/>
              <a:gd name="T44" fmla="*/ 374 w 2751"/>
              <a:gd name="T45" fmla="*/ 2002 h 2002"/>
              <a:gd name="T46" fmla="*/ 539 w 2751"/>
              <a:gd name="T47" fmla="*/ 1815 h 2002"/>
              <a:gd name="T48" fmla="*/ 836 w 2751"/>
              <a:gd name="T49" fmla="*/ 1408 h 2002"/>
              <a:gd name="T50" fmla="*/ 1090 w 2751"/>
              <a:gd name="T51" fmla="*/ 1331 h 2002"/>
              <a:gd name="T52" fmla="*/ 980 w 2751"/>
              <a:gd name="T53" fmla="*/ 1672 h 2002"/>
              <a:gd name="T54" fmla="*/ 1244 w 2751"/>
              <a:gd name="T55" fmla="*/ 1199 h 2002"/>
              <a:gd name="T56" fmla="*/ 1706 w 2751"/>
              <a:gd name="T57" fmla="*/ 946 h 2002"/>
              <a:gd name="T58" fmla="*/ 1651 w 2751"/>
              <a:gd name="T59" fmla="*/ 1100 h 2002"/>
              <a:gd name="T60" fmla="*/ 1783 w 2751"/>
              <a:gd name="T61" fmla="*/ 1463 h 2002"/>
              <a:gd name="T62" fmla="*/ 1827 w 2751"/>
              <a:gd name="T63" fmla="*/ 1254 h 2002"/>
              <a:gd name="T64" fmla="*/ 1838 w 2751"/>
              <a:gd name="T65" fmla="*/ 902 h 2002"/>
              <a:gd name="T66" fmla="*/ 2410 w 2751"/>
              <a:gd name="T67" fmla="*/ 572 h 2002"/>
              <a:gd name="T68" fmla="*/ 2498 w 2751"/>
              <a:gd name="T69" fmla="*/ 484 h 2002"/>
              <a:gd name="T70" fmla="*/ 2575 w 2751"/>
              <a:gd name="T71" fmla="*/ 418 h 2002"/>
              <a:gd name="T72" fmla="*/ 2751 w 2751"/>
              <a:gd name="T73" fmla="*/ 308 h 2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751" h="2002">
                <a:moveTo>
                  <a:pt x="2751" y="308"/>
                </a:moveTo>
                <a:cubicBezTo>
                  <a:pt x="2718" y="286"/>
                  <a:pt x="2707" y="297"/>
                  <a:pt x="2674" y="319"/>
                </a:cubicBezTo>
                <a:cubicBezTo>
                  <a:pt x="2652" y="209"/>
                  <a:pt x="2630" y="220"/>
                  <a:pt x="2542" y="121"/>
                </a:cubicBezTo>
                <a:lnTo>
                  <a:pt x="2465" y="55"/>
                </a:lnTo>
                <a:cubicBezTo>
                  <a:pt x="2465" y="44"/>
                  <a:pt x="2454" y="33"/>
                  <a:pt x="2443" y="33"/>
                </a:cubicBezTo>
                <a:cubicBezTo>
                  <a:pt x="2443" y="22"/>
                  <a:pt x="2443" y="22"/>
                  <a:pt x="2432" y="22"/>
                </a:cubicBezTo>
                <a:cubicBezTo>
                  <a:pt x="2432" y="11"/>
                  <a:pt x="2421" y="11"/>
                  <a:pt x="2421" y="0"/>
                </a:cubicBezTo>
                <a:cubicBezTo>
                  <a:pt x="2443" y="55"/>
                  <a:pt x="2432" y="33"/>
                  <a:pt x="2454" y="66"/>
                </a:cubicBezTo>
                <a:cubicBezTo>
                  <a:pt x="2509" y="143"/>
                  <a:pt x="2652" y="231"/>
                  <a:pt x="2652" y="286"/>
                </a:cubicBezTo>
                <a:cubicBezTo>
                  <a:pt x="2652" y="341"/>
                  <a:pt x="2234" y="671"/>
                  <a:pt x="2091" y="726"/>
                </a:cubicBezTo>
                <a:cubicBezTo>
                  <a:pt x="1222" y="1133"/>
                  <a:pt x="1376" y="913"/>
                  <a:pt x="1222" y="880"/>
                </a:cubicBezTo>
                <a:lnTo>
                  <a:pt x="682" y="869"/>
                </a:lnTo>
                <a:cubicBezTo>
                  <a:pt x="737" y="880"/>
                  <a:pt x="1024" y="924"/>
                  <a:pt x="1068" y="924"/>
                </a:cubicBezTo>
                <a:cubicBezTo>
                  <a:pt x="1167" y="924"/>
                  <a:pt x="1178" y="891"/>
                  <a:pt x="1244" y="957"/>
                </a:cubicBezTo>
                <a:cubicBezTo>
                  <a:pt x="1376" y="1067"/>
                  <a:pt x="1310" y="990"/>
                  <a:pt x="1376" y="1045"/>
                </a:cubicBezTo>
                <a:lnTo>
                  <a:pt x="991" y="1320"/>
                </a:lnTo>
                <a:cubicBezTo>
                  <a:pt x="980" y="1331"/>
                  <a:pt x="991" y="1320"/>
                  <a:pt x="947" y="1331"/>
                </a:cubicBezTo>
                <a:cubicBezTo>
                  <a:pt x="936" y="1342"/>
                  <a:pt x="913" y="1342"/>
                  <a:pt x="902" y="1342"/>
                </a:cubicBezTo>
                <a:cubicBezTo>
                  <a:pt x="803" y="1353"/>
                  <a:pt x="253" y="1210"/>
                  <a:pt x="0" y="1331"/>
                </a:cubicBezTo>
                <a:cubicBezTo>
                  <a:pt x="77" y="1342"/>
                  <a:pt x="286" y="1320"/>
                  <a:pt x="374" y="1320"/>
                </a:cubicBezTo>
                <a:cubicBezTo>
                  <a:pt x="550" y="1320"/>
                  <a:pt x="616" y="1353"/>
                  <a:pt x="759" y="1375"/>
                </a:cubicBezTo>
                <a:cubicBezTo>
                  <a:pt x="737" y="1496"/>
                  <a:pt x="605" y="1617"/>
                  <a:pt x="550" y="1694"/>
                </a:cubicBezTo>
                <a:cubicBezTo>
                  <a:pt x="506" y="1760"/>
                  <a:pt x="517" y="1793"/>
                  <a:pt x="374" y="2002"/>
                </a:cubicBezTo>
                <a:cubicBezTo>
                  <a:pt x="429" y="1991"/>
                  <a:pt x="506" y="1892"/>
                  <a:pt x="539" y="1815"/>
                </a:cubicBezTo>
                <a:cubicBezTo>
                  <a:pt x="583" y="1716"/>
                  <a:pt x="792" y="1430"/>
                  <a:pt x="836" y="1408"/>
                </a:cubicBezTo>
                <a:cubicBezTo>
                  <a:pt x="869" y="1386"/>
                  <a:pt x="1079" y="1331"/>
                  <a:pt x="1090" y="1331"/>
                </a:cubicBezTo>
                <a:cubicBezTo>
                  <a:pt x="1079" y="1485"/>
                  <a:pt x="1013" y="1562"/>
                  <a:pt x="980" y="1672"/>
                </a:cubicBezTo>
                <a:cubicBezTo>
                  <a:pt x="1123" y="1562"/>
                  <a:pt x="1101" y="1298"/>
                  <a:pt x="1244" y="1199"/>
                </a:cubicBezTo>
                <a:cubicBezTo>
                  <a:pt x="1332" y="1144"/>
                  <a:pt x="1574" y="968"/>
                  <a:pt x="1706" y="946"/>
                </a:cubicBezTo>
                <a:cubicBezTo>
                  <a:pt x="1695" y="1023"/>
                  <a:pt x="1662" y="1045"/>
                  <a:pt x="1651" y="1100"/>
                </a:cubicBezTo>
                <a:cubicBezTo>
                  <a:pt x="1706" y="1243"/>
                  <a:pt x="1849" y="1210"/>
                  <a:pt x="1783" y="1463"/>
                </a:cubicBezTo>
                <a:cubicBezTo>
                  <a:pt x="1871" y="1452"/>
                  <a:pt x="1849" y="1287"/>
                  <a:pt x="1827" y="1254"/>
                </a:cubicBezTo>
                <a:cubicBezTo>
                  <a:pt x="1783" y="1155"/>
                  <a:pt x="1585" y="1133"/>
                  <a:pt x="1838" y="902"/>
                </a:cubicBezTo>
                <a:cubicBezTo>
                  <a:pt x="1915" y="814"/>
                  <a:pt x="2146" y="814"/>
                  <a:pt x="2410" y="572"/>
                </a:cubicBezTo>
                <a:cubicBezTo>
                  <a:pt x="2454" y="528"/>
                  <a:pt x="2465" y="517"/>
                  <a:pt x="2498" y="484"/>
                </a:cubicBezTo>
                <a:cubicBezTo>
                  <a:pt x="2531" y="440"/>
                  <a:pt x="2520" y="451"/>
                  <a:pt x="2575" y="418"/>
                </a:cubicBezTo>
                <a:cubicBezTo>
                  <a:pt x="2707" y="308"/>
                  <a:pt x="2652" y="297"/>
                  <a:pt x="2751" y="30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DA1A65D-07B4-4BCA-9F3E-0D5F87DDF367}"/>
              </a:ext>
            </a:extLst>
          </p:cNvPr>
          <p:cNvSpPr>
            <a:spLocks noEditPoints="1"/>
          </p:cNvSpPr>
          <p:nvPr/>
        </p:nvSpPr>
        <p:spPr bwMode="auto">
          <a:xfrm>
            <a:off x="4927600" y="1778001"/>
            <a:ext cx="514350" cy="500063"/>
          </a:xfrm>
          <a:custGeom>
            <a:avLst/>
            <a:gdLst>
              <a:gd name="T0" fmla="*/ 594 w 1540"/>
              <a:gd name="T1" fmla="*/ 1342 h 1496"/>
              <a:gd name="T2" fmla="*/ 616 w 1540"/>
              <a:gd name="T3" fmla="*/ 1331 h 1496"/>
              <a:gd name="T4" fmla="*/ 649 w 1540"/>
              <a:gd name="T5" fmla="*/ 1309 h 1496"/>
              <a:gd name="T6" fmla="*/ 693 w 1540"/>
              <a:gd name="T7" fmla="*/ 1276 h 1496"/>
              <a:gd name="T8" fmla="*/ 715 w 1540"/>
              <a:gd name="T9" fmla="*/ 1067 h 1496"/>
              <a:gd name="T10" fmla="*/ 990 w 1540"/>
              <a:gd name="T11" fmla="*/ 935 h 1496"/>
              <a:gd name="T12" fmla="*/ 1012 w 1540"/>
              <a:gd name="T13" fmla="*/ 924 h 1496"/>
              <a:gd name="T14" fmla="*/ 825 w 1540"/>
              <a:gd name="T15" fmla="*/ 902 h 1496"/>
              <a:gd name="T16" fmla="*/ 1034 w 1540"/>
              <a:gd name="T17" fmla="*/ 814 h 1496"/>
              <a:gd name="T18" fmla="*/ 1540 w 1540"/>
              <a:gd name="T19" fmla="*/ 495 h 1496"/>
              <a:gd name="T20" fmla="*/ 1364 w 1540"/>
              <a:gd name="T21" fmla="*/ 517 h 1496"/>
              <a:gd name="T22" fmla="*/ 1452 w 1540"/>
              <a:gd name="T23" fmla="*/ 253 h 1496"/>
              <a:gd name="T24" fmla="*/ 1243 w 1540"/>
              <a:gd name="T25" fmla="*/ 638 h 1496"/>
              <a:gd name="T26" fmla="*/ 825 w 1540"/>
              <a:gd name="T27" fmla="*/ 814 h 1496"/>
              <a:gd name="T28" fmla="*/ 913 w 1540"/>
              <a:gd name="T29" fmla="*/ 572 h 1496"/>
              <a:gd name="T30" fmla="*/ 1023 w 1540"/>
              <a:gd name="T31" fmla="*/ 418 h 1496"/>
              <a:gd name="T32" fmla="*/ 1001 w 1540"/>
              <a:gd name="T33" fmla="*/ 363 h 1496"/>
              <a:gd name="T34" fmla="*/ 869 w 1540"/>
              <a:gd name="T35" fmla="*/ 528 h 1496"/>
              <a:gd name="T36" fmla="*/ 803 w 1540"/>
              <a:gd name="T37" fmla="*/ 297 h 1496"/>
              <a:gd name="T38" fmla="*/ 803 w 1540"/>
              <a:gd name="T39" fmla="*/ 737 h 1496"/>
              <a:gd name="T40" fmla="*/ 693 w 1540"/>
              <a:gd name="T41" fmla="*/ 869 h 1496"/>
              <a:gd name="T42" fmla="*/ 605 w 1540"/>
              <a:gd name="T43" fmla="*/ 1023 h 1496"/>
              <a:gd name="T44" fmla="*/ 385 w 1540"/>
              <a:gd name="T45" fmla="*/ 429 h 1496"/>
              <a:gd name="T46" fmla="*/ 330 w 1540"/>
              <a:gd name="T47" fmla="*/ 572 h 1496"/>
              <a:gd name="T48" fmla="*/ 286 w 1540"/>
              <a:gd name="T49" fmla="*/ 572 h 1496"/>
              <a:gd name="T50" fmla="*/ 242 w 1540"/>
              <a:gd name="T51" fmla="*/ 561 h 1496"/>
              <a:gd name="T52" fmla="*/ 44 w 1540"/>
              <a:gd name="T53" fmla="*/ 0 h 1496"/>
              <a:gd name="T54" fmla="*/ 11 w 1540"/>
              <a:gd name="T55" fmla="*/ 231 h 1496"/>
              <a:gd name="T56" fmla="*/ 55 w 1540"/>
              <a:gd name="T57" fmla="*/ 418 h 1496"/>
              <a:gd name="T58" fmla="*/ 286 w 1540"/>
              <a:gd name="T59" fmla="*/ 704 h 1496"/>
              <a:gd name="T60" fmla="*/ 242 w 1540"/>
              <a:gd name="T61" fmla="*/ 726 h 1496"/>
              <a:gd name="T62" fmla="*/ 220 w 1540"/>
              <a:gd name="T63" fmla="*/ 726 h 1496"/>
              <a:gd name="T64" fmla="*/ 165 w 1540"/>
              <a:gd name="T65" fmla="*/ 737 h 1496"/>
              <a:gd name="T66" fmla="*/ 308 w 1540"/>
              <a:gd name="T67" fmla="*/ 792 h 1496"/>
              <a:gd name="T68" fmla="*/ 374 w 1540"/>
              <a:gd name="T69" fmla="*/ 935 h 1496"/>
              <a:gd name="T70" fmla="*/ 616 w 1540"/>
              <a:gd name="T71" fmla="*/ 1078 h 1496"/>
              <a:gd name="T72" fmla="*/ 594 w 1540"/>
              <a:gd name="T73" fmla="*/ 1331 h 1496"/>
              <a:gd name="T74" fmla="*/ 594 w 1540"/>
              <a:gd name="T75" fmla="*/ 1342 h 1496"/>
              <a:gd name="T76" fmla="*/ 418 w 1540"/>
              <a:gd name="T77" fmla="*/ 1342 h 1496"/>
              <a:gd name="T78" fmla="*/ 407 w 1540"/>
              <a:gd name="T79" fmla="*/ 1496 h 1496"/>
              <a:gd name="T80" fmla="*/ 539 w 1540"/>
              <a:gd name="T81" fmla="*/ 1397 h 1496"/>
              <a:gd name="T82" fmla="*/ 561 w 1540"/>
              <a:gd name="T83" fmla="*/ 1375 h 1496"/>
              <a:gd name="T84" fmla="*/ 418 w 1540"/>
              <a:gd name="T85" fmla="*/ 1342 h 1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40" h="1496">
                <a:moveTo>
                  <a:pt x="594" y="1342"/>
                </a:moveTo>
                <a:cubicBezTo>
                  <a:pt x="616" y="1364"/>
                  <a:pt x="594" y="1353"/>
                  <a:pt x="616" y="1331"/>
                </a:cubicBezTo>
                <a:cubicBezTo>
                  <a:pt x="627" y="1331"/>
                  <a:pt x="638" y="1309"/>
                  <a:pt x="649" y="1309"/>
                </a:cubicBezTo>
                <a:cubicBezTo>
                  <a:pt x="682" y="1276"/>
                  <a:pt x="649" y="1298"/>
                  <a:pt x="693" y="1276"/>
                </a:cubicBezTo>
                <a:cubicBezTo>
                  <a:pt x="737" y="1166"/>
                  <a:pt x="660" y="1166"/>
                  <a:pt x="715" y="1067"/>
                </a:cubicBezTo>
                <a:cubicBezTo>
                  <a:pt x="781" y="924"/>
                  <a:pt x="847" y="968"/>
                  <a:pt x="990" y="935"/>
                </a:cubicBezTo>
                <a:lnTo>
                  <a:pt x="1012" y="924"/>
                </a:lnTo>
                <a:cubicBezTo>
                  <a:pt x="946" y="924"/>
                  <a:pt x="869" y="924"/>
                  <a:pt x="825" y="902"/>
                </a:cubicBezTo>
                <a:cubicBezTo>
                  <a:pt x="880" y="825"/>
                  <a:pt x="935" y="847"/>
                  <a:pt x="1034" y="814"/>
                </a:cubicBezTo>
                <a:cubicBezTo>
                  <a:pt x="1386" y="682"/>
                  <a:pt x="1100" y="682"/>
                  <a:pt x="1540" y="495"/>
                </a:cubicBezTo>
                <a:cubicBezTo>
                  <a:pt x="1485" y="462"/>
                  <a:pt x="1452" y="506"/>
                  <a:pt x="1364" y="517"/>
                </a:cubicBezTo>
                <a:cubicBezTo>
                  <a:pt x="1364" y="341"/>
                  <a:pt x="1408" y="363"/>
                  <a:pt x="1452" y="253"/>
                </a:cubicBezTo>
                <a:cubicBezTo>
                  <a:pt x="1320" y="297"/>
                  <a:pt x="1353" y="484"/>
                  <a:pt x="1243" y="638"/>
                </a:cubicBezTo>
                <a:cubicBezTo>
                  <a:pt x="1155" y="759"/>
                  <a:pt x="979" y="803"/>
                  <a:pt x="825" y="814"/>
                </a:cubicBezTo>
                <a:cubicBezTo>
                  <a:pt x="847" y="715"/>
                  <a:pt x="869" y="638"/>
                  <a:pt x="913" y="572"/>
                </a:cubicBezTo>
                <a:cubicBezTo>
                  <a:pt x="935" y="528"/>
                  <a:pt x="1023" y="451"/>
                  <a:pt x="1023" y="418"/>
                </a:cubicBezTo>
                <a:cubicBezTo>
                  <a:pt x="1023" y="363"/>
                  <a:pt x="1034" y="396"/>
                  <a:pt x="1001" y="363"/>
                </a:cubicBezTo>
                <a:cubicBezTo>
                  <a:pt x="979" y="440"/>
                  <a:pt x="935" y="506"/>
                  <a:pt x="869" y="528"/>
                </a:cubicBezTo>
                <a:cubicBezTo>
                  <a:pt x="836" y="451"/>
                  <a:pt x="858" y="341"/>
                  <a:pt x="803" y="297"/>
                </a:cubicBezTo>
                <a:cubicBezTo>
                  <a:pt x="770" y="363"/>
                  <a:pt x="836" y="616"/>
                  <a:pt x="803" y="737"/>
                </a:cubicBezTo>
                <a:cubicBezTo>
                  <a:pt x="781" y="825"/>
                  <a:pt x="748" y="803"/>
                  <a:pt x="693" y="869"/>
                </a:cubicBezTo>
                <a:cubicBezTo>
                  <a:pt x="627" y="935"/>
                  <a:pt x="671" y="957"/>
                  <a:pt x="605" y="1023"/>
                </a:cubicBezTo>
                <a:cubicBezTo>
                  <a:pt x="253" y="979"/>
                  <a:pt x="418" y="528"/>
                  <a:pt x="385" y="429"/>
                </a:cubicBezTo>
                <a:cubicBezTo>
                  <a:pt x="330" y="473"/>
                  <a:pt x="352" y="495"/>
                  <a:pt x="330" y="572"/>
                </a:cubicBezTo>
                <a:lnTo>
                  <a:pt x="286" y="572"/>
                </a:lnTo>
                <a:cubicBezTo>
                  <a:pt x="275" y="572"/>
                  <a:pt x="253" y="561"/>
                  <a:pt x="242" y="561"/>
                </a:cubicBezTo>
                <a:cubicBezTo>
                  <a:pt x="0" y="451"/>
                  <a:pt x="77" y="88"/>
                  <a:pt x="44" y="0"/>
                </a:cubicBezTo>
                <a:cubicBezTo>
                  <a:pt x="11" y="44"/>
                  <a:pt x="11" y="176"/>
                  <a:pt x="11" y="231"/>
                </a:cubicBezTo>
                <a:cubicBezTo>
                  <a:pt x="0" y="297"/>
                  <a:pt x="22" y="352"/>
                  <a:pt x="55" y="418"/>
                </a:cubicBezTo>
                <a:cubicBezTo>
                  <a:pt x="154" y="627"/>
                  <a:pt x="253" y="561"/>
                  <a:pt x="286" y="704"/>
                </a:cubicBezTo>
                <a:lnTo>
                  <a:pt x="242" y="726"/>
                </a:lnTo>
                <a:cubicBezTo>
                  <a:pt x="187" y="737"/>
                  <a:pt x="264" y="715"/>
                  <a:pt x="220" y="726"/>
                </a:cubicBezTo>
                <a:cubicBezTo>
                  <a:pt x="209" y="737"/>
                  <a:pt x="176" y="737"/>
                  <a:pt x="165" y="737"/>
                </a:cubicBezTo>
                <a:cubicBezTo>
                  <a:pt x="220" y="770"/>
                  <a:pt x="264" y="737"/>
                  <a:pt x="308" y="792"/>
                </a:cubicBezTo>
                <a:cubicBezTo>
                  <a:pt x="341" y="825"/>
                  <a:pt x="341" y="880"/>
                  <a:pt x="374" y="935"/>
                </a:cubicBezTo>
                <a:cubicBezTo>
                  <a:pt x="418" y="1023"/>
                  <a:pt x="506" y="1034"/>
                  <a:pt x="616" y="1078"/>
                </a:cubicBezTo>
                <a:cubicBezTo>
                  <a:pt x="715" y="1166"/>
                  <a:pt x="605" y="1353"/>
                  <a:pt x="594" y="1331"/>
                </a:cubicBezTo>
                <a:cubicBezTo>
                  <a:pt x="594" y="1331"/>
                  <a:pt x="594" y="1342"/>
                  <a:pt x="594" y="1342"/>
                </a:cubicBezTo>
                <a:close/>
                <a:moveTo>
                  <a:pt x="418" y="1342"/>
                </a:moveTo>
                <a:cubicBezTo>
                  <a:pt x="429" y="1397"/>
                  <a:pt x="495" y="1441"/>
                  <a:pt x="407" y="1496"/>
                </a:cubicBezTo>
                <a:lnTo>
                  <a:pt x="539" y="1397"/>
                </a:lnTo>
                <a:cubicBezTo>
                  <a:pt x="572" y="1375"/>
                  <a:pt x="605" y="1386"/>
                  <a:pt x="561" y="1375"/>
                </a:cubicBezTo>
                <a:cubicBezTo>
                  <a:pt x="484" y="1386"/>
                  <a:pt x="473" y="1397"/>
                  <a:pt x="418" y="134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6312EF5-2D64-4531-97E3-7659D7C1DC03}"/>
              </a:ext>
            </a:extLst>
          </p:cNvPr>
          <p:cNvSpPr>
            <a:spLocks/>
          </p:cNvSpPr>
          <p:nvPr/>
        </p:nvSpPr>
        <p:spPr bwMode="auto">
          <a:xfrm>
            <a:off x="2368550" y="2222501"/>
            <a:ext cx="574675" cy="592138"/>
          </a:xfrm>
          <a:custGeom>
            <a:avLst/>
            <a:gdLst>
              <a:gd name="T0" fmla="*/ 44 w 1716"/>
              <a:gd name="T1" fmla="*/ 1089 h 1772"/>
              <a:gd name="T2" fmla="*/ 44 w 1716"/>
              <a:gd name="T3" fmla="*/ 1167 h 1772"/>
              <a:gd name="T4" fmla="*/ 99 w 1716"/>
              <a:gd name="T5" fmla="*/ 1189 h 1772"/>
              <a:gd name="T6" fmla="*/ 44 w 1716"/>
              <a:gd name="T7" fmla="*/ 1387 h 1772"/>
              <a:gd name="T8" fmla="*/ 99 w 1716"/>
              <a:gd name="T9" fmla="*/ 1574 h 1772"/>
              <a:gd name="T10" fmla="*/ 44 w 1716"/>
              <a:gd name="T11" fmla="*/ 1706 h 1772"/>
              <a:gd name="T12" fmla="*/ 66 w 1716"/>
              <a:gd name="T13" fmla="*/ 1761 h 1772"/>
              <a:gd name="T14" fmla="*/ 55 w 1716"/>
              <a:gd name="T15" fmla="*/ 1618 h 1772"/>
              <a:gd name="T16" fmla="*/ 715 w 1716"/>
              <a:gd name="T17" fmla="*/ 1376 h 1772"/>
              <a:gd name="T18" fmla="*/ 1430 w 1716"/>
              <a:gd name="T19" fmla="*/ 1409 h 1772"/>
              <a:gd name="T20" fmla="*/ 946 w 1716"/>
              <a:gd name="T21" fmla="*/ 1310 h 1772"/>
              <a:gd name="T22" fmla="*/ 1001 w 1716"/>
              <a:gd name="T23" fmla="*/ 1045 h 1772"/>
              <a:gd name="T24" fmla="*/ 1155 w 1716"/>
              <a:gd name="T25" fmla="*/ 1034 h 1772"/>
              <a:gd name="T26" fmla="*/ 1023 w 1716"/>
              <a:gd name="T27" fmla="*/ 979 h 1772"/>
              <a:gd name="T28" fmla="*/ 1188 w 1716"/>
              <a:gd name="T29" fmla="*/ 869 h 1772"/>
              <a:gd name="T30" fmla="*/ 1243 w 1716"/>
              <a:gd name="T31" fmla="*/ 836 h 1772"/>
              <a:gd name="T32" fmla="*/ 968 w 1716"/>
              <a:gd name="T33" fmla="*/ 957 h 1772"/>
              <a:gd name="T34" fmla="*/ 880 w 1716"/>
              <a:gd name="T35" fmla="*/ 1299 h 1772"/>
              <a:gd name="T36" fmla="*/ 66 w 1716"/>
              <a:gd name="T37" fmla="*/ 1541 h 1772"/>
              <a:gd name="T38" fmla="*/ 495 w 1716"/>
              <a:gd name="T39" fmla="*/ 891 h 1772"/>
              <a:gd name="T40" fmla="*/ 1309 w 1716"/>
              <a:gd name="T41" fmla="*/ 462 h 1772"/>
              <a:gd name="T42" fmla="*/ 1364 w 1716"/>
              <a:gd name="T43" fmla="*/ 363 h 1772"/>
              <a:gd name="T44" fmla="*/ 1540 w 1716"/>
              <a:gd name="T45" fmla="*/ 176 h 1772"/>
              <a:gd name="T46" fmla="*/ 1639 w 1716"/>
              <a:gd name="T47" fmla="*/ 88 h 1772"/>
              <a:gd name="T48" fmla="*/ 1716 w 1716"/>
              <a:gd name="T49" fmla="*/ 0 h 1772"/>
              <a:gd name="T50" fmla="*/ 1342 w 1716"/>
              <a:gd name="T51" fmla="*/ 330 h 1772"/>
              <a:gd name="T52" fmla="*/ 924 w 1716"/>
              <a:gd name="T53" fmla="*/ 605 h 1772"/>
              <a:gd name="T54" fmla="*/ 77 w 1716"/>
              <a:gd name="T55" fmla="*/ 1156 h 1772"/>
              <a:gd name="T56" fmla="*/ 44 w 1716"/>
              <a:gd name="T57" fmla="*/ 1089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16" h="1772">
                <a:moveTo>
                  <a:pt x="44" y="1089"/>
                </a:moveTo>
                <a:lnTo>
                  <a:pt x="44" y="1167"/>
                </a:lnTo>
                <a:cubicBezTo>
                  <a:pt x="55" y="1167"/>
                  <a:pt x="55" y="1178"/>
                  <a:pt x="99" y="1189"/>
                </a:cubicBezTo>
                <a:cubicBezTo>
                  <a:pt x="22" y="1266"/>
                  <a:pt x="44" y="1266"/>
                  <a:pt x="44" y="1387"/>
                </a:cubicBezTo>
                <a:cubicBezTo>
                  <a:pt x="44" y="1508"/>
                  <a:pt x="0" y="1508"/>
                  <a:pt x="99" y="1574"/>
                </a:cubicBezTo>
                <a:cubicBezTo>
                  <a:pt x="88" y="1585"/>
                  <a:pt x="22" y="1552"/>
                  <a:pt x="44" y="1706"/>
                </a:cubicBezTo>
                <a:cubicBezTo>
                  <a:pt x="55" y="1772"/>
                  <a:pt x="44" y="1728"/>
                  <a:pt x="66" y="1761"/>
                </a:cubicBezTo>
                <a:lnTo>
                  <a:pt x="55" y="1618"/>
                </a:lnTo>
                <a:cubicBezTo>
                  <a:pt x="506" y="1420"/>
                  <a:pt x="286" y="1519"/>
                  <a:pt x="715" y="1376"/>
                </a:cubicBezTo>
                <a:cubicBezTo>
                  <a:pt x="946" y="1310"/>
                  <a:pt x="1265" y="1519"/>
                  <a:pt x="1430" y="1409"/>
                </a:cubicBezTo>
                <a:cubicBezTo>
                  <a:pt x="1397" y="1387"/>
                  <a:pt x="1078" y="1398"/>
                  <a:pt x="946" y="1310"/>
                </a:cubicBezTo>
                <a:cubicBezTo>
                  <a:pt x="946" y="1266"/>
                  <a:pt x="990" y="1089"/>
                  <a:pt x="1001" y="1045"/>
                </a:cubicBezTo>
                <a:lnTo>
                  <a:pt x="1155" y="1034"/>
                </a:lnTo>
                <a:cubicBezTo>
                  <a:pt x="1100" y="990"/>
                  <a:pt x="1089" y="1012"/>
                  <a:pt x="1023" y="979"/>
                </a:cubicBezTo>
                <a:cubicBezTo>
                  <a:pt x="1067" y="891"/>
                  <a:pt x="1133" y="880"/>
                  <a:pt x="1188" y="869"/>
                </a:cubicBezTo>
                <a:lnTo>
                  <a:pt x="1243" y="836"/>
                </a:lnTo>
                <a:cubicBezTo>
                  <a:pt x="1133" y="781"/>
                  <a:pt x="990" y="891"/>
                  <a:pt x="968" y="957"/>
                </a:cubicBezTo>
                <a:cubicBezTo>
                  <a:pt x="935" y="1034"/>
                  <a:pt x="902" y="1222"/>
                  <a:pt x="880" y="1299"/>
                </a:cubicBezTo>
                <a:cubicBezTo>
                  <a:pt x="627" y="1354"/>
                  <a:pt x="110" y="1541"/>
                  <a:pt x="66" y="1541"/>
                </a:cubicBezTo>
                <a:cubicBezTo>
                  <a:pt x="55" y="1123"/>
                  <a:pt x="44" y="1244"/>
                  <a:pt x="495" y="891"/>
                </a:cubicBezTo>
                <a:cubicBezTo>
                  <a:pt x="759" y="682"/>
                  <a:pt x="1166" y="572"/>
                  <a:pt x="1309" y="462"/>
                </a:cubicBezTo>
                <a:cubicBezTo>
                  <a:pt x="1364" y="418"/>
                  <a:pt x="1331" y="429"/>
                  <a:pt x="1364" y="363"/>
                </a:cubicBezTo>
                <a:cubicBezTo>
                  <a:pt x="1408" y="297"/>
                  <a:pt x="1485" y="231"/>
                  <a:pt x="1540" y="176"/>
                </a:cubicBezTo>
                <a:cubicBezTo>
                  <a:pt x="1584" y="143"/>
                  <a:pt x="1584" y="132"/>
                  <a:pt x="1639" y="88"/>
                </a:cubicBezTo>
                <a:cubicBezTo>
                  <a:pt x="1716" y="44"/>
                  <a:pt x="1694" y="88"/>
                  <a:pt x="1716" y="0"/>
                </a:cubicBezTo>
                <a:cubicBezTo>
                  <a:pt x="1617" y="33"/>
                  <a:pt x="1408" y="253"/>
                  <a:pt x="1342" y="330"/>
                </a:cubicBezTo>
                <a:cubicBezTo>
                  <a:pt x="1210" y="484"/>
                  <a:pt x="1188" y="506"/>
                  <a:pt x="924" y="605"/>
                </a:cubicBezTo>
                <a:cubicBezTo>
                  <a:pt x="539" y="759"/>
                  <a:pt x="209" y="1112"/>
                  <a:pt x="77" y="1156"/>
                </a:cubicBezTo>
                <a:lnTo>
                  <a:pt x="44" y="1089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EFF9B55-8A7C-4310-AD0D-002ECC2D09F7}"/>
              </a:ext>
            </a:extLst>
          </p:cNvPr>
          <p:cNvSpPr>
            <a:spLocks/>
          </p:cNvSpPr>
          <p:nvPr/>
        </p:nvSpPr>
        <p:spPr bwMode="auto">
          <a:xfrm>
            <a:off x="468313" y="2840038"/>
            <a:ext cx="688975" cy="673100"/>
          </a:xfrm>
          <a:custGeom>
            <a:avLst/>
            <a:gdLst>
              <a:gd name="T0" fmla="*/ 2058 w 2058"/>
              <a:gd name="T1" fmla="*/ 55 h 2013"/>
              <a:gd name="T2" fmla="*/ 2025 w 2058"/>
              <a:gd name="T3" fmla="*/ 0 h 2013"/>
              <a:gd name="T4" fmla="*/ 1860 w 2058"/>
              <a:gd name="T5" fmla="*/ 121 h 2013"/>
              <a:gd name="T6" fmla="*/ 1277 w 2058"/>
              <a:gd name="T7" fmla="*/ 341 h 2013"/>
              <a:gd name="T8" fmla="*/ 1233 w 2058"/>
              <a:gd name="T9" fmla="*/ 638 h 2013"/>
              <a:gd name="T10" fmla="*/ 1090 w 2058"/>
              <a:gd name="T11" fmla="*/ 1111 h 2013"/>
              <a:gd name="T12" fmla="*/ 837 w 2058"/>
              <a:gd name="T13" fmla="*/ 1177 h 2013"/>
              <a:gd name="T14" fmla="*/ 517 w 2058"/>
              <a:gd name="T15" fmla="*/ 1518 h 2013"/>
              <a:gd name="T16" fmla="*/ 0 w 2058"/>
              <a:gd name="T17" fmla="*/ 1584 h 2013"/>
              <a:gd name="T18" fmla="*/ 110 w 2058"/>
              <a:gd name="T19" fmla="*/ 1595 h 2013"/>
              <a:gd name="T20" fmla="*/ 517 w 2058"/>
              <a:gd name="T21" fmla="*/ 1562 h 2013"/>
              <a:gd name="T22" fmla="*/ 319 w 2058"/>
              <a:gd name="T23" fmla="*/ 2013 h 2013"/>
              <a:gd name="T24" fmla="*/ 605 w 2058"/>
              <a:gd name="T25" fmla="*/ 1540 h 2013"/>
              <a:gd name="T26" fmla="*/ 1002 w 2058"/>
              <a:gd name="T27" fmla="*/ 1221 h 2013"/>
              <a:gd name="T28" fmla="*/ 947 w 2058"/>
              <a:gd name="T29" fmla="*/ 1650 h 2013"/>
              <a:gd name="T30" fmla="*/ 958 w 2058"/>
              <a:gd name="T31" fmla="*/ 1771 h 2013"/>
              <a:gd name="T32" fmla="*/ 958 w 2058"/>
              <a:gd name="T33" fmla="*/ 1782 h 2013"/>
              <a:gd name="T34" fmla="*/ 969 w 2058"/>
              <a:gd name="T35" fmla="*/ 1804 h 2013"/>
              <a:gd name="T36" fmla="*/ 1002 w 2058"/>
              <a:gd name="T37" fmla="*/ 1738 h 2013"/>
              <a:gd name="T38" fmla="*/ 991 w 2058"/>
              <a:gd name="T39" fmla="*/ 1661 h 2013"/>
              <a:gd name="T40" fmla="*/ 1013 w 2058"/>
              <a:gd name="T41" fmla="*/ 1507 h 2013"/>
              <a:gd name="T42" fmla="*/ 1233 w 2058"/>
              <a:gd name="T43" fmla="*/ 1001 h 2013"/>
              <a:gd name="T44" fmla="*/ 1354 w 2058"/>
              <a:gd name="T45" fmla="*/ 385 h 2013"/>
              <a:gd name="T46" fmla="*/ 1585 w 2058"/>
              <a:gd name="T47" fmla="*/ 264 h 2013"/>
              <a:gd name="T48" fmla="*/ 2058 w 2058"/>
              <a:gd name="T49" fmla="*/ 55 h 2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58" h="2013">
                <a:moveTo>
                  <a:pt x="2058" y="55"/>
                </a:moveTo>
                <a:cubicBezTo>
                  <a:pt x="2047" y="33"/>
                  <a:pt x="2047" y="33"/>
                  <a:pt x="2025" y="0"/>
                </a:cubicBezTo>
                <a:cubicBezTo>
                  <a:pt x="1981" y="44"/>
                  <a:pt x="1926" y="99"/>
                  <a:pt x="1860" y="121"/>
                </a:cubicBezTo>
                <a:lnTo>
                  <a:pt x="1277" y="341"/>
                </a:lnTo>
                <a:cubicBezTo>
                  <a:pt x="1266" y="440"/>
                  <a:pt x="1244" y="528"/>
                  <a:pt x="1233" y="638"/>
                </a:cubicBezTo>
                <a:cubicBezTo>
                  <a:pt x="1233" y="781"/>
                  <a:pt x="1299" y="968"/>
                  <a:pt x="1090" y="1111"/>
                </a:cubicBezTo>
                <a:cubicBezTo>
                  <a:pt x="969" y="1188"/>
                  <a:pt x="958" y="1122"/>
                  <a:pt x="837" y="1177"/>
                </a:cubicBezTo>
                <a:cubicBezTo>
                  <a:pt x="671" y="1243"/>
                  <a:pt x="616" y="1474"/>
                  <a:pt x="517" y="1518"/>
                </a:cubicBezTo>
                <a:cubicBezTo>
                  <a:pt x="374" y="1562"/>
                  <a:pt x="418" y="1441"/>
                  <a:pt x="0" y="1584"/>
                </a:cubicBezTo>
                <a:cubicBezTo>
                  <a:pt x="11" y="1595"/>
                  <a:pt x="22" y="1617"/>
                  <a:pt x="110" y="1595"/>
                </a:cubicBezTo>
                <a:cubicBezTo>
                  <a:pt x="319" y="1518"/>
                  <a:pt x="231" y="1551"/>
                  <a:pt x="517" y="1562"/>
                </a:cubicBezTo>
                <a:cubicBezTo>
                  <a:pt x="495" y="1804"/>
                  <a:pt x="363" y="1870"/>
                  <a:pt x="319" y="2013"/>
                </a:cubicBezTo>
                <a:cubicBezTo>
                  <a:pt x="429" y="1980"/>
                  <a:pt x="561" y="1639"/>
                  <a:pt x="605" y="1540"/>
                </a:cubicBezTo>
                <a:cubicBezTo>
                  <a:pt x="649" y="1419"/>
                  <a:pt x="815" y="1100"/>
                  <a:pt x="1002" y="1221"/>
                </a:cubicBezTo>
                <a:cubicBezTo>
                  <a:pt x="1024" y="1243"/>
                  <a:pt x="958" y="1584"/>
                  <a:pt x="947" y="1650"/>
                </a:cubicBezTo>
                <a:cubicBezTo>
                  <a:pt x="936" y="1749"/>
                  <a:pt x="947" y="1749"/>
                  <a:pt x="958" y="1771"/>
                </a:cubicBezTo>
                <a:cubicBezTo>
                  <a:pt x="958" y="1771"/>
                  <a:pt x="958" y="1782"/>
                  <a:pt x="958" y="1782"/>
                </a:cubicBezTo>
                <a:cubicBezTo>
                  <a:pt x="958" y="1782"/>
                  <a:pt x="969" y="1793"/>
                  <a:pt x="969" y="1804"/>
                </a:cubicBezTo>
                <a:cubicBezTo>
                  <a:pt x="1024" y="1771"/>
                  <a:pt x="991" y="1837"/>
                  <a:pt x="1002" y="1738"/>
                </a:cubicBezTo>
                <a:cubicBezTo>
                  <a:pt x="1002" y="1727"/>
                  <a:pt x="991" y="1683"/>
                  <a:pt x="991" y="1661"/>
                </a:cubicBezTo>
                <a:cubicBezTo>
                  <a:pt x="991" y="1606"/>
                  <a:pt x="1013" y="1573"/>
                  <a:pt x="1013" y="1507"/>
                </a:cubicBezTo>
                <a:cubicBezTo>
                  <a:pt x="1057" y="1078"/>
                  <a:pt x="1090" y="1199"/>
                  <a:pt x="1233" y="1001"/>
                </a:cubicBezTo>
                <a:cubicBezTo>
                  <a:pt x="1343" y="858"/>
                  <a:pt x="1244" y="583"/>
                  <a:pt x="1354" y="385"/>
                </a:cubicBezTo>
                <a:cubicBezTo>
                  <a:pt x="1376" y="330"/>
                  <a:pt x="1508" y="297"/>
                  <a:pt x="1585" y="264"/>
                </a:cubicBezTo>
                <a:lnTo>
                  <a:pt x="2058" y="55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266E812-748C-4728-8184-9022A56517FB}"/>
              </a:ext>
            </a:extLst>
          </p:cNvPr>
          <p:cNvSpPr>
            <a:spLocks/>
          </p:cNvSpPr>
          <p:nvPr/>
        </p:nvSpPr>
        <p:spPr bwMode="auto">
          <a:xfrm>
            <a:off x="273050" y="1719263"/>
            <a:ext cx="420688" cy="698500"/>
          </a:xfrm>
          <a:custGeom>
            <a:avLst/>
            <a:gdLst>
              <a:gd name="T0" fmla="*/ 979 w 1254"/>
              <a:gd name="T1" fmla="*/ 2013 h 2090"/>
              <a:gd name="T2" fmla="*/ 913 w 1254"/>
              <a:gd name="T3" fmla="*/ 1804 h 2090"/>
              <a:gd name="T4" fmla="*/ 913 w 1254"/>
              <a:gd name="T5" fmla="*/ 1045 h 2090"/>
              <a:gd name="T6" fmla="*/ 1045 w 1254"/>
              <a:gd name="T7" fmla="*/ 660 h 2090"/>
              <a:gd name="T8" fmla="*/ 1254 w 1254"/>
              <a:gd name="T9" fmla="*/ 363 h 2090"/>
              <a:gd name="T10" fmla="*/ 1100 w 1254"/>
              <a:gd name="T11" fmla="*/ 484 h 2090"/>
              <a:gd name="T12" fmla="*/ 858 w 1254"/>
              <a:gd name="T13" fmla="*/ 1012 h 2090"/>
              <a:gd name="T14" fmla="*/ 770 w 1254"/>
              <a:gd name="T15" fmla="*/ 957 h 2090"/>
              <a:gd name="T16" fmla="*/ 539 w 1254"/>
              <a:gd name="T17" fmla="*/ 704 h 2090"/>
              <a:gd name="T18" fmla="*/ 572 w 1254"/>
              <a:gd name="T19" fmla="*/ 176 h 2090"/>
              <a:gd name="T20" fmla="*/ 451 w 1254"/>
              <a:gd name="T21" fmla="*/ 462 h 2090"/>
              <a:gd name="T22" fmla="*/ 165 w 1254"/>
              <a:gd name="T23" fmla="*/ 0 h 2090"/>
              <a:gd name="T24" fmla="*/ 341 w 1254"/>
              <a:gd name="T25" fmla="*/ 440 h 2090"/>
              <a:gd name="T26" fmla="*/ 594 w 1254"/>
              <a:gd name="T27" fmla="*/ 913 h 2090"/>
              <a:gd name="T28" fmla="*/ 803 w 1254"/>
              <a:gd name="T29" fmla="*/ 1056 h 2090"/>
              <a:gd name="T30" fmla="*/ 880 w 1254"/>
              <a:gd name="T31" fmla="*/ 1694 h 2090"/>
              <a:gd name="T32" fmla="*/ 924 w 1254"/>
              <a:gd name="T33" fmla="*/ 2013 h 2090"/>
              <a:gd name="T34" fmla="*/ 869 w 1254"/>
              <a:gd name="T35" fmla="*/ 2024 h 2090"/>
              <a:gd name="T36" fmla="*/ 957 w 1254"/>
              <a:gd name="T37" fmla="*/ 2068 h 2090"/>
              <a:gd name="T38" fmla="*/ 935 w 1254"/>
              <a:gd name="T39" fmla="*/ 1936 h 2090"/>
              <a:gd name="T40" fmla="*/ 979 w 1254"/>
              <a:gd name="T41" fmla="*/ 2013 h 2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54" h="2090">
                <a:moveTo>
                  <a:pt x="979" y="2013"/>
                </a:moveTo>
                <a:cubicBezTo>
                  <a:pt x="946" y="1936"/>
                  <a:pt x="924" y="1903"/>
                  <a:pt x="913" y="1804"/>
                </a:cubicBezTo>
                <a:lnTo>
                  <a:pt x="913" y="1045"/>
                </a:lnTo>
                <a:cubicBezTo>
                  <a:pt x="924" y="891"/>
                  <a:pt x="968" y="759"/>
                  <a:pt x="1045" y="660"/>
                </a:cubicBezTo>
                <a:cubicBezTo>
                  <a:pt x="1089" y="594"/>
                  <a:pt x="1232" y="451"/>
                  <a:pt x="1254" y="363"/>
                </a:cubicBezTo>
                <a:cubicBezTo>
                  <a:pt x="1166" y="385"/>
                  <a:pt x="1144" y="418"/>
                  <a:pt x="1100" y="484"/>
                </a:cubicBezTo>
                <a:cubicBezTo>
                  <a:pt x="990" y="671"/>
                  <a:pt x="913" y="770"/>
                  <a:pt x="858" y="1012"/>
                </a:cubicBezTo>
                <a:cubicBezTo>
                  <a:pt x="803" y="1001"/>
                  <a:pt x="814" y="990"/>
                  <a:pt x="770" y="957"/>
                </a:cubicBezTo>
                <a:cubicBezTo>
                  <a:pt x="594" y="836"/>
                  <a:pt x="616" y="924"/>
                  <a:pt x="539" y="704"/>
                </a:cubicBezTo>
                <a:cubicBezTo>
                  <a:pt x="495" y="528"/>
                  <a:pt x="495" y="319"/>
                  <a:pt x="572" y="176"/>
                </a:cubicBezTo>
                <a:cubicBezTo>
                  <a:pt x="517" y="198"/>
                  <a:pt x="473" y="407"/>
                  <a:pt x="451" y="462"/>
                </a:cubicBezTo>
                <a:cubicBezTo>
                  <a:pt x="253" y="286"/>
                  <a:pt x="198" y="319"/>
                  <a:pt x="165" y="0"/>
                </a:cubicBezTo>
                <a:cubicBezTo>
                  <a:pt x="0" y="110"/>
                  <a:pt x="297" y="407"/>
                  <a:pt x="341" y="440"/>
                </a:cubicBezTo>
                <a:cubicBezTo>
                  <a:pt x="528" y="616"/>
                  <a:pt x="462" y="781"/>
                  <a:pt x="594" y="913"/>
                </a:cubicBezTo>
                <a:cubicBezTo>
                  <a:pt x="660" y="979"/>
                  <a:pt x="737" y="968"/>
                  <a:pt x="803" y="1056"/>
                </a:cubicBezTo>
                <a:cubicBezTo>
                  <a:pt x="880" y="1155"/>
                  <a:pt x="880" y="1562"/>
                  <a:pt x="880" y="1694"/>
                </a:cubicBezTo>
                <a:cubicBezTo>
                  <a:pt x="869" y="1848"/>
                  <a:pt x="902" y="1903"/>
                  <a:pt x="924" y="2013"/>
                </a:cubicBezTo>
                <a:cubicBezTo>
                  <a:pt x="902" y="2035"/>
                  <a:pt x="979" y="2046"/>
                  <a:pt x="869" y="2024"/>
                </a:cubicBezTo>
                <a:cubicBezTo>
                  <a:pt x="946" y="2090"/>
                  <a:pt x="869" y="2057"/>
                  <a:pt x="957" y="2068"/>
                </a:cubicBezTo>
                <a:cubicBezTo>
                  <a:pt x="946" y="1991"/>
                  <a:pt x="935" y="1980"/>
                  <a:pt x="935" y="1936"/>
                </a:cubicBezTo>
                <a:cubicBezTo>
                  <a:pt x="935" y="1936"/>
                  <a:pt x="913" y="1958"/>
                  <a:pt x="979" y="201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9BD6447-C160-4D8B-A829-1C215104DEF1}"/>
              </a:ext>
            </a:extLst>
          </p:cNvPr>
          <p:cNvSpPr>
            <a:spLocks/>
          </p:cNvSpPr>
          <p:nvPr/>
        </p:nvSpPr>
        <p:spPr bwMode="auto">
          <a:xfrm>
            <a:off x="2792413" y="4178301"/>
            <a:ext cx="519113" cy="728663"/>
          </a:xfrm>
          <a:custGeom>
            <a:avLst/>
            <a:gdLst>
              <a:gd name="T0" fmla="*/ 1387 w 1552"/>
              <a:gd name="T1" fmla="*/ 55 h 2178"/>
              <a:gd name="T2" fmla="*/ 1343 w 1552"/>
              <a:gd name="T3" fmla="*/ 99 h 2178"/>
              <a:gd name="T4" fmla="*/ 1288 w 1552"/>
              <a:gd name="T5" fmla="*/ 33 h 2178"/>
              <a:gd name="T6" fmla="*/ 1200 w 1552"/>
              <a:gd name="T7" fmla="*/ 0 h 2178"/>
              <a:gd name="T8" fmla="*/ 1310 w 1552"/>
              <a:gd name="T9" fmla="*/ 66 h 2178"/>
              <a:gd name="T10" fmla="*/ 1200 w 1552"/>
              <a:gd name="T11" fmla="*/ 726 h 2178"/>
              <a:gd name="T12" fmla="*/ 880 w 1552"/>
              <a:gd name="T13" fmla="*/ 1166 h 2178"/>
              <a:gd name="T14" fmla="*/ 539 w 1552"/>
              <a:gd name="T15" fmla="*/ 1562 h 2178"/>
              <a:gd name="T16" fmla="*/ 220 w 1552"/>
              <a:gd name="T17" fmla="*/ 1606 h 2178"/>
              <a:gd name="T18" fmla="*/ 0 w 1552"/>
              <a:gd name="T19" fmla="*/ 1760 h 2178"/>
              <a:gd name="T20" fmla="*/ 253 w 1552"/>
              <a:gd name="T21" fmla="*/ 1617 h 2178"/>
              <a:gd name="T22" fmla="*/ 660 w 1552"/>
              <a:gd name="T23" fmla="*/ 1881 h 2178"/>
              <a:gd name="T24" fmla="*/ 759 w 1552"/>
              <a:gd name="T25" fmla="*/ 2134 h 2178"/>
              <a:gd name="T26" fmla="*/ 715 w 1552"/>
              <a:gd name="T27" fmla="*/ 2002 h 2178"/>
              <a:gd name="T28" fmla="*/ 693 w 1552"/>
              <a:gd name="T29" fmla="*/ 1529 h 2178"/>
              <a:gd name="T30" fmla="*/ 814 w 1552"/>
              <a:gd name="T31" fmla="*/ 1254 h 2178"/>
              <a:gd name="T32" fmla="*/ 1067 w 1552"/>
              <a:gd name="T33" fmla="*/ 1111 h 2178"/>
              <a:gd name="T34" fmla="*/ 1233 w 1552"/>
              <a:gd name="T35" fmla="*/ 1551 h 2178"/>
              <a:gd name="T36" fmla="*/ 1299 w 1552"/>
              <a:gd name="T37" fmla="*/ 1683 h 2178"/>
              <a:gd name="T38" fmla="*/ 1167 w 1552"/>
              <a:gd name="T39" fmla="*/ 1441 h 2178"/>
              <a:gd name="T40" fmla="*/ 1112 w 1552"/>
              <a:gd name="T41" fmla="*/ 1309 h 2178"/>
              <a:gd name="T42" fmla="*/ 1299 w 1552"/>
              <a:gd name="T43" fmla="*/ 616 h 2178"/>
              <a:gd name="T44" fmla="*/ 1530 w 1552"/>
              <a:gd name="T45" fmla="*/ 1001 h 2178"/>
              <a:gd name="T46" fmla="*/ 1530 w 1552"/>
              <a:gd name="T47" fmla="*/ 847 h 2178"/>
              <a:gd name="T48" fmla="*/ 1332 w 1552"/>
              <a:gd name="T49" fmla="*/ 539 h 2178"/>
              <a:gd name="T50" fmla="*/ 1387 w 1552"/>
              <a:gd name="T51" fmla="*/ 55 h 2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52" h="2178">
                <a:moveTo>
                  <a:pt x="1387" y="55"/>
                </a:moveTo>
                <a:cubicBezTo>
                  <a:pt x="1343" y="66"/>
                  <a:pt x="1365" y="33"/>
                  <a:pt x="1343" y="99"/>
                </a:cubicBezTo>
                <a:cubicBezTo>
                  <a:pt x="1310" y="0"/>
                  <a:pt x="1343" y="66"/>
                  <a:pt x="1288" y="33"/>
                </a:cubicBezTo>
                <a:cubicBezTo>
                  <a:pt x="1244" y="0"/>
                  <a:pt x="1244" y="11"/>
                  <a:pt x="1200" y="0"/>
                </a:cubicBezTo>
                <a:lnTo>
                  <a:pt x="1310" y="66"/>
                </a:lnTo>
                <a:cubicBezTo>
                  <a:pt x="1332" y="275"/>
                  <a:pt x="1266" y="561"/>
                  <a:pt x="1200" y="726"/>
                </a:cubicBezTo>
                <a:cubicBezTo>
                  <a:pt x="1056" y="1111"/>
                  <a:pt x="1134" y="968"/>
                  <a:pt x="880" y="1166"/>
                </a:cubicBezTo>
                <a:cubicBezTo>
                  <a:pt x="627" y="1375"/>
                  <a:pt x="737" y="1584"/>
                  <a:pt x="539" y="1562"/>
                </a:cubicBezTo>
                <a:cubicBezTo>
                  <a:pt x="418" y="1540"/>
                  <a:pt x="319" y="1551"/>
                  <a:pt x="220" y="1606"/>
                </a:cubicBezTo>
                <a:cubicBezTo>
                  <a:pt x="99" y="1672"/>
                  <a:pt x="22" y="1694"/>
                  <a:pt x="0" y="1760"/>
                </a:cubicBezTo>
                <a:cubicBezTo>
                  <a:pt x="66" y="1738"/>
                  <a:pt x="165" y="1650"/>
                  <a:pt x="253" y="1617"/>
                </a:cubicBezTo>
                <a:cubicBezTo>
                  <a:pt x="649" y="1474"/>
                  <a:pt x="627" y="1793"/>
                  <a:pt x="660" y="1881"/>
                </a:cubicBezTo>
                <a:cubicBezTo>
                  <a:pt x="693" y="1980"/>
                  <a:pt x="649" y="2134"/>
                  <a:pt x="759" y="2134"/>
                </a:cubicBezTo>
                <a:cubicBezTo>
                  <a:pt x="748" y="2046"/>
                  <a:pt x="726" y="2178"/>
                  <a:pt x="715" y="2002"/>
                </a:cubicBezTo>
                <a:cubicBezTo>
                  <a:pt x="693" y="1804"/>
                  <a:pt x="583" y="1661"/>
                  <a:pt x="693" y="1529"/>
                </a:cubicBezTo>
                <a:cubicBezTo>
                  <a:pt x="781" y="1419"/>
                  <a:pt x="726" y="1331"/>
                  <a:pt x="814" y="1254"/>
                </a:cubicBezTo>
                <a:cubicBezTo>
                  <a:pt x="869" y="1210"/>
                  <a:pt x="979" y="1122"/>
                  <a:pt x="1067" y="1111"/>
                </a:cubicBezTo>
                <a:cubicBezTo>
                  <a:pt x="1112" y="1441"/>
                  <a:pt x="1067" y="1353"/>
                  <a:pt x="1233" y="1551"/>
                </a:cubicBezTo>
                <a:lnTo>
                  <a:pt x="1299" y="1683"/>
                </a:lnTo>
                <a:cubicBezTo>
                  <a:pt x="1288" y="1529"/>
                  <a:pt x="1233" y="1540"/>
                  <a:pt x="1167" y="1441"/>
                </a:cubicBezTo>
                <a:cubicBezTo>
                  <a:pt x="1134" y="1386"/>
                  <a:pt x="1134" y="1375"/>
                  <a:pt x="1112" y="1309"/>
                </a:cubicBezTo>
                <a:cubicBezTo>
                  <a:pt x="1067" y="1056"/>
                  <a:pt x="1255" y="660"/>
                  <a:pt x="1299" y="616"/>
                </a:cubicBezTo>
                <a:cubicBezTo>
                  <a:pt x="1497" y="627"/>
                  <a:pt x="1365" y="759"/>
                  <a:pt x="1530" y="1001"/>
                </a:cubicBezTo>
                <a:cubicBezTo>
                  <a:pt x="1552" y="957"/>
                  <a:pt x="1541" y="913"/>
                  <a:pt x="1530" y="847"/>
                </a:cubicBezTo>
                <a:cubicBezTo>
                  <a:pt x="1464" y="550"/>
                  <a:pt x="1365" y="638"/>
                  <a:pt x="1332" y="539"/>
                </a:cubicBezTo>
                <a:cubicBezTo>
                  <a:pt x="1332" y="528"/>
                  <a:pt x="1343" y="121"/>
                  <a:pt x="1387" y="5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E8B83E5-A56F-430C-B005-5A28CEE4925D}"/>
              </a:ext>
            </a:extLst>
          </p:cNvPr>
          <p:cNvSpPr>
            <a:spLocks/>
          </p:cNvSpPr>
          <p:nvPr/>
        </p:nvSpPr>
        <p:spPr bwMode="auto">
          <a:xfrm>
            <a:off x="1606550" y="2493963"/>
            <a:ext cx="390525" cy="490538"/>
          </a:xfrm>
          <a:custGeom>
            <a:avLst/>
            <a:gdLst>
              <a:gd name="T0" fmla="*/ 77 w 1167"/>
              <a:gd name="T1" fmla="*/ 1409 h 1464"/>
              <a:gd name="T2" fmla="*/ 143 w 1167"/>
              <a:gd name="T3" fmla="*/ 1442 h 1464"/>
              <a:gd name="T4" fmla="*/ 187 w 1167"/>
              <a:gd name="T5" fmla="*/ 1365 h 1464"/>
              <a:gd name="T6" fmla="*/ 231 w 1167"/>
              <a:gd name="T7" fmla="*/ 1409 h 1464"/>
              <a:gd name="T8" fmla="*/ 242 w 1167"/>
              <a:gd name="T9" fmla="*/ 925 h 1464"/>
              <a:gd name="T10" fmla="*/ 506 w 1167"/>
              <a:gd name="T11" fmla="*/ 705 h 1464"/>
              <a:gd name="T12" fmla="*/ 902 w 1167"/>
              <a:gd name="T13" fmla="*/ 738 h 1464"/>
              <a:gd name="T14" fmla="*/ 1167 w 1167"/>
              <a:gd name="T15" fmla="*/ 540 h 1464"/>
              <a:gd name="T16" fmla="*/ 1035 w 1167"/>
              <a:gd name="T17" fmla="*/ 628 h 1464"/>
              <a:gd name="T18" fmla="*/ 572 w 1167"/>
              <a:gd name="T19" fmla="*/ 628 h 1464"/>
              <a:gd name="T20" fmla="*/ 528 w 1167"/>
              <a:gd name="T21" fmla="*/ 309 h 1464"/>
              <a:gd name="T22" fmla="*/ 627 w 1167"/>
              <a:gd name="T23" fmla="*/ 0 h 1464"/>
              <a:gd name="T24" fmla="*/ 418 w 1167"/>
              <a:gd name="T25" fmla="*/ 694 h 1464"/>
              <a:gd name="T26" fmla="*/ 242 w 1167"/>
              <a:gd name="T27" fmla="*/ 826 h 1464"/>
              <a:gd name="T28" fmla="*/ 165 w 1167"/>
              <a:gd name="T29" fmla="*/ 749 h 1464"/>
              <a:gd name="T30" fmla="*/ 99 w 1167"/>
              <a:gd name="T31" fmla="*/ 672 h 1464"/>
              <a:gd name="T32" fmla="*/ 22 w 1167"/>
              <a:gd name="T33" fmla="*/ 452 h 1464"/>
              <a:gd name="T34" fmla="*/ 44 w 1167"/>
              <a:gd name="T35" fmla="*/ 683 h 1464"/>
              <a:gd name="T36" fmla="*/ 165 w 1167"/>
              <a:gd name="T37" fmla="*/ 859 h 1464"/>
              <a:gd name="T38" fmla="*/ 165 w 1167"/>
              <a:gd name="T39" fmla="*/ 1156 h 1464"/>
              <a:gd name="T40" fmla="*/ 176 w 1167"/>
              <a:gd name="T41" fmla="*/ 1299 h 1464"/>
              <a:gd name="T42" fmla="*/ 165 w 1167"/>
              <a:gd name="T43" fmla="*/ 1376 h 1464"/>
              <a:gd name="T44" fmla="*/ 143 w 1167"/>
              <a:gd name="T45" fmla="*/ 1431 h 1464"/>
              <a:gd name="T46" fmla="*/ 77 w 1167"/>
              <a:gd name="T47" fmla="*/ 1409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67" h="1464">
                <a:moveTo>
                  <a:pt x="77" y="1409"/>
                </a:moveTo>
                <a:cubicBezTo>
                  <a:pt x="77" y="1420"/>
                  <a:pt x="77" y="1464"/>
                  <a:pt x="143" y="1442"/>
                </a:cubicBezTo>
                <a:cubicBezTo>
                  <a:pt x="187" y="1431"/>
                  <a:pt x="176" y="1420"/>
                  <a:pt x="187" y="1365"/>
                </a:cubicBezTo>
                <a:cubicBezTo>
                  <a:pt x="209" y="1420"/>
                  <a:pt x="198" y="1376"/>
                  <a:pt x="231" y="1409"/>
                </a:cubicBezTo>
                <a:cubicBezTo>
                  <a:pt x="220" y="1321"/>
                  <a:pt x="198" y="980"/>
                  <a:pt x="242" y="925"/>
                </a:cubicBezTo>
                <a:lnTo>
                  <a:pt x="506" y="705"/>
                </a:lnTo>
                <a:cubicBezTo>
                  <a:pt x="682" y="716"/>
                  <a:pt x="649" y="793"/>
                  <a:pt x="902" y="738"/>
                </a:cubicBezTo>
                <a:cubicBezTo>
                  <a:pt x="1013" y="716"/>
                  <a:pt x="1123" y="650"/>
                  <a:pt x="1167" y="540"/>
                </a:cubicBezTo>
                <a:cubicBezTo>
                  <a:pt x="1101" y="551"/>
                  <a:pt x="1090" y="595"/>
                  <a:pt x="1035" y="628"/>
                </a:cubicBezTo>
                <a:cubicBezTo>
                  <a:pt x="913" y="705"/>
                  <a:pt x="715" y="727"/>
                  <a:pt x="572" y="628"/>
                </a:cubicBezTo>
                <a:cubicBezTo>
                  <a:pt x="484" y="573"/>
                  <a:pt x="506" y="441"/>
                  <a:pt x="528" y="309"/>
                </a:cubicBezTo>
                <a:cubicBezTo>
                  <a:pt x="550" y="121"/>
                  <a:pt x="572" y="121"/>
                  <a:pt x="627" y="0"/>
                </a:cubicBezTo>
                <a:cubicBezTo>
                  <a:pt x="374" y="66"/>
                  <a:pt x="539" y="573"/>
                  <a:pt x="418" y="694"/>
                </a:cubicBezTo>
                <a:cubicBezTo>
                  <a:pt x="385" y="727"/>
                  <a:pt x="286" y="804"/>
                  <a:pt x="242" y="826"/>
                </a:cubicBezTo>
                <a:cubicBezTo>
                  <a:pt x="209" y="804"/>
                  <a:pt x="187" y="782"/>
                  <a:pt x="165" y="749"/>
                </a:cubicBezTo>
                <a:cubicBezTo>
                  <a:pt x="132" y="705"/>
                  <a:pt x="121" y="694"/>
                  <a:pt x="99" y="672"/>
                </a:cubicBezTo>
                <a:cubicBezTo>
                  <a:pt x="55" y="606"/>
                  <a:pt x="77" y="529"/>
                  <a:pt x="22" y="452"/>
                </a:cubicBezTo>
                <a:cubicBezTo>
                  <a:pt x="0" y="485"/>
                  <a:pt x="11" y="639"/>
                  <a:pt x="44" y="683"/>
                </a:cubicBezTo>
                <a:cubicBezTo>
                  <a:pt x="66" y="738"/>
                  <a:pt x="132" y="771"/>
                  <a:pt x="165" y="859"/>
                </a:cubicBezTo>
                <a:cubicBezTo>
                  <a:pt x="176" y="925"/>
                  <a:pt x="154" y="1068"/>
                  <a:pt x="165" y="1156"/>
                </a:cubicBezTo>
                <a:cubicBezTo>
                  <a:pt x="165" y="1200"/>
                  <a:pt x="176" y="1255"/>
                  <a:pt x="176" y="1299"/>
                </a:cubicBezTo>
                <a:cubicBezTo>
                  <a:pt x="176" y="1310"/>
                  <a:pt x="165" y="1365"/>
                  <a:pt x="165" y="1376"/>
                </a:cubicBezTo>
                <a:cubicBezTo>
                  <a:pt x="154" y="1442"/>
                  <a:pt x="165" y="1398"/>
                  <a:pt x="143" y="1431"/>
                </a:cubicBezTo>
                <a:cubicBezTo>
                  <a:pt x="110" y="1420"/>
                  <a:pt x="132" y="1431"/>
                  <a:pt x="77" y="140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7757EB-428F-492E-B4C2-66AB47CF95E8}"/>
              </a:ext>
            </a:extLst>
          </p:cNvPr>
          <p:cNvSpPr>
            <a:spLocks/>
          </p:cNvSpPr>
          <p:nvPr/>
        </p:nvSpPr>
        <p:spPr bwMode="auto">
          <a:xfrm>
            <a:off x="339725" y="2800351"/>
            <a:ext cx="511175" cy="388938"/>
          </a:xfrm>
          <a:custGeom>
            <a:avLst/>
            <a:gdLst>
              <a:gd name="T0" fmla="*/ 308 w 1530"/>
              <a:gd name="T1" fmla="*/ 1144 h 1166"/>
              <a:gd name="T2" fmla="*/ 363 w 1530"/>
              <a:gd name="T3" fmla="*/ 1166 h 1166"/>
              <a:gd name="T4" fmla="*/ 550 w 1530"/>
              <a:gd name="T5" fmla="*/ 1089 h 1166"/>
              <a:gd name="T6" fmla="*/ 561 w 1530"/>
              <a:gd name="T7" fmla="*/ 1089 h 1166"/>
              <a:gd name="T8" fmla="*/ 594 w 1530"/>
              <a:gd name="T9" fmla="*/ 1078 h 1166"/>
              <a:gd name="T10" fmla="*/ 847 w 1530"/>
              <a:gd name="T11" fmla="*/ 836 h 1166"/>
              <a:gd name="T12" fmla="*/ 1023 w 1530"/>
              <a:gd name="T13" fmla="*/ 638 h 1166"/>
              <a:gd name="T14" fmla="*/ 1167 w 1530"/>
              <a:gd name="T15" fmla="*/ 528 h 1166"/>
              <a:gd name="T16" fmla="*/ 1420 w 1530"/>
              <a:gd name="T17" fmla="*/ 517 h 1166"/>
              <a:gd name="T18" fmla="*/ 1508 w 1530"/>
              <a:gd name="T19" fmla="*/ 495 h 1166"/>
              <a:gd name="T20" fmla="*/ 1409 w 1530"/>
              <a:gd name="T21" fmla="*/ 462 h 1166"/>
              <a:gd name="T22" fmla="*/ 1310 w 1530"/>
              <a:gd name="T23" fmla="*/ 440 h 1166"/>
              <a:gd name="T24" fmla="*/ 627 w 1530"/>
              <a:gd name="T25" fmla="*/ 374 h 1166"/>
              <a:gd name="T26" fmla="*/ 297 w 1530"/>
              <a:gd name="T27" fmla="*/ 209 h 1166"/>
              <a:gd name="T28" fmla="*/ 0 w 1530"/>
              <a:gd name="T29" fmla="*/ 0 h 1166"/>
              <a:gd name="T30" fmla="*/ 198 w 1530"/>
              <a:gd name="T31" fmla="*/ 187 h 1166"/>
              <a:gd name="T32" fmla="*/ 352 w 1530"/>
              <a:gd name="T33" fmla="*/ 363 h 1166"/>
              <a:gd name="T34" fmla="*/ 143 w 1530"/>
              <a:gd name="T35" fmla="*/ 407 h 1166"/>
              <a:gd name="T36" fmla="*/ 385 w 1530"/>
              <a:gd name="T37" fmla="*/ 407 h 1166"/>
              <a:gd name="T38" fmla="*/ 1178 w 1530"/>
              <a:gd name="T39" fmla="*/ 440 h 1166"/>
              <a:gd name="T40" fmla="*/ 979 w 1530"/>
              <a:gd name="T41" fmla="*/ 627 h 1166"/>
              <a:gd name="T42" fmla="*/ 792 w 1530"/>
              <a:gd name="T43" fmla="*/ 836 h 1166"/>
              <a:gd name="T44" fmla="*/ 693 w 1530"/>
              <a:gd name="T45" fmla="*/ 957 h 1166"/>
              <a:gd name="T46" fmla="*/ 682 w 1530"/>
              <a:gd name="T47" fmla="*/ 957 h 1166"/>
              <a:gd name="T48" fmla="*/ 308 w 1530"/>
              <a:gd name="T49" fmla="*/ 1144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30" h="1166">
                <a:moveTo>
                  <a:pt x="308" y="1144"/>
                </a:moveTo>
                <a:cubicBezTo>
                  <a:pt x="341" y="1166"/>
                  <a:pt x="308" y="1155"/>
                  <a:pt x="363" y="1166"/>
                </a:cubicBezTo>
                <a:cubicBezTo>
                  <a:pt x="429" y="1166"/>
                  <a:pt x="517" y="1111"/>
                  <a:pt x="550" y="1089"/>
                </a:cubicBezTo>
                <a:cubicBezTo>
                  <a:pt x="561" y="1089"/>
                  <a:pt x="561" y="1089"/>
                  <a:pt x="561" y="1089"/>
                </a:cubicBezTo>
                <a:lnTo>
                  <a:pt x="594" y="1078"/>
                </a:lnTo>
                <a:cubicBezTo>
                  <a:pt x="704" y="1034"/>
                  <a:pt x="759" y="913"/>
                  <a:pt x="847" y="836"/>
                </a:cubicBezTo>
                <a:cubicBezTo>
                  <a:pt x="968" y="737"/>
                  <a:pt x="935" y="693"/>
                  <a:pt x="1023" y="638"/>
                </a:cubicBezTo>
                <a:cubicBezTo>
                  <a:pt x="1089" y="594"/>
                  <a:pt x="1100" y="583"/>
                  <a:pt x="1167" y="528"/>
                </a:cubicBezTo>
                <a:cubicBezTo>
                  <a:pt x="1310" y="418"/>
                  <a:pt x="1299" y="495"/>
                  <a:pt x="1420" y="517"/>
                </a:cubicBezTo>
                <a:cubicBezTo>
                  <a:pt x="1530" y="539"/>
                  <a:pt x="1486" y="517"/>
                  <a:pt x="1508" y="495"/>
                </a:cubicBezTo>
                <a:cubicBezTo>
                  <a:pt x="1464" y="484"/>
                  <a:pt x="1442" y="473"/>
                  <a:pt x="1409" y="462"/>
                </a:cubicBezTo>
                <a:lnTo>
                  <a:pt x="1310" y="440"/>
                </a:lnTo>
                <a:cubicBezTo>
                  <a:pt x="1134" y="352"/>
                  <a:pt x="825" y="385"/>
                  <a:pt x="627" y="374"/>
                </a:cubicBezTo>
                <a:cubicBezTo>
                  <a:pt x="396" y="374"/>
                  <a:pt x="418" y="286"/>
                  <a:pt x="297" y="209"/>
                </a:cubicBezTo>
                <a:cubicBezTo>
                  <a:pt x="176" y="121"/>
                  <a:pt x="66" y="11"/>
                  <a:pt x="0" y="0"/>
                </a:cubicBezTo>
                <a:cubicBezTo>
                  <a:pt x="77" y="66"/>
                  <a:pt x="121" y="132"/>
                  <a:pt x="198" y="187"/>
                </a:cubicBezTo>
                <a:cubicBezTo>
                  <a:pt x="253" y="231"/>
                  <a:pt x="374" y="275"/>
                  <a:pt x="352" y="363"/>
                </a:cubicBezTo>
                <a:cubicBezTo>
                  <a:pt x="264" y="407"/>
                  <a:pt x="209" y="363"/>
                  <a:pt x="143" y="407"/>
                </a:cubicBezTo>
                <a:cubicBezTo>
                  <a:pt x="198" y="440"/>
                  <a:pt x="308" y="407"/>
                  <a:pt x="385" y="407"/>
                </a:cubicBezTo>
                <a:cubicBezTo>
                  <a:pt x="572" y="407"/>
                  <a:pt x="1045" y="396"/>
                  <a:pt x="1178" y="440"/>
                </a:cubicBezTo>
                <a:cubicBezTo>
                  <a:pt x="1178" y="495"/>
                  <a:pt x="1045" y="583"/>
                  <a:pt x="979" y="627"/>
                </a:cubicBezTo>
                <a:cubicBezTo>
                  <a:pt x="891" y="693"/>
                  <a:pt x="946" y="682"/>
                  <a:pt x="792" y="836"/>
                </a:cubicBezTo>
                <a:lnTo>
                  <a:pt x="693" y="957"/>
                </a:lnTo>
                <a:cubicBezTo>
                  <a:pt x="682" y="957"/>
                  <a:pt x="682" y="957"/>
                  <a:pt x="682" y="957"/>
                </a:cubicBezTo>
                <a:cubicBezTo>
                  <a:pt x="572" y="1067"/>
                  <a:pt x="473" y="1111"/>
                  <a:pt x="308" y="114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05E4D78-CA12-4C87-90A9-BC7A149C4B48}"/>
              </a:ext>
            </a:extLst>
          </p:cNvPr>
          <p:cNvSpPr>
            <a:spLocks/>
          </p:cNvSpPr>
          <p:nvPr/>
        </p:nvSpPr>
        <p:spPr bwMode="auto">
          <a:xfrm>
            <a:off x="4592638" y="3311526"/>
            <a:ext cx="449263" cy="355600"/>
          </a:xfrm>
          <a:custGeom>
            <a:avLst/>
            <a:gdLst>
              <a:gd name="T0" fmla="*/ 11 w 1342"/>
              <a:gd name="T1" fmla="*/ 0 h 1067"/>
              <a:gd name="T2" fmla="*/ 55 w 1342"/>
              <a:gd name="T3" fmla="*/ 88 h 1067"/>
              <a:gd name="T4" fmla="*/ 132 w 1342"/>
              <a:gd name="T5" fmla="*/ 363 h 1067"/>
              <a:gd name="T6" fmla="*/ 231 w 1342"/>
              <a:gd name="T7" fmla="*/ 297 h 1067"/>
              <a:gd name="T8" fmla="*/ 440 w 1342"/>
              <a:gd name="T9" fmla="*/ 429 h 1067"/>
              <a:gd name="T10" fmla="*/ 594 w 1342"/>
              <a:gd name="T11" fmla="*/ 946 h 1067"/>
              <a:gd name="T12" fmla="*/ 803 w 1342"/>
              <a:gd name="T13" fmla="*/ 1067 h 1067"/>
              <a:gd name="T14" fmla="*/ 704 w 1342"/>
              <a:gd name="T15" fmla="*/ 968 h 1067"/>
              <a:gd name="T16" fmla="*/ 638 w 1342"/>
              <a:gd name="T17" fmla="*/ 528 h 1067"/>
              <a:gd name="T18" fmla="*/ 990 w 1342"/>
              <a:gd name="T19" fmla="*/ 550 h 1067"/>
              <a:gd name="T20" fmla="*/ 1342 w 1342"/>
              <a:gd name="T21" fmla="*/ 693 h 1067"/>
              <a:gd name="T22" fmla="*/ 561 w 1342"/>
              <a:gd name="T23" fmla="*/ 495 h 1067"/>
              <a:gd name="T24" fmla="*/ 264 w 1342"/>
              <a:gd name="T25" fmla="*/ 253 h 1067"/>
              <a:gd name="T26" fmla="*/ 132 w 1342"/>
              <a:gd name="T27" fmla="*/ 132 h 1067"/>
              <a:gd name="T28" fmla="*/ 11 w 1342"/>
              <a:gd name="T29" fmla="*/ 0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42" h="1067">
                <a:moveTo>
                  <a:pt x="11" y="0"/>
                </a:moveTo>
                <a:cubicBezTo>
                  <a:pt x="22" y="66"/>
                  <a:pt x="0" y="33"/>
                  <a:pt x="55" y="88"/>
                </a:cubicBezTo>
                <a:cubicBezTo>
                  <a:pt x="209" y="286"/>
                  <a:pt x="165" y="209"/>
                  <a:pt x="132" y="363"/>
                </a:cubicBezTo>
                <a:cubicBezTo>
                  <a:pt x="209" y="341"/>
                  <a:pt x="176" y="330"/>
                  <a:pt x="231" y="297"/>
                </a:cubicBezTo>
                <a:cubicBezTo>
                  <a:pt x="297" y="319"/>
                  <a:pt x="396" y="385"/>
                  <a:pt x="440" y="429"/>
                </a:cubicBezTo>
                <a:cubicBezTo>
                  <a:pt x="572" y="561"/>
                  <a:pt x="319" y="638"/>
                  <a:pt x="594" y="946"/>
                </a:cubicBezTo>
                <a:cubicBezTo>
                  <a:pt x="649" y="1001"/>
                  <a:pt x="693" y="1067"/>
                  <a:pt x="803" y="1067"/>
                </a:cubicBezTo>
                <a:cubicBezTo>
                  <a:pt x="781" y="1023"/>
                  <a:pt x="737" y="1012"/>
                  <a:pt x="704" y="968"/>
                </a:cubicBezTo>
                <a:cubicBezTo>
                  <a:pt x="627" y="891"/>
                  <a:pt x="374" y="550"/>
                  <a:pt x="638" y="528"/>
                </a:cubicBezTo>
                <a:lnTo>
                  <a:pt x="990" y="550"/>
                </a:lnTo>
                <a:cubicBezTo>
                  <a:pt x="1287" y="594"/>
                  <a:pt x="1243" y="682"/>
                  <a:pt x="1342" y="693"/>
                </a:cubicBezTo>
                <a:cubicBezTo>
                  <a:pt x="1287" y="473"/>
                  <a:pt x="792" y="517"/>
                  <a:pt x="561" y="495"/>
                </a:cubicBezTo>
                <a:cubicBezTo>
                  <a:pt x="495" y="330"/>
                  <a:pt x="396" y="363"/>
                  <a:pt x="264" y="253"/>
                </a:cubicBezTo>
                <a:cubicBezTo>
                  <a:pt x="220" y="209"/>
                  <a:pt x="176" y="176"/>
                  <a:pt x="132" y="132"/>
                </a:cubicBezTo>
                <a:cubicBezTo>
                  <a:pt x="88" y="77"/>
                  <a:pt x="66" y="33"/>
                  <a:pt x="11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CC177F95-D72E-446D-A5AA-843994A5AC3C}"/>
              </a:ext>
            </a:extLst>
          </p:cNvPr>
          <p:cNvSpPr>
            <a:spLocks/>
          </p:cNvSpPr>
          <p:nvPr/>
        </p:nvSpPr>
        <p:spPr bwMode="auto">
          <a:xfrm>
            <a:off x="2357438" y="4124326"/>
            <a:ext cx="150813" cy="757238"/>
          </a:xfrm>
          <a:custGeom>
            <a:avLst/>
            <a:gdLst>
              <a:gd name="T0" fmla="*/ 429 w 451"/>
              <a:gd name="T1" fmla="*/ 2068 h 2266"/>
              <a:gd name="T2" fmla="*/ 396 w 451"/>
              <a:gd name="T3" fmla="*/ 1980 h 2266"/>
              <a:gd name="T4" fmla="*/ 341 w 451"/>
              <a:gd name="T5" fmla="*/ 1870 h 2266"/>
              <a:gd name="T6" fmla="*/ 121 w 451"/>
              <a:gd name="T7" fmla="*/ 1133 h 2266"/>
              <a:gd name="T8" fmla="*/ 121 w 451"/>
              <a:gd name="T9" fmla="*/ 836 h 2266"/>
              <a:gd name="T10" fmla="*/ 264 w 451"/>
              <a:gd name="T11" fmla="*/ 11 h 2266"/>
              <a:gd name="T12" fmla="*/ 253 w 451"/>
              <a:gd name="T13" fmla="*/ 55 h 2266"/>
              <a:gd name="T14" fmla="*/ 132 w 451"/>
              <a:gd name="T15" fmla="*/ 572 h 2266"/>
              <a:gd name="T16" fmla="*/ 66 w 451"/>
              <a:gd name="T17" fmla="*/ 1155 h 2266"/>
              <a:gd name="T18" fmla="*/ 154 w 451"/>
              <a:gd name="T19" fmla="*/ 1705 h 2266"/>
              <a:gd name="T20" fmla="*/ 44 w 451"/>
              <a:gd name="T21" fmla="*/ 2266 h 2266"/>
              <a:gd name="T22" fmla="*/ 110 w 451"/>
              <a:gd name="T23" fmla="*/ 2167 h 2266"/>
              <a:gd name="T24" fmla="*/ 187 w 451"/>
              <a:gd name="T25" fmla="*/ 1716 h 2266"/>
              <a:gd name="T26" fmla="*/ 429 w 451"/>
              <a:gd name="T27" fmla="*/ 2068 h 2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1" h="2266">
                <a:moveTo>
                  <a:pt x="429" y="2068"/>
                </a:moveTo>
                <a:cubicBezTo>
                  <a:pt x="451" y="2013"/>
                  <a:pt x="418" y="2013"/>
                  <a:pt x="396" y="1980"/>
                </a:cubicBezTo>
                <a:cubicBezTo>
                  <a:pt x="352" y="1925"/>
                  <a:pt x="363" y="1947"/>
                  <a:pt x="341" y="1870"/>
                </a:cubicBezTo>
                <a:cubicBezTo>
                  <a:pt x="220" y="1518"/>
                  <a:pt x="44" y="1617"/>
                  <a:pt x="121" y="1133"/>
                </a:cubicBezTo>
                <a:cubicBezTo>
                  <a:pt x="143" y="1001"/>
                  <a:pt x="110" y="946"/>
                  <a:pt x="121" y="836"/>
                </a:cubicBezTo>
                <a:cubicBezTo>
                  <a:pt x="143" y="627"/>
                  <a:pt x="341" y="231"/>
                  <a:pt x="264" y="11"/>
                </a:cubicBezTo>
                <a:cubicBezTo>
                  <a:pt x="242" y="44"/>
                  <a:pt x="253" y="0"/>
                  <a:pt x="253" y="55"/>
                </a:cubicBezTo>
                <a:cubicBezTo>
                  <a:pt x="209" y="286"/>
                  <a:pt x="319" y="44"/>
                  <a:pt x="132" y="572"/>
                </a:cubicBezTo>
                <a:cubicBezTo>
                  <a:pt x="55" y="825"/>
                  <a:pt x="110" y="924"/>
                  <a:pt x="66" y="1155"/>
                </a:cubicBezTo>
                <a:cubicBezTo>
                  <a:pt x="0" y="1540"/>
                  <a:pt x="165" y="1474"/>
                  <a:pt x="154" y="1705"/>
                </a:cubicBezTo>
                <a:cubicBezTo>
                  <a:pt x="143" y="1892"/>
                  <a:pt x="77" y="2079"/>
                  <a:pt x="44" y="2266"/>
                </a:cubicBezTo>
                <a:cubicBezTo>
                  <a:pt x="99" y="2255"/>
                  <a:pt x="99" y="2244"/>
                  <a:pt x="110" y="2167"/>
                </a:cubicBezTo>
                <a:cubicBezTo>
                  <a:pt x="143" y="2024"/>
                  <a:pt x="154" y="1837"/>
                  <a:pt x="187" y="1716"/>
                </a:cubicBezTo>
                <a:cubicBezTo>
                  <a:pt x="286" y="1760"/>
                  <a:pt x="319" y="1980"/>
                  <a:pt x="429" y="206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6D92256-183D-4174-AF3A-2F2AE0513AF6}"/>
              </a:ext>
            </a:extLst>
          </p:cNvPr>
          <p:cNvSpPr>
            <a:spLocks/>
          </p:cNvSpPr>
          <p:nvPr/>
        </p:nvSpPr>
        <p:spPr bwMode="auto">
          <a:xfrm>
            <a:off x="3225800" y="4711701"/>
            <a:ext cx="638175" cy="357188"/>
          </a:xfrm>
          <a:custGeom>
            <a:avLst/>
            <a:gdLst>
              <a:gd name="T0" fmla="*/ 1023 w 1903"/>
              <a:gd name="T1" fmla="*/ 242 h 1067"/>
              <a:gd name="T2" fmla="*/ 814 w 1903"/>
              <a:gd name="T3" fmla="*/ 0 h 1067"/>
              <a:gd name="T4" fmla="*/ 1276 w 1903"/>
              <a:gd name="T5" fmla="*/ 627 h 1067"/>
              <a:gd name="T6" fmla="*/ 1001 w 1903"/>
              <a:gd name="T7" fmla="*/ 803 h 1067"/>
              <a:gd name="T8" fmla="*/ 275 w 1903"/>
              <a:gd name="T9" fmla="*/ 935 h 1067"/>
              <a:gd name="T10" fmla="*/ 0 w 1903"/>
              <a:gd name="T11" fmla="*/ 1067 h 1067"/>
              <a:gd name="T12" fmla="*/ 154 w 1903"/>
              <a:gd name="T13" fmla="*/ 1012 h 1067"/>
              <a:gd name="T14" fmla="*/ 693 w 1903"/>
              <a:gd name="T15" fmla="*/ 935 h 1067"/>
              <a:gd name="T16" fmla="*/ 1045 w 1903"/>
              <a:gd name="T17" fmla="*/ 858 h 1067"/>
              <a:gd name="T18" fmla="*/ 1287 w 1903"/>
              <a:gd name="T19" fmla="*/ 682 h 1067"/>
              <a:gd name="T20" fmla="*/ 1606 w 1903"/>
              <a:gd name="T21" fmla="*/ 748 h 1067"/>
              <a:gd name="T22" fmla="*/ 1903 w 1903"/>
              <a:gd name="T23" fmla="*/ 781 h 1067"/>
              <a:gd name="T24" fmla="*/ 1518 w 1903"/>
              <a:gd name="T25" fmla="*/ 693 h 1067"/>
              <a:gd name="T26" fmla="*/ 1023 w 1903"/>
              <a:gd name="T27" fmla="*/ 242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03" h="1067">
                <a:moveTo>
                  <a:pt x="1023" y="242"/>
                </a:moveTo>
                <a:cubicBezTo>
                  <a:pt x="869" y="121"/>
                  <a:pt x="902" y="88"/>
                  <a:pt x="814" y="0"/>
                </a:cubicBezTo>
                <a:cubicBezTo>
                  <a:pt x="847" y="209"/>
                  <a:pt x="1243" y="396"/>
                  <a:pt x="1276" y="627"/>
                </a:cubicBezTo>
                <a:lnTo>
                  <a:pt x="1001" y="803"/>
                </a:lnTo>
                <a:cubicBezTo>
                  <a:pt x="649" y="1034"/>
                  <a:pt x="594" y="814"/>
                  <a:pt x="275" y="935"/>
                </a:cubicBezTo>
                <a:cubicBezTo>
                  <a:pt x="132" y="1001"/>
                  <a:pt x="121" y="990"/>
                  <a:pt x="0" y="1067"/>
                </a:cubicBezTo>
                <a:cubicBezTo>
                  <a:pt x="66" y="1067"/>
                  <a:pt x="88" y="1045"/>
                  <a:pt x="154" y="1012"/>
                </a:cubicBezTo>
                <a:cubicBezTo>
                  <a:pt x="352" y="924"/>
                  <a:pt x="484" y="924"/>
                  <a:pt x="693" y="935"/>
                </a:cubicBezTo>
                <a:cubicBezTo>
                  <a:pt x="836" y="946"/>
                  <a:pt x="913" y="880"/>
                  <a:pt x="1045" y="858"/>
                </a:cubicBezTo>
                <a:cubicBezTo>
                  <a:pt x="1188" y="825"/>
                  <a:pt x="1232" y="770"/>
                  <a:pt x="1287" y="682"/>
                </a:cubicBezTo>
                <a:cubicBezTo>
                  <a:pt x="1419" y="671"/>
                  <a:pt x="1474" y="726"/>
                  <a:pt x="1606" y="748"/>
                </a:cubicBezTo>
                <a:cubicBezTo>
                  <a:pt x="1848" y="792"/>
                  <a:pt x="1848" y="836"/>
                  <a:pt x="1903" y="781"/>
                </a:cubicBezTo>
                <a:cubicBezTo>
                  <a:pt x="1837" y="759"/>
                  <a:pt x="1617" y="726"/>
                  <a:pt x="1518" y="693"/>
                </a:cubicBezTo>
                <a:cubicBezTo>
                  <a:pt x="1232" y="627"/>
                  <a:pt x="1375" y="539"/>
                  <a:pt x="1023" y="24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30E72D4F-0BE0-46F7-AE03-A117F97B96BC}"/>
              </a:ext>
            </a:extLst>
          </p:cNvPr>
          <p:cNvSpPr>
            <a:spLocks/>
          </p:cNvSpPr>
          <p:nvPr/>
        </p:nvSpPr>
        <p:spPr bwMode="auto">
          <a:xfrm>
            <a:off x="1135063" y="2962276"/>
            <a:ext cx="446088" cy="333375"/>
          </a:xfrm>
          <a:custGeom>
            <a:avLst/>
            <a:gdLst>
              <a:gd name="T0" fmla="*/ 1331 w 1331"/>
              <a:gd name="T1" fmla="*/ 33 h 1001"/>
              <a:gd name="T2" fmla="*/ 1265 w 1331"/>
              <a:gd name="T3" fmla="*/ 0 h 1001"/>
              <a:gd name="T4" fmla="*/ 1133 w 1331"/>
              <a:gd name="T5" fmla="*/ 11 h 1001"/>
              <a:gd name="T6" fmla="*/ 1155 w 1331"/>
              <a:gd name="T7" fmla="*/ 55 h 1001"/>
              <a:gd name="T8" fmla="*/ 1144 w 1331"/>
              <a:gd name="T9" fmla="*/ 88 h 1001"/>
              <a:gd name="T10" fmla="*/ 1122 w 1331"/>
              <a:gd name="T11" fmla="*/ 110 h 1001"/>
              <a:gd name="T12" fmla="*/ 814 w 1331"/>
              <a:gd name="T13" fmla="*/ 297 h 1001"/>
              <a:gd name="T14" fmla="*/ 286 w 1331"/>
              <a:gd name="T15" fmla="*/ 451 h 1001"/>
              <a:gd name="T16" fmla="*/ 0 w 1331"/>
              <a:gd name="T17" fmla="*/ 583 h 1001"/>
              <a:gd name="T18" fmla="*/ 682 w 1331"/>
              <a:gd name="T19" fmla="*/ 385 h 1001"/>
              <a:gd name="T20" fmla="*/ 572 w 1331"/>
              <a:gd name="T21" fmla="*/ 770 h 1001"/>
              <a:gd name="T22" fmla="*/ 352 w 1331"/>
              <a:gd name="T23" fmla="*/ 1001 h 1001"/>
              <a:gd name="T24" fmla="*/ 616 w 1331"/>
              <a:gd name="T25" fmla="*/ 803 h 1001"/>
              <a:gd name="T26" fmla="*/ 660 w 1331"/>
              <a:gd name="T27" fmla="*/ 605 h 1001"/>
              <a:gd name="T28" fmla="*/ 715 w 1331"/>
              <a:gd name="T29" fmla="*/ 440 h 1001"/>
              <a:gd name="T30" fmla="*/ 836 w 1331"/>
              <a:gd name="T31" fmla="*/ 319 h 1001"/>
              <a:gd name="T32" fmla="*/ 1166 w 1331"/>
              <a:gd name="T33" fmla="*/ 88 h 1001"/>
              <a:gd name="T34" fmla="*/ 1177 w 1331"/>
              <a:gd name="T35" fmla="*/ 88 h 1001"/>
              <a:gd name="T36" fmla="*/ 1221 w 1331"/>
              <a:gd name="T37" fmla="*/ 22 h 1001"/>
              <a:gd name="T38" fmla="*/ 1331 w 1331"/>
              <a:gd name="T39" fmla="*/ 33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31" h="1001">
                <a:moveTo>
                  <a:pt x="1331" y="33"/>
                </a:moveTo>
                <a:lnTo>
                  <a:pt x="1265" y="0"/>
                </a:lnTo>
                <a:cubicBezTo>
                  <a:pt x="1155" y="22"/>
                  <a:pt x="1221" y="33"/>
                  <a:pt x="1133" y="11"/>
                </a:cubicBezTo>
                <a:cubicBezTo>
                  <a:pt x="1155" y="33"/>
                  <a:pt x="1144" y="22"/>
                  <a:pt x="1155" y="55"/>
                </a:cubicBezTo>
                <a:cubicBezTo>
                  <a:pt x="1144" y="88"/>
                  <a:pt x="1166" y="55"/>
                  <a:pt x="1144" y="88"/>
                </a:cubicBezTo>
                <a:cubicBezTo>
                  <a:pt x="1133" y="110"/>
                  <a:pt x="1144" y="88"/>
                  <a:pt x="1122" y="110"/>
                </a:cubicBezTo>
                <a:lnTo>
                  <a:pt x="814" y="297"/>
                </a:lnTo>
                <a:lnTo>
                  <a:pt x="286" y="451"/>
                </a:lnTo>
                <a:cubicBezTo>
                  <a:pt x="242" y="462"/>
                  <a:pt x="22" y="539"/>
                  <a:pt x="0" y="583"/>
                </a:cubicBezTo>
                <a:cubicBezTo>
                  <a:pt x="88" y="550"/>
                  <a:pt x="616" y="385"/>
                  <a:pt x="682" y="385"/>
                </a:cubicBezTo>
                <a:cubicBezTo>
                  <a:pt x="682" y="429"/>
                  <a:pt x="594" y="715"/>
                  <a:pt x="572" y="770"/>
                </a:cubicBezTo>
                <a:cubicBezTo>
                  <a:pt x="506" y="935"/>
                  <a:pt x="418" y="946"/>
                  <a:pt x="352" y="1001"/>
                </a:cubicBezTo>
                <a:cubicBezTo>
                  <a:pt x="473" y="1001"/>
                  <a:pt x="594" y="847"/>
                  <a:pt x="616" y="803"/>
                </a:cubicBezTo>
                <a:cubicBezTo>
                  <a:pt x="638" y="737"/>
                  <a:pt x="638" y="671"/>
                  <a:pt x="660" y="605"/>
                </a:cubicBezTo>
                <a:cubicBezTo>
                  <a:pt x="682" y="528"/>
                  <a:pt x="693" y="506"/>
                  <a:pt x="715" y="440"/>
                </a:cubicBezTo>
                <a:cubicBezTo>
                  <a:pt x="759" y="341"/>
                  <a:pt x="748" y="352"/>
                  <a:pt x="836" y="319"/>
                </a:cubicBezTo>
                <a:cubicBezTo>
                  <a:pt x="990" y="264"/>
                  <a:pt x="1078" y="209"/>
                  <a:pt x="1166" y="88"/>
                </a:cubicBezTo>
                <a:cubicBezTo>
                  <a:pt x="1166" y="88"/>
                  <a:pt x="1177" y="88"/>
                  <a:pt x="1177" y="88"/>
                </a:cubicBezTo>
                <a:lnTo>
                  <a:pt x="1221" y="22"/>
                </a:lnTo>
                <a:lnTo>
                  <a:pt x="1331" y="33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A1692BE-228B-484A-9BE7-4E282DDD680A}"/>
              </a:ext>
            </a:extLst>
          </p:cNvPr>
          <p:cNvSpPr>
            <a:spLocks/>
          </p:cNvSpPr>
          <p:nvPr/>
        </p:nvSpPr>
        <p:spPr bwMode="auto">
          <a:xfrm>
            <a:off x="3214688" y="3700463"/>
            <a:ext cx="269875" cy="407988"/>
          </a:xfrm>
          <a:custGeom>
            <a:avLst/>
            <a:gdLst>
              <a:gd name="T0" fmla="*/ 132 w 803"/>
              <a:gd name="T1" fmla="*/ 407 h 1222"/>
              <a:gd name="T2" fmla="*/ 495 w 803"/>
              <a:gd name="T3" fmla="*/ 231 h 1222"/>
              <a:gd name="T4" fmla="*/ 759 w 803"/>
              <a:gd name="T5" fmla="*/ 0 h 1222"/>
              <a:gd name="T6" fmla="*/ 671 w 803"/>
              <a:gd name="T7" fmla="*/ 165 h 1222"/>
              <a:gd name="T8" fmla="*/ 440 w 803"/>
              <a:gd name="T9" fmla="*/ 187 h 1222"/>
              <a:gd name="T10" fmla="*/ 132 w 803"/>
              <a:gd name="T11" fmla="*/ 341 h 1222"/>
              <a:gd name="T12" fmla="*/ 55 w 803"/>
              <a:gd name="T13" fmla="*/ 198 h 1222"/>
              <a:gd name="T14" fmla="*/ 121 w 803"/>
              <a:gd name="T15" fmla="*/ 716 h 1222"/>
              <a:gd name="T16" fmla="*/ 0 w 803"/>
              <a:gd name="T17" fmla="*/ 1222 h 1222"/>
              <a:gd name="T18" fmla="*/ 132 w 803"/>
              <a:gd name="T19" fmla="*/ 407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3" h="1222">
                <a:moveTo>
                  <a:pt x="132" y="407"/>
                </a:moveTo>
                <a:cubicBezTo>
                  <a:pt x="286" y="264"/>
                  <a:pt x="308" y="220"/>
                  <a:pt x="495" y="231"/>
                </a:cubicBezTo>
                <a:cubicBezTo>
                  <a:pt x="792" y="231"/>
                  <a:pt x="803" y="44"/>
                  <a:pt x="759" y="0"/>
                </a:cubicBezTo>
                <a:cubicBezTo>
                  <a:pt x="715" y="77"/>
                  <a:pt x="737" y="121"/>
                  <a:pt x="671" y="165"/>
                </a:cubicBezTo>
                <a:cubicBezTo>
                  <a:pt x="605" y="209"/>
                  <a:pt x="517" y="187"/>
                  <a:pt x="440" y="187"/>
                </a:cubicBezTo>
                <a:cubicBezTo>
                  <a:pt x="176" y="187"/>
                  <a:pt x="275" y="275"/>
                  <a:pt x="132" y="341"/>
                </a:cubicBezTo>
                <a:cubicBezTo>
                  <a:pt x="77" y="286"/>
                  <a:pt x="110" y="264"/>
                  <a:pt x="55" y="198"/>
                </a:cubicBezTo>
                <a:cubicBezTo>
                  <a:pt x="22" y="264"/>
                  <a:pt x="121" y="484"/>
                  <a:pt x="121" y="716"/>
                </a:cubicBezTo>
                <a:cubicBezTo>
                  <a:pt x="121" y="1222"/>
                  <a:pt x="33" y="1046"/>
                  <a:pt x="0" y="1222"/>
                </a:cubicBezTo>
                <a:cubicBezTo>
                  <a:pt x="253" y="1156"/>
                  <a:pt x="132" y="462"/>
                  <a:pt x="132" y="40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32489D8-2942-4423-9327-51FE0CFAC8F3}"/>
              </a:ext>
            </a:extLst>
          </p:cNvPr>
          <p:cNvSpPr>
            <a:spLocks/>
          </p:cNvSpPr>
          <p:nvPr/>
        </p:nvSpPr>
        <p:spPr bwMode="auto">
          <a:xfrm>
            <a:off x="3657600" y="939801"/>
            <a:ext cx="209550" cy="201613"/>
          </a:xfrm>
          <a:custGeom>
            <a:avLst/>
            <a:gdLst>
              <a:gd name="T0" fmla="*/ 407 w 627"/>
              <a:gd name="T1" fmla="*/ 198 h 605"/>
              <a:gd name="T2" fmla="*/ 484 w 627"/>
              <a:gd name="T3" fmla="*/ 0 h 605"/>
              <a:gd name="T4" fmla="*/ 374 w 627"/>
              <a:gd name="T5" fmla="*/ 110 h 605"/>
              <a:gd name="T6" fmla="*/ 341 w 627"/>
              <a:gd name="T7" fmla="*/ 286 h 605"/>
              <a:gd name="T8" fmla="*/ 88 w 627"/>
              <a:gd name="T9" fmla="*/ 473 h 605"/>
              <a:gd name="T10" fmla="*/ 33 w 627"/>
              <a:gd name="T11" fmla="*/ 308 h 605"/>
              <a:gd name="T12" fmla="*/ 33 w 627"/>
              <a:gd name="T13" fmla="*/ 605 h 605"/>
              <a:gd name="T14" fmla="*/ 132 w 627"/>
              <a:gd name="T15" fmla="*/ 517 h 605"/>
              <a:gd name="T16" fmla="*/ 528 w 627"/>
              <a:gd name="T17" fmla="*/ 506 h 605"/>
              <a:gd name="T18" fmla="*/ 231 w 627"/>
              <a:gd name="T19" fmla="*/ 484 h 605"/>
              <a:gd name="T20" fmla="*/ 627 w 627"/>
              <a:gd name="T21" fmla="*/ 132 h 605"/>
              <a:gd name="T22" fmla="*/ 407 w 627"/>
              <a:gd name="T23" fmla="*/ 198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7" h="605">
                <a:moveTo>
                  <a:pt x="407" y="198"/>
                </a:moveTo>
                <a:cubicBezTo>
                  <a:pt x="407" y="110"/>
                  <a:pt x="462" y="88"/>
                  <a:pt x="484" y="0"/>
                </a:cubicBezTo>
                <a:cubicBezTo>
                  <a:pt x="418" y="22"/>
                  <a:pt x="418" y="55"/>
                  <a:pt x="374" y="110"/>
                </a:cubicBezTo>
                <a:cubicBezTo>
                  <a:pt x="341" y="176"/>
                  <a:pt x="341" y="198"/>
                  <a:pt x="341" y="286"/>
                </a:cubicBezTo>
                <a:cubicBezTo>
                  <a:pt x="242" y="330"/>
                  <a:pt x="231" y="429"/>
                  <a:pt x="88" y="473"/>
                </a:cubicBezTo>
                <a:cubicBezTo>
                  <a:pt x="55" y="407"/>
                  <a:pt x="77" y="363"/>
                  <a:pt x="33" y="308"/>
                </a:cubicBezTo>
                <a:cubicBezTo>
                  <a:pt x="0" y="363"/>
                  <a:pt x="11" y="517"/>
                  <a:pt x="33" y="605"/>
                </a:cubicBezTo>
                <a:cubicBezTo>
                  <a:pt x="99" y="583"/>
                  <a:pt x="88" y="572"/>
                  <a:pt x="132" y="517"/>
                </a:cubicBezTo>
                <a:cubicBezTo>
                  <a:pt x="220" y="517"/>
                  <a:pt x="473" y="528"/>
                  <a:pt x="528" y="506"/>
                </a:cubicBezTo>
                <a:cubicBezTo>
                  <a:pt x="484" y="440"/>
                  <a:pt x="495" y="506"/>
                  <a:pt x="231" y="484"/>
                </a:cubicBezTo>
                <a:cubicBezTo>
                  <a:pt x="286" y="286"/>
                  <a:pt x="550" y="253"/>
                  <a:pt x="627" y="132"/>
                </a:cubicBezTo>
                <a:cubicBezTo>
                  <a:pt x="550" y="88"/>
                  <a:pt x="528" y="187"/>
                  <a:pt x="407" y="19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EF15DE55-39A8-494E-AA47-1EC06D0A2DB9}"/>
              </a:ext>
            </a:extLst>
          </p:cNvPr>
          <p:cNvSpPr>
            <a:spLocks/>
          </p:cNvSpPr>
          <p:nvPr/>
        </p:nvSpPr>
        <p:spPr bwMode="auto">
          <a:xfrm>
            <a:off x="2033588" y="3762376"/>
            <a:ext cx="290513" cy="357188"/>
          </a:xfrm>
          <a:custGeom>
            <a:avLst/>
            <a:gdLst>
              <a:gd name="T0" fmla="*/ 869 w 869"/>
              <a:gd name="T1" fmla="*/ 980 h 1068"/>
              <a:gd name="T2" fmla="*/ 616 w 869"/>
              <a:gd name="T3" fmla="*/ 584 h 1068"/>
              <a:gd name="T4" fmla="*/ 605 w 869"/>
              <a:gd name="T5" fmla="*/ 275 h 1068"/>
              <a:gd name="T6" fmla="*/ 627 w 869"/>
              <a:gd name="T7" fmla="*/ 132 h 1068"/>
              <a:gd name="T8" fmla="*/ 638 w 869"/>
              <a:gd name="T9" fmla="*/ 66 h 1068"/>
              <a:gd name="T10" fmla="*/ 616 w 869"/>
              <a:gd name="T11" fmla="*/ 11 h 1068"/>
              <a:gd name="T12" fmla="*/ 638 w 869"/>
              <a:gd name="T13" fmla="*/ 870 h 1068"/>
              <a:gd name="T14" fmla="*/ 308 w 869"/>
              <a:gd name="T15" fmla="*/ 639 h 1068"/>
              <a:gd name="T16" fmla="*/ 55 w 869"/>
              <a:gd name="T17" fmla="*/ 341 h 1068"/>
              <a:gd name="T18" fmla="*/ 44 w 869"/>
              <a:gd name="T19" fmla="*/ 419 h 1068"/>
              <a:gd name="T20" fmla="*/ 176 w 869"/>
              <a:gd name="T21" fmla="*/ 584 h 1068"/>
              <a:gd name="T22" fmla="*/ 517 w 869"/>
              <a:gd name="T23" fmla="*/ 837 h 1068"/>
              <a:gd name="T24" fmla="*/ 869 w 869"/>
              <a:gd name="T25" fmla="*/ 980 h 1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69" h="1068">
                <a:moveTo>
                  <a:pt x="869" y="980"/>
                </a:moveTo>
                <a:cubicBezTo>
                  <a:pt x="759" y="947"/>
                  <a:pt x="671" y="1024"/>
                  <a:pt x="616" y="584"/>
                </a:cubicBezTo>
                <a:cubicBezTo>
                  <a:pt x="605" y="474"/>
                  <a:pt x="583" y="397"/>
                  <a:pt x="605" y="275"/>
                </a:cubicBezTo>
                <a:cubicBezTo>
                  <a:pt x="616" y="231"/>
                  <a:pt x="616" y="176"/>
                  <a:pt x="627" y="132"/>
                </a:cubicBezTo>
                <a:cubicBezTo>
                  <a:pt x="638" y="99"/>
                  <a:pt x="638" y="88"/>
                  <a:pt x="638" y="66"/>
                </a:cubicBezTo>
                <a:cubicBezTo>
                  <a:pt x="638" y="0"/>
                  <a:pt x="638" y="44"/>
                  <a:pt x="616" y="11"/>
                </a:cubicBezTo>
                <a:cubicBezTo>
                  <a:pt x="506" y="286"/>
                  <a:pt x="583" y="584"/>
                  <a:pt x="638" y="870"/>
                </a:cubicBezTo>
                <a:cubicBezTo>
                  <a:pt x="451" y="815"/>
                  <a:pt x="605" y="716"/>
                  <a:pt x="308" y="639"/>
                </a:cubicBezTo>
                <a:cubicBezTo>
                  <a:pt x="121" y="584"/>
                  <a:pt x="110" y="441"/>
                  <a:pt x="55" y="341"/>
                </a:cubicBezTo>
                <a:cubicBezTo>
                  <a:pt x="33" y="363"/>
                  <a:pt x="0" y="319"/>
                  <a:pt x="44" y="419"/>
                </a:cubicBezTo>
                <a:cubicBezTo>
                  <a:pt x="66" y="474"/>
                  <a:pt x="132" y="551"/>
                  <a:pt x="176" y="584"/>
                </a:cubicBezTo>
                <a:cubicBezTo>
                  <a:pt x="374" y="771"/>
                  <a:pt x="286" y="562"/>
                  <a:pt x="517" y="837"/>
                </a:cubicBezTo>
                <a:cubicBezTo>
                  <a:pt x="572" y="914"/>
                  <a:pt x="803" y="1068"/>
                  <a:pt x="869" y="98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AA3BE95-55EE-469A-B4EF-813AA39F803A}"/>
              </a:ext>
            </a:extLst>
          </p:cNvPr>
          <p:cNvSpPr>
            <a:spLocks/>
          </p:cNvSpPr>
          <p:nvPr/>
        </p:nvSpPr>
        <p:spPr bwMode="auto">
          <a:xfrm>
            <a:off x="4194175" y="4071938"/>
            <a:ext cx="280988" cy="261938"/>
          </a:xfrm>
          <a:custGeom>
            <a:avLst/>
            <a:gdLst>
              <a:gd name="T0" fmla="*/ 88 w 837"/>
              <a:gd name="T1" fmla="*/ 781 h 781"/>
              <a:gd name="T2" fmla="*/ 837 w 837"/>
              <a:gd name="T3" fmla="*/ 748 h 781"/>
              <a:gd name="T4" fmla="*/ 132 w 837"/>
              <a:gd name="T5" fmla="*/ 748 h 781"/>
              <a:gd name="T6" fmla="*/ 231 w 837"/>
              <a:gd name="T7" fmla="*/ 341 h 781"/>
              <a:gd name="T8" fmla="*/ 528 w 837"/>
              <a:gd name="T9" fmla="*/ 209 h 781"/>
              <a:gd name="T10" fmla="*/ 705 w 837"/>
              <a:gd name="T11" fmla="*/ 77 h 781"/>
              <a:gd name="T12" fmla="*/ 264 w 837"/>
              <a:gd name="T13" fmla="*/ 231 h 781"/>
              <a:gd name="T14" fmla="*/ 231 w 837"/>
              <a:gd name="T15" fmla="*/ 0 h 781"/>
              <a:gd name="T16" fmla="*/ 121 w 837"/>
              <a:gd name="T17" fmla="*/ 374 h 781"/>
              <a:gd name="T18" fmla="*/ 110 w 837"/>
              <a:gd name="T19" fmla="*/ 726 h 781"/>
              <a:gd name="T20" fmla="*/ 88 w 837"/>
              <a:gd name="T21" fmla="*/ 781 h 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37" h="781">
                <a:moveTo>
                  <a:pt x="88" y="781"/>
                </a:moveTo>
                <a:cubicBezTo>
                  <a:pt x="253" y="726"/>
                  <a:pt x="628" y="770"/>
                  <a:pt x="837" y="748"/>
                </a:cubicBezTo>
                <a:cubicBezTo>
                  <a:pt x="782" y="693"/>
                  <a:pt x="242" y="759"/>
                  <a:pt x="132" y="748"/>
                </a:cubicBezTo>
                <a:cubicBezTo>
                  <a:pt x="99" y="418"/>
                  <a:pt x="33" y="550"/>
                  <a:pt x="231" y="341"/>
                </a:cubicBezTo>
                <a:cubicBezTo>
                  <a:pt x="308" y="253"/>
                  <a:pt x="352" y="264"/>
                  <a:pt x="528" y="209"/>
                </a:cubicBezTo>
                <a:cubicBezTo>
                  <a:pt x="705" y="154"/>
                  <a:pt x="705" y="143"/>
                  <a:pt x="705" y="77"/>
                </a:cubicBezTo>
                <a:cubicBezTo>
                  <a:pt x="628" y="154"/>
                  <a:pt x="385" y="242"/>
                  <a:pt x="264" y="231"/>
                </a:cubicBezTo>
                <a:cubicBezTo>
                  <a:pt x="220" y="88"/>
                  <a:pt x="275" y="55"/>
                  <a:pt x="231" y="0"/>
                </a:cubicBezTo>
                <a:cubicBezTo>
                  <a:pt x="154" y="110"/>
                  <a:pt x="253" y="198"/>
                  <a:pt x="121" y="374"/>
                </a:cubicBezTo>
                <a:cubicBezTo>
                  <a:pt x="66" y="462"/>
                  <a:pt x="0" y="616"/>
                  <a:pt x="110" y="726"/>
                </a:cubicBezTo>
                <a:cubicBezTo>
                  <a:pt x="88" y="770"/>
                  <a:pt x="121" y="770"/>
                  <a:pt x="88" y="78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4F2575A-EC4D-473B-8254-1D2531D9EEAC}"/>
              </a:ext>
            </a:extLst>
          </p:cNvPr>
          <p:cNvSpPr>
            <a:spLocks/>
          </p:cNvSpPr>
          <p:nvPr/>
        </p:nvSpPr>
        <p:spPr bwMode="auto">
          <a:xfrm>
            <a:off x="958850" y="2266951"/>
            <a:ext cx="330200" cy="371475"/>
          </a:xfrm>
          <a:custGeom>
            <a:avLst/>
            <a:gdLst>
              <a:gd name="T0" fmla="*/ 0 w 990"/>
              <a:gd name="T1" fmla="*/ 847 h 1112"/>
              <a:gd name="T2" fmla="*/ 209 w 990"/>
              <a:gd name="T3" fmla="*/ 980 h 1112"/>
              <a:gd name="T4" fmla="*/ 231 w 990"/>
              <a:gd name="T5" fmla="*/ 1046 h 1112"/>
              <a:gd name="T6" fmla="*/ 396 w 990"/>
              <a:gd name="T7" fmla="*/ 814 h 1112"/>
              <a:gd name="T8" fmla="*/ 880 w 990"/>
              <a:gd name="T9" fmla="*/ 319 h 1112"/>
              <a:gd name="T10" fmla="*/ 935 w 990"/>
              <a:gd name="T11" fmla="*/ 275 h 1112"/>
              <a:gd name="T12" fmla="*/ 979 w 990"/>
              <a:gd name="T13" fmla="*/ 209 h 1112"/>
              <a:gd name="T14" fmla="*/ 572 w 990"/>
              <a:gd name="T15" fmla="*/ 484 h 1112"/>
              <a:gd name="T16" fmla="*/ 671 w 990"/>
              <a:gd name="T17" fmla="*/ 0 h 1112"/>
              <a:gd name="T18" fmla="*/ 583 w 990"/>
              <a:gd name="T19" fmla="*/ 110 h 1112"/>
              <a:gd name="T20" fmla="*/ 561 w 990"/>
              <a:gd name="T21" fmla="*/ 583 h 1112"/>
              <a:gd name="T22" fmla="*/ 143 w 990"/>
              <a:gd name="T23" fmla="*/ 968 h 1112"/>
              <a:gd name="T24" fmla="*/ 132 w 990"/>
              <a:gd name="T25" fmla="*/ 957 h 1112"/>
              <a:gd name="T26" fmla="*/ 0 w 990"/>
              <a:gd name="T27" fmla="*/ 847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90" h="1112">
                <a:moveTo>
                  <a:pt x="0" y="847"/>
                </a:moveTo>
                <a:cubicBezTo>
                  <a:pt x="44" y="924"/>
                  <a:pt x="110" y="991"/>
                  <a:pt x="209" y="980"/>
                </a:cubicBezTo>
                <a:cubicBezTo>
                  <a:pt x="198" y="1112"/>
                  <a:pt x="209" y="1013"/>
                  <a:pt x="231" y="1046"/>
                </a:cubicBezTo>
                <a:cubicBezTo>
                  <a:pt x="231" y="946"/>
                  <a:pt x="330" y="880"/>
                  <a:pt x="396" y="814"/>
                </a:cubicBezTo>
                <a:cubicBezTo>
                  <a:pt x="594" y="605"/>
                  <a:pt x="671" y="506"/>
                  <a:pt x="880" y="319"/>
                </a:cubicBezTo>
                <a:cubicBezTo>
                  <a:pt x="902" y="308"/>
                  <a:pt x="924" y="286"/>
                  <a:pt x="935" y="275"/>
                </a:cubicBezTo>
                <a:cubicBezTo>
                  <a:pt x="990" y="220"/>
                  <a:pt x="957" y="275"/>
                  <a:pt x="979" y="209"/>
                </a:cubicBezTo>
                <a:cubicBezTo>
                  <a:pt x="836" y="253"/>
                  <a:pt x="660" y="550"/>
                  <a:pt x="572" y="484"/>
                </a:cubicBezTo>
                <a:cubicBezTo>
                  <a:pt x="462" y="319"/>
                  <a:pt x="627" y="121"/>
                  <a:pt x="671" y="0"/>
                </a:cubicBezTo>
                <a:cubicBezTo>
                  <a:pt x="616" y="33"/>
                  <a:pt x="616" y="44"/>
                  <a:pt x="583" y="110"/>
                </a:cubicBezTo>
                <a:cubicBezTo>
                  <a:pt x="462" y="341"/>
                  <a:pt x="462" y="396"/>
                  <a:pt x="561" y="583"/>
                </a:cubicBezTo>
                <a:cubicBezTo>
                  <a:pt x="440" y="693"/>
                  <a:pt x="308" y="924"/>
                  <a:pt x="143" y="968"/>
                </a:cubicBezTo>
                <a:cubicBezTo>
                  <a:pt x="143" y="968"/>
                  <a:pt x="143" y="968"/>
                  <a:pt x="132" y="957"/>
                </a:cubicBezTo>
                <a:lnTo>
                  <a:pt x="0" y="847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119F5BF-C7E5-401C-A456-B712DFA89A1C}"/>
              </a:ext>
            </a:extLst>
          </p:cNvPr>
          <p:cNvSpPr>
            <a:spLocks/>
          </p:cNvSpPr>
          <p:nvPr/>
        </p:nvSpPr>
        <p:spPr bwMode="auto">
          <a:xfrm>
            <a:off x="261938" y="2446338"/>
            <a:ext cx="371475" cy="231775"/>
          </a:xfrm>
          <a:custGeom>
            <a:avLst/>
            <a:gdLst>
              <a:gd name="T0" fmla="*/ 1111 w 1111"/>
              <a:gd name="T1" fmla="*/ 22 h 694"/>
              <a:gd name="T2" fmla="*/ 1067 w 1111"/>
              <a:gd name="T3" fmla="*/ 0 h 694"/>
              <a:gd name="T4" fmla="*/ 561 w 1111"/>
              <a:gd name="T5" fmla="*/ 176 h 694"/>
              <a:gd name="T6" fmla="*/ 0 w 1111"/>
              <a:gd name="T7" fmla="*/ 275 h 694"/>
              <a:gd name="T8" fmla="*/ 385 w 1111"/>
              <a:gd name="T9" fmla="*/ 209 h 694"/>
              <a:gd name="T10" fmla="*/ 836 w 1111"/>
              <a:gd name="T11" fmla="*/ 198 h 694"/>
              <a:gd name="T12" fmla="*/ 803 w 1111"/>
              <a:gd name="T13" fmla="*/ 407 h 694"/>
              <a:gd name="T14" fmla="*/ 792 w 1111"/>
              <a:gd name="T15" fmla="*/ 452 h 694"/>
              <a:gd name="T16" fmla="*/ 770 w 1111"/>
              <a:gd name="T17" fmla="*/ 694 h 694"/>
              <a:gd name="T18" fmla="*/ 814 w 1111"/>
              <a:gd name="T19" fmla="*/ 474 h 694"/>
              <a:gd name="T20" fmla="*/ 891 w 1111"/>
              <a:gd name="T21" fmla="*/ 154 h 694"/>
              <a:gd name="T22" fmla="*/ 1111 w 1111"/>
              <a:gd name="T23" fmla="*/ 22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1" h="694">
                <a:moveTo>
                  <a:pt x="1111" y="22"/>
                </a:moveTo>
                <a:lnTo>
                  <a:pt x="1067" y="0"/>
                </a:lnTo>
                <a:cubicBezTo>
                  <a:pt x="913" y="99"/>
                  <a:pt x="759" y="176"/>
                  <a:pt x="561" y="176"/>
                </a:cubicBezTo>
                <a:cubicBezTo>
                  <a:pt x="429" y="165"/>
                  <a:pt x="110" y="176"/>
                  <a:pt x="0" y="275"/>
                </a:cubicBezTo>
                <a:cubicBezTo>
                  <a:pt x="143" y="264"/>
                  <a:pt x="253" y="187"/>
                  <a:pt x="385" y="209"/>
                </a:cubicBezTo>
                <a:cubicBezTo>
                  <a:pt x="561" y="220"/>
                  <a:pt x="682" y="198"/>
                  <a:pt x="836" y="198"/>
                </a:cubicBezTo>
                <a:cubicBezTo>
                  <a:pt x="770" y="374"/>
                  <a:pt x="825" y="297"/>
                  <a:pt x="803" y="407"/>
                </a:cubicBezTo>
                <a:lnTo>
                  <a:pt x="792" y="452"/>
                </a:lnTo>
                <a:cubicBezTo>
                  <a:pt x="759" y="529"/>
                  <a:pt x="682" y="628"/>
                  <a:pt x="770" y="694"/>
                </a:cubicBezTo>
                <a:cubicBezTo>
                  <a:pt x="803" y="639"/>
                  <a:pt x="759" y="606"/>
                  <a:pt x="814" y="474"/>
                </a:cubicBezTo>
                <a:cubicBezTo>
                  <a:pt x="913" y="264"/>
                  <a:pt x="880" y="187"/>
                  <a:pt x="891" y="154"/>
                </a:cubicBezTo>
                <a:lnTo>
                  <a:pt x="1111" y="22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10A8467-60B3-454E-B4E2-007815A40148}"/>
              </a:ext>
            </a:extLst>
          </p:cNvPr>
          <p:cNvSpPr>
            <a:spLocks/>
          </p:cNvSpPr>
          <p:nvPr/>
        </p:nvSpPr>
        <p:spPr bwMode="auto">
          <a:xfrm>
            <a:off x="2700338" y="4929188"/>
            <a:ext cx="268288" cy="488950"/>
          </a:xfrm>
          <a:custGeom>
            <a:avLst/>
            <a:gdLst>
              <a:gd name="T0" fmla="*/ 77 w 803"/>
              <a:gd name="T1" fmla="*/ 33 h 1464"/>
              <a:gd name="T2" fmla="*/ 220 w 803"/>
              <a:gd name="T3" fmla="*/ 649 h 1464"/>
              <a:gd name="T4" fmla="*/ 484 w 803"/>
              <a:gd name="T5" fmla="*/ 947 h 1464"/>
              <a:gd name="T6" fmla="*/ 704 w 803"/>
              <a:gd name="T7" fmla="*/ 1387 h 1464"/>
              <a:gd name="T8" fmla="*/ 715 w 803"/>
              <a:gd name="T9" fmla="*/ 1398 h 1464"/>
              <a:gd name="T10" fmla="*/ 737 w 803"/>
              <a:gd name="T11" fmla="*/ 1431 h 1464"/>
              <a:gd name="T12" fmla="*/ 759 w 803"/>
              <a:gd name="T13" fmla="*/ 1442 h 1464"/>
              <a:gd name="T14" fmla="*/ 803 w 803"/>
              <a:gd name="T15" fmla="*/ 1464 h 1464"/>
              <a:gd name="T16" fmla="*/ 792 w 803"/>
              <a:gd name="T17" fmla="*/ 1453 h 1464"/>
              <a:gd name="T18" fmla="*/ 605 w 803"/>
              <a:gd name="T19" fmla="*/ 1101 h 1464"/>
              <a:gd name="T20" fmla="*/ 374 w 803"/>
              <a:gd name="T21" fmla="*/ 792 h 1464"/>
              <a:gd name="T22" fmla="*/ 143 w 803"/>
              <a:gd name="T23" fmla="*/ 473 h 1464"/>
              <a:gd name="T24" fmla="*/ 121 w 803"/>
              <a:gd name="T25" fmla="*/ 165 h 1464"/>
              <a:gd name="T26" fmla="*/ 77 w 803"/>
              <a:gd name="T27" fmla="*/ 33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03" h="1464">
                <a:moveTo>
                  <a:pt x="77" y="33"/>
                </a:moveTo>
                <a:cubicBezTo>
                  <a:pt x="33" y="352"/>
                  <a:pt x="0" y="275"/>
                  <a:pt x="220" y="649"/>
                </a:cubicBezTo>
                <a:cubicBezTo>
                  <a:pt x="275" y="737"/>
                  <a:pt x="440" y="892"/>
                  <a:pt x="484" y="947"/>
                </a:cubicBezTo>
                <a:lnTo>
                  <a:pt x="704" y="1387"/>
                </a:lnTo>
                <a:cubicBezTo>
                  <a:pt x="704" y="1398"/>
                  <a:pt x="715" y="1398"/>
                  <a:pt x="715" y="1398"/>
                </a:cubicBezTo>
                <a:lnTo>
                  <a:pt x="737" y="1431"/>
                </a:lnTo>
                <a:cubicBezTo>
                  <a:pt x="748" y="1431"/>
                  <a:pt x="759" y="1442"/>
                  <a:pt x="759" y="1442"/>
                </a:cubicBezTo>
                <a:cubicBezTo>
                  <a:pt x="803" y="1464"/>
                  <a:pt x="748" y="1442"/>
                  <a:pt x="803" y="1464"/>
                </a:cubicBezTo>
                <a:cubicBezTo>
                  <a:pt x="803" y="1464"/>
                  <a:pt x="792" y="1453"/>
                  <a:pt x="792" y="1453"/>
                </a:cubicBezTo>
                <a:cubicBezTo>
                  <a:pt x="671" y="1299"/>
                  <a:pt x="715" y="1310"/>
                  <a:pt x="605" y="1101"/>
                </a:cubicBezTo>
                <a:cubicBezTo>
                  <a:pt x="506" y="903"/>
                  <a:pt x="539" y="980"/>
                  <a:pt x="374" y="792"/>
                </a:cubicBezTo>
                <a:lnTo>
                  <a:pt x="143" y="473"/>
                </a:lnTo>
                <a:cubicBezTo>
                  <a:pt x="55" y="319"/>
                  <a:pt x="110" y="220"/>
                  <a:pt x="121" y="165"/>
                </a:cubicBezTo>
                <a:cubicBezTo>
                  <a:pt x="165" y="0"/>
                  <a:pt x="99" y="55"/>
                  <a:pt x="77" y="3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6E37B78F-7CC3-476B-9147-6A1112B0ABDC}"/>
              </a:ext>
            </a:extLst>
          </p:cNvPr>
          <p:cNvSpPr>
            <a:spLocks/>
          </p:cNvSpPr>
          <p:nvPr/>
        </p:nvSpPr>
        <p:spPr bwMode="auto">
          <a:xfrm>
            <a:off x="163513" y="2016126"/>
            <a:ext cx="249238" cy="309563"/>
          </a:xfrm>
          <a:custGeom>
            <a:avLst/>
            <a:gdLst>
              <a:gd name="T0" fmla="*/ 220 w 748"/>
              <a:gd name="T1" fmla="*/ 198 h 924"/>
              <a:gd name="T2" fmla="*/ 0 w 748"/>
              <a:gd name="T3" fmla="*/ 0 h 924"/>
              <a:gd name="T4" fmla="*/ 187 w 748"/>
              <a:gd name="T5" fmla="*/ 231 h 924"/>
              <a:gd name="T6" fmla="*/ 286 w 748"/>
              <a:gd name="T7" fmla="*/ 341 h 924"/>
              <a:gd name="T8" fmla="*/ 385 w 748"/>
              <a:gd name="T9" fmla="*/ 440 h 924"/>
              <a:gd name="T10" fmla="*/ 561 w 748"/>
              <a:gd name="T11" fmla="*/ 671 h 924"/>
              <a:gd name="T12" fmla="*/ 704 w 748"/>
              <a:gd name="T13" fmla="*/ 924 h 924"/>
              <a:gd name="T14" fmla="*/ 682 w 748"/>
              <a:gd name="T15" fmla="*/ 748 h 924"/>
              <a:gd name="T16" fmla="*/ 429 w 748"/>
              <a:gd name="T17" fmla="*/ 396 h 924"/>
              <a:gd name="T18" fmla="*/ 220 w 748"/>
              <a:gd name="T19" fmla="*/ 198 h 9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8" h="924">
                <a:moveTo>
                  <a:pt x="220" y="198"/>
                </a:moveTo>
                <a:cubicBezTo>
                  <a:pt x="176" y="154"/>
                  <a:pt x="44" y="22"/>
                  <a:pt x="0" y="0"/>
                </a:cubicBezTo>
                <a:cubicBezTo>
                  <a:pt x="11" y="88"/>
                  <a:pt x="110" y="165"/>
                  <a:pt x="187" y="231"/>
                </a:cubicBezTo>
                <a:cubicBezTo>
                  <a:pt x="264" y="297"/>
                  <a:pt x="231" y="264"/>
                  <a:pt x="286" y="341"/>
                </a:cubicBezTo>
                <a:cubicBezTo>
                  <a:pt x="308" y="385"/>
                  <a:pt x="352" y="407"/>
                  <a:pt x="385" y="440"/>
                </a:cubicBezTo>
                <a:cubicBezTo>
                  <a:pt x="528" y="539"/>
                  <a:pt x="484" y="539"/>
                  <a:pt x="561" y="671"/>
                </a:cubicBezTo>
                <a:cubicBezTo>
                  <a:pt x="627" y="770"/>
                  <a:pt x="660" y="770"/>
                  <a:pt x="704" y="924"/>
                </a:cubicBezTo>
                <a:cubicBezTo>
                  <a:pt x="748" y="869"/>
                  <a:pt x="726" y="814"/>
                  <a:pt x="682" y="748"/>
                </a:cubicBezTo>
                <a:cubicBezTo>
                  <a:pt x="583" y="594"/>
                  <a:pt x="528" y="484"/>
                  <a:pt x="429" y="396"/>
                </a:cubicBezTo>
                <a:cubicBezTo>
                  <a:pt x="187" y="198"/>
                  <a:pt x="374" y="352"/>
                  <a:pt x="220" y="19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0B9B06DC-0EB5-4A3F-A5A9-8511D153440C}"/>
              </a:ext>
            </a:extLst>
          </p:cNvPr>
          <p:cNvSpPr>
            <a:spLocks/>
          </p:cNvSpPr>
          <p:nvPr/>
        </p:nvSpPr>
        <p:spPr bwMode="auto">
          <a:xfrm>
            <a:off x="2843213" y="2351088"/>
            <a:ext cx="250825" cy="190500"/>
          </a:xfrm>
          <a:custGeom>
            <a:avLst/>
            <a:gdLst>
              <a:gd name="T0" fmla="*/ 0 w 748"/>
              <a:gd name="T1" fmla="*/ 66 h 572"/>
              <a:gd name="T2" fmla="*/ 231 w 748"/>
              <a:gd name="T3" fmla="*/ 143 h 572"/>
              <a:gd name="T4" fmla="*/ 638 w 748"/>
              <a:gd name="T5" fmla="*/ 517 h 572"/>
              <a:gd name="T6" fmla="*/ 737 w 748"/>
              <a:gd name="T7" fmla="*/ 528 h 572"/>
              <a:gd name="T8" fmla="*/ 385 w 748"/>
              <a:gd name="T9" fmla="*/ 187 h 572"/>
              <a:gd name="T10" fmla="*/ 726 w 748"/>
              <a:gd name="T11" fmla="*/ 88 h 572"/>
              <a:gd name="T12" fmla="*/ 330 w 748"/>
              <a:gd name="T13" fmla="*/ 143 h 572"/>
              <a:gd name="T14" fmla="*/ 0 w 748"/>
              <a:gd name="T15" fmla="*/ 66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8" h="572">
                <a:moveTo>
                  <a:pt x="0" y="66"/>
                </a:moveTo>
                <a:cubicBezTo>
                  <a:pt x="77" y="99"/>
                  <a:pt x="143" y="77"/>
                  <a:pt x="231" y="143"/>
                </a:cubicBezTo>
                <a:cubicBezTo>
                  <a:pt x="451" y="319"/>
                  <a:pt x="209" y="286"/>
                  <a:pt x="638" y="517"/>
                </a:cubicBezTo>
                <a:cubicBezTo>
                  <a:pt x="748" y="572"/>
                  <a:pt x="737" y="528"/>
                  <a:pt x="737" y="528"/>
                </a:cubicBezTo>
                <a:cubicBezTo>
                  <a:pt x="583" y="418"/>
                  <a:pt x="396" y="374"/>
                  <a:pt x="385" y="187"/>
                </a:cubicBezTo>
                <a:cubicBezTo>
                  <a:pt x="440" y="176"/>
                  <a:pt x="704" y="132"/>
                  <a:pt x="726" y="88"/>
                </a:cubicBezTo>
                <a:cubicBezTo>
                  <a:pt x="649" y="88"/>
                  <a:pt x="440" y="165"/>
                  <a:pt x="330" y="143"/>
                </a:cubicBezTo>
                <a:cubicBezTo>
                  <a:pt x="275" y="143"/>
                  <a:pt x="110" y="0"/>
                  <a:pt x="0" y="6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8231C52-55FA-4587-90ED-2DCFCD0EC226}"/>
              </a:ext>
            </a:extLst>
          </p:cNvPr>
          <p:cNvSpPr>
            <a:spLocks/>
          </p:cNvSpPr>
          <p:nvPr/>
        </p:nvSpPr>
        <p:spPr bwMode="auto">
          <a:xfrm>
            <a:off x="3013075" y="3167063"/>
            <a:ext cx="360363" cy="114300"/>
          </a:xfrm>
          <a:custGeom>
            <a:avLst/>
            <a:gdLst>
              <a:gd name="T0" fmla="*/ 782 w 1079"/>
              <a:gd name="T1" fmla="*/ 209 h 341"/>
              <a:gd name="T2" fmla="*/ 1079 w 1079"/>
              <a:gd name="T3" fmla="*/ 22 h 341"/>
              <a:gd name="T4" fmla="*/ 1068 w 1079"/>
              <a:gd name="T5" fmla="*/ 33 h 341"/>
              <a:gd name="T6" fmla="*/ 1046 w 1079"/>
              <a:gd name="T7" fmla="*/ 33 h 341"/>
              <a:gd name="T8" fmla="*/ 1035 w 1079"/>
              <a:gd name="T9" fmla="*/ 44 h 341"/>
              <a:gd name="T10" fmla="*/ 837 w 1079"/>
              <a:gd name="T11" fmla="*/ 143 h 341"/>
              <a:gd name="T12" fmla="*/ 385 w 1079"/>
              <a:gd name="T13" fmla="*/ 77 h 341"/>
              <a:gd name="T14" fmla="*/ 341 w 1079"/>
              <a:gd name="T15" fmla="*/ 66 h 341"/>
              <a:gd name="T16" fmla="*/ 308 w 1079"/>
              <a:gd name="T17" fmla="*/ 66 h 341"/>
              <a:gd name="T18" fmla="*/ 264 w 1079"/>
              <a:gd name="T19" fmla="*/ 44 h 341"/>
              <a:gd name="T20" fmla="*/ 0 w 1079"/>
              <a:gd name="T21" fmla="*/ 11 h 341"/>
              <a:gd name="T22" fmla="*/ 363 w 1079"/>
              <a:gd name="T23" fmla="*/ 121 h 341"/>
              <a:gd name="T24" fmla="*/ 738 w 1079"/>
              <a:gd name="T25" fmla="*/ 220 h 341"/>
              <a:gd name="T26" fmla="*/ 826 w 1079"/>
              <a:gd name="T27" fmla="*/ 297 h 341"/>
              <a:gd name="T28" fmla="*/ 914 w 1079"/>
              <a:gd name="T29" fmla="*/ 341 h 341"/>
              <a:gd name="T30" fmla="*/ 782 w 1079"/>
              <a:gd name="T31" fmla="*/ 209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79" h="341">
                <a:moveTo>
                  <a:pt x="782" y="209"/>
                </a:moveTo>
                <a:cubicBezTo>
                  <a:pt x="892" y="187"/>
                  <a:pt x="1035" y="143"/>
                  <a:pt x="1079" y="22"/>
                </a:cubicBezTo>
                <a:cubicBezTo>
                  <a:pt x="1079" y="22"/>
                  <a:pt x="1068" y="33"/>
                  <a:pt x="1068" y="33"/>
                </a:cubicBezTo>
                <a:cubicBezTo>
                  <a:pt x="1057" y="33"/>
                  <a:pt x="1046" y="33"/>
                  <a:pt x="1046" y="33"/>
                </a:cubicBezTo>
                <a:cubicBezTo>
                  <a:pt x="1035" y="33"/>
                  <a:pt x="1035" y="44"/>
                  <a:pt x="1035" y="44"/>
                </a:cubicBezTo>
                <a:cubicBezTo>
                  <a:pt x="969" y="77"/>
                  <a:pt x="991" y="99"/>
                  <a:pt x="837" y="143"/>
                </a:cubicBezTo>
                <a:cubicBezTo>
                  <a:pt x="672" y="198"/>
                  <a:pt x="540" y="121"/>
                  <a:pt x="385" y="77"/>
                </a:cubicBezTo>
                <a:cubicBezTo>
                  <a:pt x="374" y="77"/>
                  <a:pt x="352" y="77"/>
                  <a:pt x="341" y="66"/>
                </a:cubicBezTo>
                <a:cubicBezTo>
                  <a:pt x="330" y="66"/>
                  <a:pt x="319" y="66"/>
                  <a:pt x="308" y="66"/>
                </a:cubicBezTo>
                <a:cubicBezTo>
                  <a:pt x="297" y="55"/>
                  <a:pt x="286" y="55"/>
                  <a:pt x="264" y="44"/>
                </a:cubicBezTo>
                <a:cubicBezTo>
                  <a:pt x="187" y="22"/>
                  <a:pt x="44" y="0"/>
                  <a:pt x="0" y="11"/>
                </a:cubicBezTo>
                <a:cubicBezTo>
                  <a:pt x="44" y="44"/>
                  <a:pt x="264" y="77"/>
                  <a:pt x="363" y="121"/>
                </a:cubicBezTo>
                <a:cubicBezTo>
                  <a:pt x="507" y="187"/>
                  <a:pt x="683" y="187"/>
                  <a:pt x="738" y="220"/>
                </a:cubicBezTo>
                <a:cubicBezTo>
                  <a:pt x="771" y="242"/>
                  <a:pt x="771" y="264"/>
                  <a:pt x="826" y="297"/>
                </a:cubicBezTo>
                <a:cubicBezTo>
                  <a:pt x="837" y="308"/>
                  <a:pt x="892" y="330"/>
                  <a:pt x="914" y="341"/>
                </a:cubicBezTo>
                <a:cubicBezTo>
                  <a:pt x="848" y="253"/>
                  <a:pt x="826" y="297"/>
                  <a:pt x="782" y="20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4597148-1933-44D7-846D-3DDE7A5B2748}"/>
              </a:ext>
            </a:extLst>
          </p:cNvPr>
          <p:cNvSpPr>
            <a:spLocks/>
          </p:cNvSpPr>
          <p:nvPr/>
        </p:nvSpPr>
        <p:spPr bwMode="auto">
          <a:xfrm>
            <a:off x="1595438" y="1149351"/>
            <a:ext cx="242888" cy="227013"/>
          </a:xfrm>
          <a:custGeom>
            <a:avLst/>
            <a:gdLst>
              <a:gd name="T0" fmla="*/ 0 w 726"/>
              <a:gd name="T1" fmla="*/ 0 h 683"/>
              <a:gd name="T2" fmla="*/ 132 w 726"/>
              <a:gd name="T3" fmla="*/ 220 h 683"/>
              <a:gd name="T4" fmla="*/ 572 w 726"/>
              <a:gd name="T5" fmla="*/ 485 h 683"/>
              <a:gd name="T6" fmla="*/ 671 w 726"/>
              <a:gd name="T7" fmla="*/ 639 h 683"/>
              <a:gd name="T8" fmla="*/ 726 w 726"/>
              <a:gd name="T9" fmla="*/ 683 h 683"/>
              <a:gd name="T10" fmla="*/ 132 w 726"/>
              <a:gd name="T11" fmla="*/ 154 h 683"/>
              <a:gd name="T12" fmla="*/ 220 w 726"/>
              <a:gd name="T13" fmla="*/ 11 h 683"/>
              <a:gd name="T14" fmla="*/ 88 w 726"/>
              <a:gd name="T15" fmla="*/ 77 h 683"/>
              <a:gd name="T16" fmla="*/ 0 w 726"/>
              <a:gd name="T17" fmla="*/ 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6" h="683">
                <a:moveTo>
                  <a:pt x="0" y="0"/>
                </a:moveTo>
                <a:cubicBezTo>
                  <a:pt x="33" y="88"/>
                  <a:pt x="66" y="176"/>
                  <a:pt x="132" y="220"/>
                </a:cubicBezTo>
                <a:cubicBezTo>
                  <a:pt x="363" y="418"/>
                  <a:pt x="473" y="407"/>
                  <a:pt x="572" y="485"/>
                </a:cubicBezTo>
                <a:cubicBezTo>
                  <a:pt x="627" y="529"/>
                  <a:pt x="649" y="606"/>
                  <a:pt x="671" y="639"/>
                </a:cubicBezTo>
                <a:cubicBezTo>
                  <a:pt x="704" y="672"/>
                  <a:pt x="682" y="661"/>
                  <a:pt x="726" y="683"/>
                </a:cubicBezTo>
                <a:cubicBezTo>
                  <a:pt x="638" y="319"/>
                  <a:pt x="297" y="407"/>
                  <a:pt x="132" y="154"/>
                </a:cubicBezTo>
                <a:cubicBezTo>
                  <a:pt x="165" y="66"/>
                  <a:pt x="187" y="110"/>
                  <a:pt x="220" y="11"/>
                </a:cubicBezTo>
                <a:lnTo>
                  <a:pt x="88" y="77"/>
                </a:lnTo>
                <a:cubicBezTo>
                  <a:pt x="55" y="11"/>
                  <a:pt x="77" y="11"/>
                  <a:pt x="0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639DE91-4888-41B6-9C87-46AAC3CEC226}"/>
              </a:ext>
            </a:extLst>
          </p:cNvPr>
          <p:cNvSpPr>
            <a:spLocks/>
          </p:cNvSpPr>
          <p:nvPr/>
        </p:nvSpPr>
        <p:spPr bwMode="auto">
          <a:xfrm>
            <a:off x="590550" y="4818063"/>
            <a:ext cx="334963" cy="92075"/>
          </a:xfrm>
          <a:custGeom>
            <a:avLst/>
            <a:gdLst>
              <a:gd name="T0" fmla="*/ 0 w 1002"/>
              <a:gd name="T1" fmla="*/ 121 h 275"/>
              <a:gd name="T2" fmla="*/ 154 w 1002"/>
              <a:gd name="T3" fmla="*/ 99 h 275"/>
              <a:gd name="T4" fmla="*/ 209 w 1002"/>
              <a:gd name="T5" fmla="*/ 88 h 275"/>
              <a:gd name="T6" fmla="*/ 1002 w 1002"/>
              <a:gd name="T7" fmla="*/ 165 h 275"/>
              <a:gd name="T8" fmla="*/ 507 w 1002"/>
              <a:gd name="T9" fmla="*/ 44 h 275"/>
              <a:gd name="T10" fmla="*/ 253 w 1002"/>
              <a:gd name="T11" fmla="*/ 44 h 275"/>
              <a:gd name="T12" fmla="*/ 121 w 1002"/>
              <a:gd name="T13" fmla="*/ 66 h 275"/>
              <a:gd name="T14" fmla="*/ 55 w 1002"/>
              <a:gd name="T15" fmla="*/ 66 h 275"/>
              <a:gd name="T16" fmla="*/ 0 w 1002"/>
              <a:gd name="T17" fmla="*/ 121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02" h="275">
                <a:moveTo>
                  <a:pt x="0" y="121"/>
                </a:moveTo>
                <a:cubicBezTo>
                  <a:pt x="44" y="110"/>
                  <a:pt x="110" y="110"/>
                  <a:pt x="154" y="99"/>
                </a:cubicBezTo>
                <a:cubicBezTo>
                  <a:pt x="176" y="99"/>
                  <a:pt x="187" y="88"/>
                  <a:pt x="209" y="88"/>
                </a:cubicBezTo>
                <a:cubicBezTo>
                  <a:pt x="606" y="0"/>
                  <a:pt x="837" y="275"/>
                  <a:pt x="1002" y="165"/>
                </a:cubicBezTo>
                <a:cubicBezTo>
                  <a:pt x="991" y="143"/>
                  <a:pt x="573" y="55"/>
                  <a:pt x="507" y="44"/>
                </a:cubicBezTo>
                <a:cubicBezTo>
                  <a:pt x="374" y="11"/>
                  <a:pt x="386" y="11"/>
                  <a:pt x="253" y="44"/>
                </a:cubicBezTo>
                <a:cubicBezTo>
                  <a:pt x="187" y="55"/>
                  <a:pt x="209" y="55"/>
                  <a:pt x="121" y="66"/>
                </a:cubicBezTo>
                <a:cubicBezTo>
                  <a:pt x="99" y="66"/>
                  <a:pt x="66" y="66"/>
                  <a:pt x="55" y="66"/>
                </a:cubicBezTo>
                <a:cubicBezTo>
                  <a:pt x="0" y="88"/>
                  <a:pt x="33" y="77"/>
                  <a:pt x="0" y="12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E52284D9-10F0-4984-AC39-67019A00EC45}"/>
              </a:ext>
            </a:extLst>
          </p:cNvPr>
          <p:cNvSpPr>
            <a:spLocks/>
          </p:cNvSpPr>
          <p:nvPr/>
        </p:nvSpPr>
        <p:spPr bwMode="auto">
          <a:xfrm>
            <a:off x="3560763" y="3736976"/>
            <a:ext cx="69850" cy="301625"/>
          </a:xfrm>
          <a:custGeom>
            <a:avLst/>
            <a:gdLst>
              <a:gd name="T0" fmla="*/ 77 w 209"/>
              <a:gd name="T1" fmla="*/ 903 h 903"/>
              <a:gd name="T2" fmla="*/ 88 w 209"/>
              <a:gd name="T3" fmla="*/ 429 h 903"/>
              <a:gd name="T4" fmla="*/ 121 w 209"/>
              <a:gd name="T5" fmla="*/ 0 h 903"/>
              <a:gd name="T6" fmla="*/ 77 w 209"/>
              <a:gd name="T7" fmla="*/ 242 h 903"/>
              <a:gd name="T8" fmla="*/ 77 w 209"/>
              <a:gd name="T9" fmla="*/ 903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903">
                <a:moveTo>
                  <a:pt x="77" y="903"/>
                </a:moveTo>
                <a:cubicBezTo>
                  <a:pt x="154" y="815"/>
                  <a:pt x="44" y="606"/>
                  <a:pt x="88" y="429"/>
                </a:cubicBezTo>
                <a:cubicBezTo>
                  <a:pt x="110" y="341"/>
                  <a:pt x="209" y="55"/>
                  <a:pt x="121" y="0"/>
                </a:cubicBezTo>
                <a:cubicBezTo>
                  <a:pt x="88" y="55"/>
                  <a:pt x="121" y="121"/>
                  <a:pt x="77" y="242"/>
                </a:cubicBezTo>
                <a:cubicBezTo>
                  <a:pt x="0" y="440"/>
                  <a:pt x="33" y="694"/>
                  <a:pt x="77" y="90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1A01367A-B837-44E2-8F8A-C1669DFE3EC1}"/>
              </a:ext>
            </a:extLst>
          </p:cNvPr>
          <p:cNvSpPr>
            <a:spLocks/>
          </p:cNvSpPr>
          <p:nvPr/>
        </p:nvSpPr>
        <p:spPr bwMode="auto">
          <a:xfrm>
            <a:off x="1160463" y="4516438"/>
            <a:ext cx="242888" cy="136525"/>
          </a:xfrm>
          <a:custGeom>
            <a:avLst/>
            <a:gdLst>
              <a:gd name="T0" fmla="*/ 0 w 726"/>
              <a:gd name="T1" fmla="*/ 11 h 407"/>
              <a:gd name="T2" fmla="*/ 341 w 726"/>
              <a:gd name="T3" fmla="*/ 220 h 407"/>
              <a:gd name="T4" fmla="*/ 704 w 726"/>
              <a:gd name="T5" fmla="*/ 396 h 407"/>
              <a:gd name="T6" fmla="*/ 671 w 726"/>
              <a:gd name="T7" fmla="*/ 352 h 407"/>
              <a:gd name="T8" fmla="*/ 539 w 726"/>
              <a:gd name="T9" fmla="*/ 275 h 407"/>
              <a:gd name="T10" fmla="*/ 0 w 726"/>
              <a:gd name="T11" fmla="*/ 11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6" h="407">
                <a:moveTo>
                  <a:pt x="0" y="11"/>
                </a:moveTo>
                <a:cubicBezTo>
                  <a:pt x="33" y="55"/>
                  <a:pt x="275" y="176"/>
                  <a:pt x="341" y="220"/>
                </a:cubicBezTo>
                <a:cubicBezTo>
                  <a:pt x="550" y="341"/>
                  <a:pt x="495" y="407"/>
                  <a:pt x="704" y="396"/>
                </a:cubicBezTo>
                <a:cubicBezTo>
                  <a:pt x="682" y="352"/>
                  <a:pt x="726" y="385"/>
                  <a:pt x="671" y="352"/>
                </a:cubicBezTo>
                <a:cubicBezTo>
                  <a:pt x="605" y="319"/>
                  <a:pt x="649" y="385"/>
                  <a:pt x="539" y="275"/>
                </a:cubicBezTo>
                <a:cubicBezTo>
                  <a:pt x="506" y="242"/>
                  <a:pt x="110" y="0"/>
                  <a:pt x="0" y="1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9160FD49-EEE7-4A0A-A380-FE67C0CF7CAF}"/>
              </a:ext>
            </a:extLst>
          </p:cNvPr>
          <p:cNvSpPr>
            <a:spLocks/>
          </p:cNvSpPr>
          <p:nvPr/>
        </p:nvSpPr>
        <p:spPr bwMode="auto">
          <a:xfrm>
            <a:off x="917575" y="4090988"/>
            <a:ext cx="173038" cy="234950"/>
          </a:xfrm>
          <a:custGeom>
            <a:avLst/>
            <a:gdLst>
              <a:gd name="T0" fmla="*/ 264 w 517"/>
              <a:gd name="T1" fmla="*/ 649 h 704"/>
              <a:gd name="T2" fmla="*/ 275 w 517"/>
              <a:gd name="T3" fmla="*/ 297 h 704"/>
              <a:gd name="T4" fmla="*/ 429 w 517"/>
              <a:gd name="T5" fmla="*/ 165 h 704"/>
              <a:gd name="T6" fmla="*/ 484 w 517"/>
              <a:gd name="T7" fmla="*/ 99 h 704"/>
              <a:gd name="T8" fmla="*/ 517 w 517"/>
              <a:gd name="T9" fmla="*/ 0 h 704"/>
              <a:gd name="T10" fmla="*/ 396 w 517"/>
              <a:gd name="T11" fmla="*/ 143 h 704"/>
              <a:gd name="T12" fmla="*/ 0 w 517"/>
              <a:gd name="T13" fmla="*/ 506 h 704"/>
              <a:gd name="T14" fmla="*/ 242 w 517"/>
              <a:gd name="T15" fmla="*/ 363 h 704"/>
              <a:gd name="T16" fmla="*/ 242 w 517"/>
              <a:gd name="T17" fmla="*/ 583 h 704"/>
              <a:gd name="T18" fmla="*/ 264 w 517"/>
              <a:gd name="T19" fmla="*/ 649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7" h="704">
                <a:moveTo>
                  <a:pt x="264" y="649"/>
                </a:moveTo>
                <a:cubicBezTo>
                  <a:pt x="330" y="484"/>
                  <a:pt x="286" y="407"/>
                  <a:pt x="275" y="297"/>
                </a:cubicBezTo>
                <a:cubicBezTo>
                  <a:pt x="319" y="275"/>
                  <a:pt x="396" y="209"/>
                  <a:pt x="429" y="165"/>
                </a:cubicBezTo>
                <a:cubicBezTo>
                  <a:pt x="451" y="143"/>
                  <a:pt x="451" y="132"/>
                  <a:pt x="484" y="99"/>
                </a:cubicBezTo>
                <a:cubicBezTo>
                  <a:pt x="517" y="55"/>
                  <a:pt x="517" y="77"/>
                  <a:pt x="517" y="0"/>
                </a:cubicBezTo>
                <a:cubicBezTo>
                  <a:pt x="473" y="33"/>
                  <a:pt x="429" y="88"/>
                  <a:pt x="396" y="143"/>
                </a:cubicBezTo>
                <a:cubicBezTo>
                  <a:pt x="308" y="253"/>
                  <a:pt x="55" y="396"/>
                  <a:pt x="0" y="506"/>
                </a:cubicBezTo>
                <a:cubicBezTo>
                  <a:pt x="165" y="473"/>
                  <a:pt x="99" y="385"/>
                  <a:pt x="242" y="363"/>
                </a:cubicBezTo>
                <a:cubicBezTo>
                  <a:pt x="275" y="583"/>
                  <a:pt x="253" y="506"/>
                  <a:pt x="242" y="583"/>
                </a:cubicBezTo>
                <a:cubicBezTo>
                  <a:pt x="220" y="704"/>
                  <a:pt x="220" y="616"/>
                  <a:pt x="264" y="64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3803A9AD-6DC7-4743-9ED3-24C760968658}"/>
              </a:ext>
            </a:extLst>
          </p:cNvPr>
          <p:cNvSpPr>
            <a:spLocks/>
          </p:cNvSpPr>
          <p:nvPr/>
        </p:nvSpPr>
        <p:spPr bwMode="auto">
          <a:xfrm>
            <a:off x="1422400" y="865188"/>
            <a:ext cx="179388" cy="268288"/>
          </a:xfrm>
          <a:custGeom>
            <a:avLst/>
            <a:gdLst>
              <a:gd name="T0" fmla="*/ 176 w 539"/>
              <a:gd name="T1" fmla="*/ 308 h 803"/>
              <a:gd name="T2" fmla="*/ 0 w 539"/>
              <a:gd name="T3" fmla="*/ 0 h 803"/>
              <a:gd name="T4" fmla="*/ 99 w 539"/>
              <a:gd name="T5" fmla="*/ 220 h 803"/>
              <a:gd name="T6" fmla="*/ 143 w 539"/>
              <a:gd name="T7" fmla="*/ 341 h 803"/>
              <a:gd name="T8" fmla="*/ 297 w 539"/>
              <a:gd name="T9" fmla="*/ 528 h 803"/>
              <a:gd name="T10" fmla="*/ 495 w 539"/>
              <a:gd name="T11" fmla="*/ 803 h 803"/>
              <a:gd name="T12" fmla="*/ 418 w 539"/>
              <a:gd name="T13" fmla="*/ 495 h 803"/>
              <a:gd name="T14" fmla="*/ 275 w 539"/>
              <a:gd name="T15" fmla="*/ 451 h 803"/>
              <a:gd name="T16" fmla="*/ 176 w 539"/>
              <a:gd name="T17" fmla="*/ 308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9" h="803">
                <a:moveTo>
                  <a:pt x="176" y="308"/>
                </a:moveTo>
                <a:cubicBezTo>
                  <a:pt x="143" y="209"/>
                  <a:pt x="66" y="44"/>
                  <a:pt x="0" y="0"/>
                </a:cubicBezTo>
                <a:cubicBezTo>
                  <a:pt x="0" y="99"/>
                  <a:pt x="66" y="143"/>
                  <a:pt x="99" y="220"/>
                </a:cubicBezTo>
                <a:cubicBezTo>
                  <a:pt x="121" y="275"/>
                  <a:pt x="110" y="297"/>
                  <a:pt x="143" y="341"/>
                </a:cubicBezTo>
                <a:lnTo>
                  <a:pt x="297" y="528"/>
                </a:lnTo>
                <a:cubicBezTo>
                  <a:pt x="484" y="726"/>
                  <a:pt x="396" y="682"/>
                  <a:pt x="495" y="803"/>
                </a:cubicBezTo>
                <a:cubicBezTo>
                  <a:pt x="539" y="748"/>
                  <a:pt x="418" y="660"/>
                  <a:pt x="418" y="495"/>
                </a:cubicBezTo>
                <a:cubicBezTo>
                  <a:pt x="330" y="550"/>
                  <a:pt x="341" y="528"/>
                  <a:pt x="275" y="451"/>
                </a:cubicBezTo>
                <a:cubicBezTo>
                  <a:pt x="220" y="396"/>
                  <a:pt x="220" y="396"/>
                  <a:pt x="176" y="30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259F29B0-5503-419B-A3C6-028F434189EB}"/>
              </a:ext>
            </a:extLst>
          </p:cNvPr>
          <p:cNvSpPr>
            <a:spLocks/>
          </p:cNvSpPr>
          <p:nvPr/>
        </p:nvSpPr>
        <p:spPr bwMode="auto">
          <a:xfrm>
            <a:off x="4216400" y="5661026"/>
            <a:ext cx="106363" cy="349250"/>
          </a:xfrm>
          <a:custGeom>
            <a:avLst/>
            <a:gdLst>
              <a:gd name="T0" fmla="*/ 275 w 319"/>
              <a:gd name="T1" fmla="*/ 1045 h 1045"/>
              <a:gd name="T2" fmla="*/ 275 w 319"/>
              <a:gd name="T3" fmla="*/ 737 h 1045"/>
              <a:gd name="T4" fmla="*/ 143 w 319"/>
              <a:gd name="T5" fmla="*/ 539 h 1045"/>
              <a:gd name="T6" fmla="*/ 165 w 319"/>
              <a:gd name="T7" fmla="*/ 66 h 1045"/>
              <a:gd name="T8" fmla="*/ 132 w 319"/>
              <a:gd name="T9" fmla="*/ 11 h 1045"/>
              <a:gd name="T10" fmla="*/ 66 w 319"/>
              <a:gd name="T11" fmla="*/ 275 h 1045"/>
              <a:gd name="T12" fmla="*/ 110 w 319"/>
              <a:gd name="T13" fmla="*/ 550 h 1045"/>
              <a:gd name="T14" fmla="*/ 187 w 319"/>
              <a:gd name="T15" fmla="*/ 638 h 1045"/>
              <a:gd name="T16" fmla="*/ 275 w 319"/>
              <a:gd name="T17" fmla="*/ 1045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9" h="1045">
                <a:moveTo>
                  <a:pt x="275" y="1045"/>
                </a:moveTo>
                <a:cubicBezTo>
                  <a:pt x="319" y="946"/>
                  <a:pt x="297" y="847"/>
                  <a:pt x="275" y="737"/>
                </a:cubicBezTo>
                <a:cubicBezTo>
                  <a:pt x="231" y="583"/>
                  <a:pt x="220" y="627"/>
                  <a:pt x="143" y="539"/>
                </a:cubicBezTo>
                <a:cubicBezTo>
                  <a:pt x="0" y="363"/>
                  <a:pt x="176" y="132"/>
                  <a:pt x="165" y="66"/>
                </a:cubicBezTo>
                <a:cubicBezTo>
                  <a:pt x="165" y="0"/>
                  <a:pt x="176" y="44"/>
                  <a:pt x="132" y="11"/>
                </a:cubicBezTo>
                <a:cubicBezTo>
                  <a:pt x="77" y="88"/>
                  <a:pt x="77" y="154"/>
                  <a:pt x="66" y="275"/>
                </a:cubicBezTo>
                <a:cubicBezTo>
                  <a:pt x="55" y="407"/>
                  <a:pt x="66" y="451"/>
                  <a:pt x="110" y="550"/>
                </a:cubicBezTo>
                <a:cubicBezTo>
                  <a:pt x="154" y="627"/>
                  <a:pt x="143" y="572"/>
                  <a:pt x="187" y="638"/>
                </a:cubicBezTo>
                <a:cubicBezTo>
                  <a:pt x="297" y="781"/>
                  <a:pt x="253" y="979"/>
                  <a:pt x="275" y="104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9A5E00DD-6FD8-4DA3-A049-4476325A8C00}"/>
              </a:ext>
            </a:extLst>
          </p:cNvPr>
          <p:cNvSpPr>
            <a:spLocks/>
          </p:cNvSpPr>
          <p:nvPr/>
        </p:nvSpPr>
        <p:spPr bwMode="auto">
          <a:xfrm>
            <a:off x="4394200" y="1689101"/>
            <a:ext cx="157163" cy="176213"/>
          </a:xfrm>
          <a:custGeom>
            <a:avLst/>
            <a:gdLst>
              <a:gd name="T0" fmla="*/ 165 w 473"/>
              <a:gd name="T1" fmla="*/ 308 h 528"/>
              <a:gd name="T2" fmla="*/ 11 w 473"/>
              <a:gd name="T3" fmla="*/ 0 h 528"/>
              <a:gd name="T4" fmla="*/ 77 w 473"/>
              <a:gd name="T5" fmla="*/ 198 h 528"/>
              <a:gd name="T6" fmla="*/ 143 w 473"/>
              <a:gd name="T7" fmla="*/ 385 h 528"/>
              <a:gd name="T8" fmla="*/ 473 w 473"/>
              <a:gd name="T9" fmla="*/ 462 h 528"/>
              <a:gd name="T10" fmla="*/ 165 w 473"/>
              <a:gd name="T11" fmla="*/ 30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3" h="528">
                <a:moveTo>
                  <a:pt x="165" y="308"/>
                </a:moveTo>
                <a:cubicBezTo>
                  <a:pt x="121" y="231"/>
                  <a:pt x="110" y="22"/>
                  <a:pt x="11" y="0"/>
                </a:cubicBezTo>
                <a:cubicBezTo>
                  <a:pt x="0" y="88"/>
                  <a:pt x="44" y="121"/>
                  <a:pt x="77" y="198"/>
                </a:cubicBezTo>
                <a:cubicBezTo>
                  <a:pt x="99" y="286"/>
                  <a:pt x="77" y="330"/>
                  <a:pt x="143" y="385"/>
                </a:cubicBezTo>
                <a:cubicBezTo>
                  <a:pt x="198" y="429"/>
                  <a:pt x="418" y="528"/>
                  <a:pt x="473" y="462"/>
                </a:cubicBezTo>
                <a:cubicBezTo>
                  <a:pt x="385" y="407"/>
                  <a:pt x="220" y="418"/>
                  <a:pt x="165" y="30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C54A0C6-8450-461F-909E-AEDE35674C3D}"/>
              </a:ext>
            </a:extLst>
          </p:cNvPr>
          <p:cNvSpPr>
            <a:spLocks/>
          </p:cNvSpPr>
          <p:nvPr/>
        </p:nvSpPr>
        <p:spPr bwMode="auto">
          <a:xfrm>
            <a:off x="830263" y="2741613"/>
            <a:ext cx="161925" cy="165100"/>
          </a:xfrm>
          <a:custGeom>
            <a:avLst/>
            <a:gdLst>
              <a:gd name="T0" fmla="*/ 209 w 484"/>
              <a:gd name="T1" fmla="*/ 275 h 495"/>
              <a:gd name="T2" fmla="*/ 11 w 484"/>
              <a:gd name="T3" fmla="*/ 0 h 495"/>
              <a:gd name="T4" fmla="*/ 66 w 484"/>
              <a:gd name="T5" fmla="*/ 176 h 495"/>
              <a:gd name="T6" fmla="*/ 55 w 484"/>
              <a:gd name="T7" fmla="*/ 231 h 495"/>
              <a:gd name="T8" fmla="*/ 99 w 484"/>
              <a:gd name="T9" fmla="*/ 253 h 495"/>
              <a:gd name="T10" fmla="*/ 209 w 484"/>
              <a:gd name="T11" fmla="*/ 407 h 495"/>
              <a:gd name="T12" fmla="*/ 484 w 484"/>
              <a:gd name="T13" fmla="*/ 495 h 495"/>
              <a:gd name="T14" fmla="*/ 308 w 484"/>
              <a:gd name="T15" fmla="*/ 407 h 495"/>
              <a:gd name="T16" fmla="*/ 209 w 484"/>
              <a:gd name="T17" fmla="*/ 27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4" h="495">
                <a:moveTo>
                  <a:pt x="209" y="275"/>
                </a:moveTo>
                <a:cubicBezTo>
                  <a:pt x="165" y="198"/>
                  <a:pt x="66" y="66"/>
                  <a:pt x="11" y="0"/>
                </a:cubicBezTo>
                <a:cubicBezTo>
                  <a:pt x="0" y="66"/>
                  <a:pt x="33" y="121"/>
                  <a:pt x="66" y="176"/>
                </a:cubicBezTo>
                <a:cubicBezTo>
                  <a:pt x="55" y="253"/>
                  <a:pt x="44" y="198"/>
                  <a:pt x="55" y="231"/>
                </a:cubicBezTo>
                <a:lnTo>
                  <a:pt x="99" y="253"/>
                </a:lnTo>
                <a:cubicBezTo>
                  <a:pt x="176" y="286"/>
                  <a:pt x="176" y="297"/>
                  <a:pt x="209" y="407"/>
                </a:cubicBezTo>
                <a:cubicBezTo>
                  <a:pt x="275" y="429"/>
                  <a:pt x="396" y="495"/>
                  <a:pt x="484" y="495"/>
                </a:cubicBezTo>
                <a:cubicBezTo>
                  <a:pt x="440" y="451"/>
                  <a:pt x="363" y="440"/>
                  <a:pt x="308" y="407"/>
                </a:cubicBezTo>
                <a:cubicBezTo>
                  <a:pt x="209" y="363"/>
                  <a:pt x="264" y="363"/>
                  <a:pt x="209" y="27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6C30AC4C-3B2C-47F2-9523-FCD668CFFA07}"/>
              </a:ext>
            </a:extLst>
          </p:cNvPr>
          <p:cNvSpPr>
            <a:spLocks/>
          </p:cNvSpPr>
          <p:nvPr/>
        </p:nvSpPr>
        <p:spPr bwMode="auto">
          <a:xfrm>
            <a:off x="3094038" y="3476626"/>
            <a:ext cx="268288" cy="153988"/>
          </a:xfrm>
          <a:custGeom>
            <a:avLst/>
            <a:gdLst>
              <a:gd name="T0" fmla="*/ 44 w 804"/>
              <a:gd name="T1" fmla="*/ 462 h 462"/>
              <a:gd name="T2" fmla="*/ 188 w 804"/>
              <a:gd name="T3" fmla="*/ 297 h 462"/>
              <a:gd name="T4" fmla="*/ 375 w 804"/>
              <a:gd name="T5" fmla="*/ 198 h 462"/>
              <a:gd name="T6" fmla="*/ 573 w 804"/>
              <a:gd name="T7" fmla="*/ 99 h 462"/>
              <a:gd name="T8" fmla="*/ 672 w 804"/>
              <a:gd name="T9" fmla="*/ 44 h 462"/>
              <a:gd name="T10" fmla="*/ 727 w 804"/>
              <a:gd name="T11" fmla="*/ 33 h 462"/>
              <a:gd name="T12" fmla="*/ 771 w 804"/>
              <a:gd name="T13" fmla="*/ 0 h 462"/>
              <a:gd name="T14" fmla="*/ 143 w 804"/>
              <a:gd name="T15" fmla="*/ 297 h 462"/>
              <a:gd name="T16" fmla="*/ 44 w 804"/>
              <a:gd name="T17" fmla="*/ 46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462">
                <a:moveTo>
                  <a:pt x="44" y="462"/>
                </a:moveTo>
                <a:cubicBezTo>
                  <a:pt x="132" y="418"/>
                  <a:pt x="44" y="396"/>
                  <a:pt x="188" y="297"/>
                </a:cubicBezTo>
                <a:cubicBezTo>
                  <a:pt x="243" y="264"/>
                  <a:pt x="309" y="220"/>
                  <a:pt x="375" y="198"/>
                </a:cubicBezTo>
                <a:cubicBezTo>
                  <a:pt x="430" y="176"/>
                  <a:pt x="518" y="121"/>
                  <a:pt x="573" y="99"/>
                </a:cubicBezTo>
                <a:cubicBezTo>
                  <a:pt x="606" y="77"/>
                  <a:pt x="628" y="55"/>
                  <a:pt x="672" y="44"/>
                </a:cubicBezTo>
                <a:cubicBezTo>
                  <a:pt x="683" y="44"/>
                  <a:pt x="727" y="33"/>
                  <a:pt x="727" y="33"/>
                </a:cubicBezTo>
                <a:cubicBezTo>
                  <a:pt x="804" y="0"/>
                  <a:pt x="738" y="33"/>
                  <a:pt x="771" y="0"/>
                </a:cubicBezTo>
                <a:cubicBezTo>
                  <a:pt x="661" y="0"/>
                  <a:pt x="276" y="165"/>
                  <a:pt x="143" y="297"/>
                </a:cubicBezTo>
                <a:cubicBezTo>
                  <a:pt x="88" y="341"/>
                  <a:pt x="0" y="385"/>
                  <a:pt x="44" y="462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CFD1B24D-F204-4797-A437-DCC09F77F0F2}"/>
              </a:ext>
            </a:extLst>
          </p:cNvPr>
          <p:cNvSpPr>
            <a:spLocks/>
          </p:cNvSpPr>
          <p:nvPr/>
        </p:nvSpPr>
        <p:spPr bwMode="auto">
          <a:xfrm>
            <a:off x="2198688" y="4579938"/>
            <a:ext cx="147638" cy="187325"/>
          </a:xfrm>
          <a:custGeom>
            <a:avLst/>
            <a:gdLst>
              <a:gd name="T0" fmla="*/ 0 w 440"/>
              <a:gd name="T1" fmla="*/ 550 h 561"/>
              <a:gd name="T2" fmla="*/ 55 w 440"/>
              <a:gd name="T3" fmla="*/ 506 h 561"/>
              <a:gd name="T4" fmla="*/ 110 w 440"/>
              <a:gd name="T5" fmla="*/ 396 h 561"/>
              <a:gd name="T6" fmla="*/ 231 w 440"/>
              <a:gd name="T7" fmla="*/ 275 h 561"/>
              <a:gd name="T8" fmla="*/ 418 w 440"/>
              <a:gd name="T9" fmla="*/ 33 h 561"/>
              <a:gd name="T10" fmla="*/ 429 w 440"/>
              <a:gd name="T11" fmla="*/ 11 h 561"/>
              <a:gd name="T12" fmla="*/ 440 w 440"/>
              <a:gd name="T13" fmla="*/ 0 h 561"/>
              <a:gd name="T14" fmla="*/ 198 w 440"/>
              <a:gd name="T15" fmla="*/ 242 h 561"/>
              <a:gd name="T16" fmla="*/ 0 w 440"/>
              <a:gd name="T17" fmla="*/ 55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0" h="561">
                <a:moveTo>
                  <a:pt x="0" y="550"/>
                </a:moveTo>
                <a:cubicBezTo>
                  <a:pt x="44" y="517"/>
                  <a:pt x="11" y="561"/>
                  <a:pt x="55" y="506"/>
                </a:cubicBezTo>
                <a:lnTo>
                  <a:pt x="110" y="396"/>
                </a:lnTo>
                <a:cubicBezTo>
                  <a:pt x="143" y="341"/>
                  <a:pt x="165" y="319"/>
                  <a:pt x="231" y="275"/>
                </a:cubicBezTo>
                <a:cubicBezTo>
                  <a:pt x="308" y="220"/>
                  <a:pt x="286" y="176"/>
                  <a:pt x="418" y="33"/>
                </a:cubicBezTo>
                <a:cubicBezTo>
                  <a:pt x="418" y="22"/>
                  <a:pt x="429" y="22"/>
                  <a:pt x="429" y="11"/>
                </a:cubicBezTo>
                <a:cubicBezTo>
                  <a:pt x="440" y="0"/>
                  <a:pt x="440" y="0"/>
                  <a:pt x="440" y="0"/>
                </a:cubicBezTo>
                <a:cubicBezTo>
                  <a:pt x="242" y="66"/>
                  <a:pt x="319" y="165"/>
                  <a:pt x="198" y="242"/>
                </a:cubicBezTo>
                <a:cubicBezTo>
                  <a:pt x="88" y="308"/>
                  <a:pt x="22" y="385"/>
                  <a:pt x="0" y="55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CBE93D0-9B56-4220-9E5E-DF11A44A7B1C}"/>
              </a:ext>
            </a:extLst>
          </p:cNvPr>
          <p:cNvSpPr>
            <a:spLocks/>
          </p:cNvSpPr>
          <p:nvPr/>
        </p:nvSpPr>
        <p:spPr bwMode="auto">
          <a:xfrm>
            <a:off x="3783013" y="1641476"/>
            <a:ext cx="176213" cy="103188"/>
          </a:xfrm>
          <a:custGeom>
            <a:avLst/>
            <a:gdLst>
              <a:gd name="T0" fmla="*/ 0 w 528"/>
              <a:gd name="T1" fmla="*/ 253 h 308"/>
              <a:gd name="T2" fmla="*/ 165 w 528"/>
              <a:gd name="T3" fmla="*/ 264 h 308"/>
              <a:gd name="T4" fmla="*/ 429 w 528"/>
              <a:gd name="T5" fmla="*/ 121 h 308"/>
              <a:gd name="T6" fmla="*/ 528 w 528"/>
              <a:gd name="T7" fmla="*/ 33 h 308"/>
              <a:gd name="T8" fmla="*/ 286 w 528"/>
              <a:gd name="T9" fmla="*/ 154 h 308"/>
              <a:gd name="T10" fmla="*/ 0 w 528"/>
              <a:gd name="T11" fmla="*/ 253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8" h="308">
                <a:moveTo>
                  <a:pt x="0" y="253"/>
                </a:moveTo>
                <a:cubicBezTo>
                  <a:pt x="44" y="308"/>
                  <a:pt x="88" y="286"/>
                  <a:pt x="165" y="264"/>
                </a:cubicBezTo>
                <a:cubicBezTo>
                  <a:pt x="341" y="220"/>
                  <a:pt x="308" y="198"/>
                  <a:pt x="429" y="121"/>
                </a:cubicBezTo>
                <a:cubicBezTo>
                  <a:pt x="473" y="88"/>
                  <a:pt x="506" y="88"/>
                  <a:pt x="528" y="33"/>
                </a:cubicBezTo>
                <a:cubicBezTo>
                  <a:pt x="451" y="0"/>
                  <a:pt x="352" y="110"/>
                  <a:pt x="286" y="154"/>
                </a:cubicBezTo>
                <a:cubicBezTo>
                  <a:pt x="154" y="242"/>
                  <a:pt x="55" y="209"/>
                  <a:pt x="0" y="25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76B5BC9-F991-4016-90DB-22938E7D0460}"/>
              </a:ext>
            </a:extLst>
          </p:cNvPr>
          <p:cNvSpPr>
            <a:spLocks/>
          </p:cNvSpPr>
          <p:nvPr/>
        </p:nvSpPr>
        <p:spPr bwMode="auto">
          <a:xfrm>
            <a:off x="2463800" y="3881438"/>
            <a:ext cx="180975" cy="153988"/>
          </a:xfrm>
          <a:custGeom>
            <a:avLst/>
            <a:gdLst>
              <a:gd name="T0" fmla="*/ 539 w 539"/>
              <a:gd name="T1" fmla="*/ 419 h 463"/>
              <a:gd name="T2" fmla="*/ 451 w 539"/>
              <a:gd name="T3" fmla="*/ 375 h 463"/>
              <a:gd name="T4" fmla="*/ 275 w 539"/>
              <a:gd name="T5" fmla="*/ 199 h 463"/>
              <a:gd name="T6" fmla="*/ 0 w 539"/>
              <a:gd name="T7" fmla="*/ 56 h 463"/>
              <a:gd name="T8" fmla="*/ 275 w 539"/>
              <a:gd name="T9" fmla="*/ 254 h 463"/>
              <a:gd name="T10" fmla="*/ 539 w 539"/>
              <a:gd name="T11" fmla="*/ 419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9" h="463">
                <a:moveTo>
                  <a:pt x="539" y="419"/>
                </a:moveTo>
                <a:cubicBezTo>
                  <a:pt x="495" y="375"/>
                  <a:pt x="506" y="408"/>
                  <a:pt x="451" y="375"/>
                </a:cubicBezTo>
                <a:cubicBezTo>
                  <a:pt x="385" y="331"/>
                  <a:pt x="352" y="265"/>
                  <a:pt x="275" y="199"/>
                </a:cubicBezTo>
                <a:cubicBezTo>
                  <a:pt x="231" y="155"/>
                  <a:pt x="77" y="0"/>
                  <a:pt x="0" y="56"/>
                </a:cubicBezTo>
                <a:lnTo>
                  <a:pt x="275" y="254"/>
                </a:lnTo>
                <a:cubicBezTo>
                  <a:pt x="308" y="276"/>
                  <a:pt x="440" y="463"/>
                  <a:pt x="539" y="419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8C047F5-794F-4448-9CE6-AE327C11EB73}"/>
              </a:ext>
            </a:extLst>
          </p:cNvPr>
          <p:cNvSpPr>
            <a:spLocks/>
          </p:cNvSpPr>
          <p:nvPr/>
        </p:nvSpPr>
        <p:spPr bwMode="auto">
          <a:xfrm>
            <a:off x="4283075" y="5630863"/>
            <a:ext cx="231775" cy="85725"/>
          </a:xfrm>
          <a:custGeom>
            <a:avLst/>
            <a:gdLst>
              <a:gd name="T0" fmla="*/ 33 w 694"/>
              <a:gd name="T1" fmla="*/ 66 h 253"/>
              <a:gd name="T2" fmla="*/ 143 w 694"/>
              <a:gd name="T3" fmla="*/ 77 h 253"/>
              <a:gd name="T4" fmla="*/ 573 w 694"/>
              <a:gd name="T5" fmla="*/ 154 h 253"/>
              <a:gd name="T6" fmla="*/ 694 w 694"/>
              <a:gd name="T7" fmla="*/ 253 h 253"/>
              <a:gd name="T8" fmla="*/ 408 w 694"/>
              <a:gd name="T9" fmla="*/ 55 h 253"/>
              <a:gd name="T10" fmla="*/ 209 w 694"/>
              <a:gd name="T11" fmla="*/ 11 h 253"/>
              <a:gd name="T12" fmla="*/ 77 w 694"/>
              <a:gd name="T13" fmla="*/ 44 h 253"/>
              <a:gd name="T14" fmla="*/ 33 w 694"/>
              <a:gd name="T15" fmla="*/ 66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94" h="253">
                <a:moveTo>
                  <a:pt x="33" y="66"/>
                </a:moveTo>
                <a:cubicBezTo>
                  <a:pt x="55" y="77"/>
                  <a:pt x="0" y="110"/>
                  <a:pt x="143" y="77"/>
                </a:cubicBezTo>
                <a:cubicBezTo>
                  <a:pt x="287" y="44"/>
                  <a:pt x="452" y="77"/>
                  <a:pt x="573" y="154"/>
                </a:cubicBezTo>
                <a:cubicBezTo>
                  <a:pt x="639" y="198"/>
                  <a:pt x="628" y="220"/>
                  <a:pt x="694" y="253"/>
                </a:cubicBezTo>
                <a:cubicBezTo>
                  <a:pt x="628" y="132"/>
                  <a:pt x="584" y="99"/>
                  <a:pt x="408" y="55"/>
                </a:cubicBezTo>
                <a:cubicBezTo>
                  <a:pt x="342" y="33"/>
                  <a:pt x="287" y="0"/>
                  <a:pt x="209" y="11"/>
                </a:cubicBezTo>
                <a:lnTo>
                  <a:pt x="77" y="44"/>
                </a:lnTo>
                <a:cubicBezTo>
                  <a:pt x="33" y="66"/>
                  <a:pt x="44" y="55"/>
                  <a:pt x="33" y="6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E200B77D-0E24-4A7D-B2CA-EC9B345F01DE}"/>
              </a:ext>
            </a:extLst>
          </p:cNvPr>
          <p:cNvSpPr>
            <a:spLocks/>
          </p:cNvSpPr>
          <p:nvPr/>
        </p:nvSpPr>
        <p:spPr bwMode="auto">
          <a:xfrm>
            <a:off x="2195513" y="6172201"/>
            <a:ext cx="77788" cy="173038"/>
          </a:xfrm>
          <a:custGeom>
            <a:avLst/>
            <a:gdLst>
              <a:gd name="T0" fmla="*/ 0 w 231"/>
              <a:gd name="T1" fmla="*/ 33 h 517"/>
              <a:gd name="T2" fmla="*/ 143 w 231"/>
              <a:gd name="T3" fmla="*/ 231 h 517"/>
              <a:gd name="T4" fmla="*/ 220 w 231"/>
              <a:gd name="T5" fmla="*/ 517 h 517"/>
              <a:gd name="T6" fmla="*/ 187 w 231"/>
              <a:gd name="T7" fmla="*/ 198 h 517"/>
              <a:gd name="T8" fmla="*/ 33 w 231"/>
              <a:gd name="T9" fmla="*/ 0 h 517"/>
              <a:gd name="T10" fmla="*/ 0 w 231"/>
              <a:gd name="T11" fmla="*/ 33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1" h="517">
                <a:moveTo>
                  <a:pt x="0" y="33"/>
                </a:moveTo>
                <a:cubicBezTo>
                  <a:pt x="77" y="99"/>
                  <a:pt x="121" y="88"/>
                  <a:pt x="143" y="231"/>
                </a:cubicBezTo>
                <a:cubicBezTo>
                  <a:pt x="154" y="297"/>
                  <a:pt x="187" y="473"/>
                  <a:pt x="220" y="517"/>
                </a:cubicBezTo>
                <a:cubicBezTo>
                  <a:pt x="231" y="407"/>
                  <a:pt x="209" y="308"/>
                  <a:pt x="187" y="198"/>
                </a:cubicBezTo>
                <a:cubicBezTo>
                  <a:pt x="154" y="44"/>
                  <a:pt x="110" y="66"/>
                  <a:pt x="33" y="0"/>
                </a:cubicBezTo>
                <a:lnTo>
                  <a:pt x="0" y="33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FB8969A6-D939-4782-BB0A-6CDEB3F2BCAC}"/>
              </a:ext>
            </a:extLst>
          </p:cNvPr>
          <p:cNvSpPr>
            <a:spLocks/>
          </p:cNvSpPr>
          <p:nvPr/>
        </p:nvSpPr>
        <p:spPr bwMode="auto">
          <a:xfrm>
            <a:off x="2427288" y="4381501"/>
            <a:ext cx="150813" cy="150813"/>
          </a:xfrm>
          <a:custGeom>
            <a:avLst/>
            <a:gdLst>
              <a:gd name="T0" fmla="*/ 0 w 451"/>
              <a:gd name="T1" fmla="*/ 0 h 451"/>
              <a:gd name="T2" fmla="*/ 88 w 451"/>
              <a:gd name="T3" fmla="*/ 132 h 451"/>
              <a:gd name="T4" fmla="*/ 451 w 451"/>
              <a:gd name="T5" fmla="*/ 418 h 451"/>
              <a:gd name="T6" fmla="*/ 407 w 451"/>
              <a:gd name="T7" fmla="*/ 385 h 451"/>
              <a:gd name="T8" fmla="*/ 297 w 451"/>
              <a:gd name="T9" fmla="*/ 330 h 451"/>
              <a:gd name="T10" fmla="*/ 187 w 451"/>
              <a:gd name="T11" fmla="*/ 242 h 451"/>
              <a:gd name="T12" fmla="*/ 0 w 451"/>
              <a:gd name="T13" fmla="*/ 0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1" h="451">
                <a:moveTo>
                  <a:pt x="0" y="0"/>
                </a:moveTo>
                <a:cubicBezTo>
                  <a:pt x="44" y="110"/>
                  <a:pt x="33" y="55"/>
                  <a:pt x="88" y="132"/>
                </a:cubicBezTo>
                <a:cubicBezTo>
                  <a:pt x="132" y="198"/>
                  <a:pt x="209" y="451"/>
                  <a:pt x="451" y="418"/>
                </a:cubicBezTo>
                <a:cubicBezTo>
                  <a:pt x="429" y="396"/>
                  <a:pt x="440" y="396"/>
                  <a:pt x="407" y="385"/>
                </a:cubicBezTo>
                <a:cubicBezTo>
                  <a:pt x="341" y="352"/>
                  <a:pt x="385" y="407"/>
                  <a:pt x="297" y="330"/>
                </a:cubicBezTo>
                <a:cubicBezTo>
                  <a:pt x="264" y="297"/>
                  <a:pt x="220" y="275"/>
                  <a:pt x="187" y="242"/>
                </a:cubicBezTo>
                <a:cubicBezTo>
                  <a:pt x="121" y="165"/>
                  <a:pt x="110" y="33"/>
                  <a:pt x="0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C24F1E93-4ABB-4E12-8525-C24860D0962D}"/>
              </a:ext>
            </a:extLst>
          </p:cNvPr>
          <p:cNvSpPr>
            <a:spLocks/>
          </p:cNvSpPr>
          <p:nvPr/>
        </p:nvSpPr>
        <p:spPr bwMode="auto">
          <a:xfrm>
            <a:off x="5159375" y="2144713"/>
            <a:ext cx="212725" cy="96838"/>
          </a:xfrm>
          <a:custGeom>
            <a:avLst/>
            <a:gdLst>
              <a:gd name="T0" fmla="*/ 0 w 638"/>
              <a:gd name="T1" fmla="*/ 286 h 286"/>
              <a:gd name="T2" fmla="*/ 319 w 638"/>
              <a:gd name="T3" fmla="*/ 143 h 286"/>
              <a:gd name="T4" fmla="*/ 638 w 638"/>
              <a:gd name="T5" fmla="*/ 0 h 286"/>
              <a:gd name="T6" fmla="*/ 462 w 638"/>
              <a:gd name="T7" fmla="*/ 77 h 286"/>
              <a:gd name="T8" fmla="*/ 0 w 638"/>
              <a:gd name="T9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286">
                <a:moveTo>
                  <a:pt x="0" y="286"/>
                </a:moveTo>
                <a:cubicBezTo>
                  <a:pt x="99" y="253"/>
                  <a:pt x="198" y="165"/>
                  <a:pt x="319" y="143"/>
                </a:cubicBezTo>
                <a:cubicBezTo>
                  <a:pt x="418" y="121"/>
                  <a:pt x="583" y="88"/>
                  <a:pt x="638" y="0"/>
                </a:cubicBezTo>
                <a:cubicBezTo>
                  <a:pt x="550" y="11"/>
                  <a:pt x="539" y="44"/>
                  <a:pt x="462" y="77"/>
                </a:cubicBezTo>
                <a:cubicBezTo>
                  <a:pt x="352" y="110"/>
                  <a:pt x="22" y="154"/>
                  <a:pt x="0" y="28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93234315-354C-4DA5-9726-28558EB0D12F}"/>
              </a:ext>
            </a:extLst>
          </p:cNvPr>
          <p:cNvSpPr>
            <a:spLocks/>
          </p:cNvSpPr>
          <p:nvPr/>
        </p:nvSpPr>
        <p:spPr bwMode="auto">
          <a:xfrm>
            <a:off x="1109663" y="3465513"/>
            <a:ext cx="76200" cy="206375"/>
          </a:xfrm>
          <a:custGeom>
            <a:avLst/>
            <a:gdLst>
              <a:gd name="T0" fmla="*/ 231 w 231"/>
              <a:gd name="T1" fmla="*/ 0 h 616"/>
              <a:gd name="T2" fmla="*/ 165 w 231"/>
              <a:gd name="T3" fmla="*/ 66 h 616"/>
              <a:gd name="T4" fmla="*/ 154 w 231"/>
              <a:gd name="T5" fmla="*/ 143 h 616"/>
              <a:gd name="T6" fmla="*/ 55 w 231"/>
              <a:gd name="T7" fmla="*/ 616 h 616"/>
              <a:gd name="T8" fmla="*/ 77 w 231"/>
              <a:gd name="T9" fmla="*/ 528 h 616"/>
              <a:gd name="T10" fmla="*/ 88 w 231"/>
              <a:gd name="T11" fmla="*/ 484 h 616"/>
              <a:gd name="T12" fmla="*/ 143 w 231"/>
              <a:gd name="T13" fmla="*/ 330 h 616"/>
              <a:gd name="T14" fmla="*/ 231 w 231"/>
              <a:gd name="T15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616">
                <a:moveTo>
                  <a:pt x="231" y="0"/>
                </a:moveTo>
                <a:cubicBezTo>
                  <a:pt x="209" y="22"/>
                  <a:pt x="187" y="22"/>
                  <a:pt x="165" y="66"/>
                </a:cubicBezTo>
                <a:cubicBezTo>
                  <a:pt x="154" y="99"/>
                  <a:pt x="154" y="110"/>
                  <a:pt x="154" y="143"/>
                </a:cubicBezTo>
                <a:cubicBezTo>
                  <a:pt x="121" y="308"/>
                  <a:pt x="0" y="528"/>
                  <a:pt x="55" y="616"/>
                </a:cubicBezTo>
                <a:cubicBezTo>
                  <a:pt x="77" y="572"/>
                  <a:pt x="66" y="583"/>
                  <a:pt x="77" y="528"/>
                </a:cubicBezTo>
                <a:cubicBezTo>
                  <a:pt x="77" y="517"/>
                  <a:pt x="77" y="506"/>
                  <a:pt x="88" y="484"/>
                </a:cubicBezTo>
                <a:cubicBezTo>
                  <a:pt x="99" y="440"/>
                  <a:pt x="132" y="429"/>
                  <a:pt x="143" y="330"/>
                </a:cubicBezTo>
                <a:lnTo>
                  <a:pt x="231" y="0"/>
                </a:ln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2E295A9D-9CFE-4304-B555-E05DD47F48DE}"/>
              </a:ext>
            </a:extLst>
          </p:cNvPr>
          <p:cNvSpPr>
            <a:spLocks/>
          </p:cNvSpPr>
          <p:nvPr/>
        </p:nvSpPr>
        <p:spPr bwMode="auto">
          <a:xfrm>
            <a:off x="3627438" y="4333876"/>
            <a:ext cx="184150" cy="176213"/>
          </a:xfrm>
          <a:custGeom>
            <a:avLst/>
            <a:gdLst>
              <a:gd name="T0" fmla="*/ 0 w 550"/>
              <a:gd name="T1" fmla="*/ 528 h 528"/>
              <a:gd name="T2" fmla="*/ 143 w 550"/>
              <a:gd name="T3" fmla="*/ 407 h 528"/>
              <a:gd name="T4" fmla="*/ 330 w 550"/>
              <a:gd name="T5" fmla="*/ 319 h 528"/>
              <a:gd name="T6" fmla="*/ 484 w 550"/>
              <a:gd name="T7" fmla="*/ 55 h 528"/>
              <a:gd name="T8" fmla="*/ 550 w 550"/>
              <a:gd name="T9" fmla="*/ 0 h 528"/>
              <a:gd name="T10" fmla="*/ 286 w 550"/>
              <a:gd name="T11" fmla="*/ 297 h 528"/>
              <a:gd name="T12" fmla="*/ 0 w 550"/>
              <a:gd name="T13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0" h="528">
                <a:moveTo>
                  <a:pt x="0" y="528"/>
                </a:moveTo>
                <a:cubicBezTo>
                  <a:pt x="33" y="484"/>
                  <a:pt x="88" y="440"/>
                  <a:pt x="143" y="407"/>
                </a:cubicBezTo>
                <a:cubicBezTo>
                  <a:pt x="187" y="385"/>
                  <a:pt x="319" y="330"/>
                  <a:pt x="330" y="319"/>
                </a:cubicBezTo>
                <a:cubicBezTo>
                  <a:pt x="374" y="286"/>
                  <a:pt x="440" y="99"/>
                  <a:pt x="484" y="55"/>
                </a:cubicBezTo>
                <a:cubicBezTo>
                  <a:pt x="517" y="22"/>
                  <a:pt x="506" y="55"/>
                  <a:pt x="550" y="0"/>
                </a:cubicBezTo>
                <a:cubicBezTo>
                  <a:pt x="330" y="66"/>
                  <a:pt x="418" y="198"/>
                  <a:pt x="286" y="297"/>
                </a:cubicBezTo>
                <a:cubicBezTo>
                  <a:pt x="187" y="374"/>
                  <a:pt x="22" y="407"/>
                  <a:pt x="0" y="528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0745844-6C24-4277-9BA3-A66D3B43CD4C}"/>
              </a:ext>
            </a:extLst>
          </p:cNvPr>
          <p:cNvSpPr>
            <a:spLocks/>
          </p:cNvSpPr>
          <p:nvPr/>
        </p:nvSpPr>
        <p:spPr bwMode="auto">
          <a:xfrm>
            <a:off x="4662488" y="1660526"/>
            <a:ext cx="136525" cy="109538"/>
          </a:xfrm>
          <a:custGeom>
            <a:avLst/>
            <a:gdLst>
              <a:gd name="T0" fmla="*/ 88 w 407"/>
              <a:gd name="T1" fmla="*/ 220 h 330"/>
              <a:gd name="T2" fmla="*/ 407 w 407"/>
              <a:gd name="T3" fmla="*/ 66 h 330"/>
              <a:gd name="T4" fmla="*/ 176 w 407"/>
              <a:gd name="T5" fmla="*/ 55 h 330"/>
              <a:gd name="T6" fmla="*/ 176 w 407"/>
              <a:gd name="T7" fmla="*/ 330 h 330"/>
              <a:gd name="T8" fmla="*/ 88 w 407"/>
              <a:gd name="T9" fmla="*/ 22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330">
                <a:moveTo>
                  <a:pt x="88" y="220"/>
                </a:moveTo>
                <a:cubicBezTo>
                  <a:pt x="143" y="0"/>
                  <a:pt x="330" y="121"/>
                  <a:pt x="407" y="66"/>
                </a:cubicBezTo>
                <a:cubicBezTo>
                  <a:pt x="352" y="22"/>
                  <a:pt x="253" y="44"/>
                  <a:pt x="176" y="55"/>
                </a:cubicBezTo>
                <a:cubicBezTo>
                  <a:pt x="0" y="88"/>
                  <a:pt x="0" y="308"/>
                  <a:pt x="176" y="330"/>
                </a:cubicBezTo>
                <a:cubicBezTo>
                  <a:pt x="132" y="253"/>
                  <a:pt x="132" y="308"/>
                  <a:pt x="88" y="22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D7C1E59-DA9D-4D83-A6A9-996E1943DFF2}"/>
              </a:ext>
            </a:extLst>
          </p:cNvPr>
          <p:cNvSpPr>
            <a:spLocks/>
          </p:cNvSpPr>
          <p:nvPr/>
        </p:nvSpPr>
        <p:spPr bwMode="auto">
          <a:xfrm>
            <a:off x="2913063" y="3421063"/>
            <a:ext cx="150813" cy="125413"/>
          </a:xfrm>
          <a:custGeom>
            <a:avLst/>
            <a:gdLst>
              <a:gd name="T0" fmla="*/ 0 w 451"/>
              <a:gd name="T1" fmla="*/ 374 h 374"/>
              <a:gd name="T2" fmla="*/ 451 w 451"/>
              <a:gd name="T3" fmla="*/ 11 h 374"/>
              <a:gd name="T4" fmla="*/ 242 w 451"/>
              <a:gd name="T5" fmla="*/ 198 h 374"/>
              <a:gd name="T6" fmla="*/ 0 w 451"/>
              <a:gd name="T7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1" h="374">
                <a:moveTo>
                  <a:pt x="0" y="374"/>
                </a:moveTo>
                <a:cubicBezTo>
                  <a:pt x="187" y="374"/>
                  <a:pt x="440" y="44"/>
                  <a:pt x="451" y="11"/>
                </a:cubicBezTo>
                <a:cubicBezTo>
                  <a:pt x="363" y="0"/>
                  <a:pt x="308" y="143"/>
                  <a:pt x="242" y="198"/>
                </a:cubicBezTo>
                <a:cubicBezTo>
                  <a:pt x="88" y="352"/>
                  <a:pt x="66" y="308"/>
                  <a:pt x="0" y="37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39B80294-163D-4BE7-86E1-71C9A546D69B}"/>
              </a:ext>
            </a:extLst>
          </p:cNvPr>
          <p:cNvSpPr>
            <a:spLocks/>
          </p:cNvSpPr>
          <p:nvPr/>
        </p:nvSpPr>
        <p:spPr bwMode="auto">
          <a:xfrm>
            <a:off x="2338388" y="1689101"/>
            <a:ext cx="169863" cy="88900"/>
          </a:xfrm>
          <a:custGeom>
            <a:avLst/>
            <a:gdLst>
              <a:gd name="T0" fmla="*/ 33 w 506"/>
              <a:gd name="T1" fmla="*/ 220 h 264"/>
              <a:gd name="T2" fmla="*/ 99 w 506"/>
              <a:gd name="T3" fmla="*/ 231 h 264"/>
              <a:gd name="T4" fmla="*/ 451 w 506"/>
              <a:gd name="T5" fmla="*/ 44 h 264"/>
              <a:gd name="T6" fmla="*/ 374 w 506"/>
              <a:gd name="T7" fmla="*/ 22 h 264"/>
              <a:gd name="T8" fmla="*/ 242 w 506"/>
              <a:gd name="T9" fmla="*/ 99 h 264"/>
              <a:gd name="T10" fmla="*/ 33 w 506"/>
              <a:gd name="T11" fmla="*/ 22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6" h="264">
                <a:moveTo>
                  <a:pt x="33" y="220"/>
                </a:moveTo>
                <a:cubicBezTo>
                  <a:pt x="44" y="231"/>
                  <a:pt x="0" y="264"/>
                  <a:pt x="99" y="231"/>
                </a:cubicBezTo>
                <a:cubicBezTo>
                  <a:pt x="220" y="187"/>
                  <a:pt x="286" y="77"/>
                  <a:pt x="451" y="44"/>
                </a:cubicBezTo>
                <a:cubicBezTo>
                  <a:pt x="429" y="22"/>
                  <a:pt x="506" y="0"/>
                  <a:pt x="374" y="22"/>
                </a:cubicBezTo>
                <a:lnTo>
                  <a:pt x="242" y="99"/>
                </a:lnTo>
                <a:cubicBezTo>
                  <a:pt x="88" y="198"/>
                  <a:pt x="77" y="154"/>
                  <a:pt x="33" y="22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7530A96B-D99B-4812-9CCE-D6C545E9FB6C}"/>
              </a:ext>
            </a:extLst>
          </p:cNvPr>
          <p:cNvSpPr>
            <a:spLocks/>
          </p:cNvSpPr>
          <p:nvPr/>
        </p:nvSpPr>
        <p:spPr bwMode="auto">
          <a:xfrm>
            <a:off x="1293813" y="4248151"/>
            <a:ext cx="128588" cy="88900"/>
          </a:xfrm>
          <a:custGeom>
            <a:avLst/>
            <a:gdLst>
              <a:gd name="T0" fmla="*/ 11 w 385"/>
              <a:gd name="T1" fmla="*/ 231 h 264"/>
              <a:gd name="T2" fmla="*/ 66 w 385"/>
              <a:gd name="T3" fmla="*/ 242 h 264"/>
              <a:gd name="T4" fmla="*/ 297 w 385"/>
              <a:gd name="T5" fmla="*/ 77 h 264"/>
              <a:gd name="T6" fmla="*/ 385 w 385"/>
              <a:gd name="T7" fmla="*/ 33 h 264"/>
              <a:gd name="T8" fmla="*/ 11 w 385"/>
              <a:gd name="T9" fmla="*/ 23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" h="264">
                <a:moveTo>
                  <a:pt x="11" y="231"/>
                </a:moveTo>
                <a:cubicBezTo>
                  <a:pt x="11" y="242"/>
                  <a:pt x="0" y="264"/>
                  <a:pt x="66" y="242"/>
                </a:cubicBezTo>
                <a:cubicBezTo>
                  <a:pt x="154" y="220"/>
                  <a:pt x="275" y="88"/>
                  <a:pt x="297" y="77"/>
                </a:cubicBezTo>
                <a:cubicBezTo>
                  <a:pt x="330" y="55"/>
                  <a:pt x="352" y="55"/>
                  <a:pt x="385" y="33"/>
                </a:cubicBezTo>
                <a:cubicBezTo>
                  <a:pt x="341" y="0"/>
                  <a:pt x="55" y="165"/>
                  <a:pt x="11" y="23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919667CF-68AD-4B60-8FE2-88EE10656A7D}"/>
              </a:ext>
            </a:extLst>
          </p:cNvPr>
          <p:cNvSpPr>
            <a:spLocks/>
          </p:cNvSpPr>
          <p:nvPr/>
        </p:nvSpPr>
        <p:spPr bwMode="auto">
          <a:xfrm>
            <a:off x="769938" y="5133976"/>
            <a:ext cx="77788" cy="144463"/>
          </a:xfrm>
          <a:custGeom>
            <a:avLst/>
            <a:gdLst>
              <a:gd name="T0" fmla="*/ 0 w 231"/>
              <a:gd name="T1" fmla="*/ 430 h 430"/>
              <a:gd name="T2" fmla="*/ 231 w 231"/>
              <a:gd name="T3" fmla="*/ 33 h 430"/>
              <a:gd name="T4" fmla="*/ 165 w 231"/>
              <a:gd name="T5" fmla="*/ 99 h 430"/>
              <a:gd name="T6" fmla="*/ 121 w 231"/>
              <a:gd name="T7" fmla="*/ 265 h 430"/>
              <a:gd name="T8" fmla="*/ 0 w 231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1" h="430">
                <a:moveTo>
                  <a:pt x="0" y="430"/>
                </a:moveTo>
                <a:cubicBezTo>
                  <a:pt x="154" y="353"/>
                  <a:pt x="220" y="210"/>
                  <a:pt x="231" y="33"/>
                </a:cubicBezTo>
                <a:cubicBezTo>
                  <a:pt x="165" y="77"/>
                  <a:pt x="209" y="0"/>
                  <a:pt x="165" y="99"/>
                </a:cubicBezTo>
                <a:cubicBezTo>
                  <a:pt x="154" y="132"/>
                  <a:pt x="176" y="165"/>
                  <a:pt x="121" y="265"/>
                </a:cubicBezTo>
                <a:cubicBezTo>
                  <a:pt x="88" y="320"/>
                  <a:pt x="11" y="408"/>
                  <a:pt x="0" y="43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253CEB87-20EE-4B1D-9A9B-E171A8ED815D}"/>
              </a:ext>
            </a:extLst>
          </p:cNvPr>
          <p:cNvSpPr>
            <a:spLocks/>
          </p:cNvSpPr>
          <p:nvPr/>
        </p:nvSpPr>
        <p:spPr bwMode="auto">
          <a:xfrm>
            <a:off x="2574925" y="5021263"/>
            <a:ext cx="139700" cy="61913"/>
          </a:xfrm>
          <a:custGeom>
            <a:avLst/>
            <a:gdLst>
              <a:gd name="T0" fmla="*/ 11 w 418"/>
              <a:gd name="T1" fmla="*/ 33 h 187"/>
              <a:gd name="T2" fmla="*/ 121 w 418"/>
              <a:gd name="T3" fmla="*/ 88 h 187"/>
              <a:gd name="T4" fmla="*/ 385 w 418"/>
              <a:gd name="T5" fmla="*/ 22 h 187"/>
              <a:gd name="T6" fmla="*/ 132 w 418"/>
              <a:gd name="T7" fmla="*/ 44 h 187"/>
              <a:gd name="T8" fmla="*/ 11 w 418"/>
              <a:gd name="T9" fmla="*/ 33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8" h="187">
                <a:moveTo>
                  <a:pt x="11" y="33"/>
                </a:moveTo>
                <a:cubicBezTo>
                  <a:pt x="44" y="77"/>
                  <a:pt x="22" y="66"/>
                  <a:pt x="121" y="88"/>
                </a:cubicBezTo>
                <a:cubicBezTo>
                  <a:pt x="209" y="99"/>
                  <a:pt x="363" y="187"/>
                  <a:pt x="385" y="22"/>
                </a:cubicBezTo>
                <a:cubicBezTo>
                  <a:pt x="187" y="88"/>
                  <a:pt x="418" y="132"/>
                  <a:pt x="132" y="44"/>
                </a:cubicBezTo>
                <a:cubicBezTo>
                  <a:pt x="0" y="0"/>
                  <a:pt x="22" y="33"/>
                  <a:pt x="11" y="33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0A1B86E6-C39F-40DA-AF43-81ABE091F194}"/>
              </a:ext>
            </a:extLst>
          </p:cNvPr>
          <p:cNvSpPr>
            <a:spLocks/>
          </p:cNvSpPr>
          <p:nvPr/>
        </p:nvSpPr>
        <p:spPr bwMode="auto">
          <a:xfrm>
            <a:off x="3705225" y="2130426"/>
            <a:ext cx="114300" cy="44450"/>
          </a:xfrm>
          <a:custGeom>
            <a:avLst/>
            <a:gdLst>
              <a:gd name="T0" fmla="*/ 143 w 341"/>
              <a:gd name="T1" fmla="*/ 55 h 132"/>
              <a:gd name="T2" fmla="*/ 0 w 341"/>
              <a:gd name="T3" fmla="*/ 33 h 132"/>
              <a:gd name="T4" fmla="*/ 132 w 341"/>
              <a:gd name="T5" fmla="*/ 110 h 132"/>
              <a:gd name="T6" fmla="*/ 341 w 341"/>
              <a:gd name="T7" fmla="*/ 88 h 132"/>
              <a:gd name="T8" fmla="*/ 143 w 341"/>
              <a:gd name="T9" fmla="*/ 55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1" h="132">
                <a:moveTo>
                  <a:pt x="143" y="55"/>
                </a:moveTo>
                <a:cubicBezTo>
                  <a:pt x="77" y="44"/>
                  <a:pt x="55" y="0"/>
                  <a:pt x="0" y="33"/>
                </a:cubicBezTo>
                <a:cubicBezTo>
                  <a:pt x="22" y="66"/>
                  <a:pt x="88" y="99"/>
                  <a:pt x="132" y="110"/>
                </a:cubicBezTo>
                <a:cubicBezTo>
                  <a:pt x="198" y="121"/>
                  <a:pt x="297" y="132"/>
                  <a:pt x="341" y="88"/>
                </a:cubicBezTo>
                <a:cubicBezTo>
                  <a:pt x="275" y="44"/>
                  <a:pt x="231" y="88"/>
                  <a:pt x="143" y="5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4F857BF6-A5DA-429D-AE67-2DE5A97B5803}"/>
              </a:ext>
            </a:extLst>
          </p:cNvPr>
          <p:cNvSpPr>
            <a:spLocks/>
          </p:cNvSpPr>
          <p:nvPr/>
        </p:nvSpPr>
        <p:spPr bwMode="auto">
          <a:xfrm>
            <a:off x="1679575" y="1060451"/>
            <a:ext cx="47625" cy="73025"/>
          </a:xfrm>
          <a:custGeom>
            <a:avLst/>
            <a:gdLst>
              <a:gd name="T0" fmla="*/ 0 w 143"/>
              <a:gd name="T1" fmla="*/ 220 h 220"/>
              <a:gd name="T2" fmla="*/ 99 w 143"/>
              <a:gd name="T3" fmla="*/ 132 h 220"/>
              <a:gd name="T4" fmla="*/ 132 w 143"/>
              <a:gd name="T5" fmla="*/ 0 h 220"/>
              <a:gd name="T6" fmla="*/ 0 w 143"/>
              <a:gd name="T7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" h="220">
                <a:moveTo>
                  <a:pt x="0" y="220"/>
                </a:moveTo>
                <a:cubicBezTo>
                  <a:pt x="66" y="187"/>
                  <a:pt x="44" y="187"/>
                  <a:pt x="99" y="132"/>
                </a:cubicBezTo>
                <a:cubicBezTo>
                  <a:pt x="143" y="77"/>
                  <a:pt x="132" y="88"/>
                  <a:pt x="132" y="0"/>
                </a:cubicBezTo>
                <a:cubicBezTo>
                  <a:pt x="55" y="33"/>
                  <a:pt x="22" y="110"/>
                  <a:pt x="0" y="22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1A9F690F-1B34-44C2-9BFA-3C4286F3097A}"/>
              </a:ext>
            </a:extLst>
          </p:cNvPr>
          <p:cNvSpPr>
            <a:spLocks/>
          </p:cNvSpPr>
          <p:nvPr/>
        </p:nvSpPr>
        <p:spPr bwMode="auto">
          <a:xfrm>
            <a:off x="4879975" y="2593976"/>
            <a:ext cx="69850" cy="55563"/>
          </a:xfrm>
          <a:custGeom>
            <a:avLst/>
            <a:gdLst>
              <a:gd name="T0" fmla="*/ 132 w 209"/>
              <a:gd name="T1" fmla="*/ 55 h 165"/>
              <a:gd name="T2" fmla="*/ 88 w 209"/>
              <a:gd name="T3" fmla="*/ 33 h 165"/>
              <a:gd name="T4" fmla="*/ 22 w 209"/>
              <a:gd name="T5" fmla="*/ 55 h 165"/>
              <a:gd name="T6" fmla="*/ 66 w 209"/>
              <a:gd name="T7" fmla="*/ 77 h 165"/>
              <a:gd name="T8" fmla="*/ 77 w 209"/>
              <a:gd name="T9" fmla="*/ 77 h 165"/>
              <a:gd name="T10" fmla="*/ 209 w 209"/>
              <a:gd name="T11" fmla="*/ 165 h 165"/>
              <a:gd name="T12" fmla="*/ 132 w 209"/>
              <a:gd name="T13" fmla="*/ 5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9" h="165">
                <a:moveTo>
                  <a:pt x="132" y="55"/>
                </a:moveTo>
                <a:cubicBezTo>
                  <a:pt x="121" y="55"/>
                  <a:pt x="99" y="44"/>
                  <a:pt x="88" y="33"/>
                </a:cubicBezTo>
                <a:cubicBezTo>
                  <a:pt x="0" y="0"/>
                  <a:pt x="44" y="22"/>
                  <a:pt x="22" y="55"/>
                </a:cubicBezTo>
                <a:lnTo>
                  <a:pt x="66" y="77"/>
                </a:lnTo>
                <a:cubicBezTo>
                  <a:pt x="66" y="77"/>
                  <a:pt x="77" y="77"/>
                  <a:pt x="77" y="77"/>
                </a:cubicBezTo>
                <a:cubicBezTo>
                  <a:pt x="165" y="132"/>
                  <a:pt x="121" y="143"/>
                  <a:pt x="209" y="165"/>
                </a:cubicBezTo>
                <a:cubicBezTo>
                  <a:pt x="209" y="77"/>
                  <a:pt x="209" y="99"/>
                  <a:pt x="132" y="5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6EEA56EB-5CA3-4AC8-ADB7-6218B867F3C4}"/>
              </a:ext>
            </a:extLst>
          </p:cNvPr>
          <p:cNvSpPr>
            <a:spLocks/>
          </p:cNvSpPr>
          <p:nvPr/>
        </p:nvSpPr>
        <p:spPr bwMode="auto">
          <a:xfrm>
            <a:off x="1223963" y="5072063"/>
            <a:ext cx="87313" cy="55563"/>
          </a:xfrm>
          <a:custGeom>
            <a:avLst/>
            <a:gdLst>
              <a:gd name="T0" fmla="*/ 0 w 264"/>
              <a:gd name="T1" fmla="*/ 165 h 165"/>
              <a:gd name="T2" fmla="*/ 132 w 264"/>
              <a:gd name="T3" fmla="*/ 88 h 165"/>
              <a:gd name="T4" fmla="*/ 242 w 264"/>
              <a:gd name="T5" fmla="*/ 0 h 165"/>
              <a:gd name="T6" fmla="*/ 0 w 264"/>
              <a:gd name="T7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4" h="165">
                <a:moveTo>
                  <a:pt x="0" y="165"/>
                </a:moveTo>
                <a:cubicBezTo>
                  <a:pt x="66" y="143"/>
                  <a:pt x="77" y="121"/>
                  <a:pt x="132" y="88"/>
                </a:cubicBezTo>
                <a:cubicBezTo>
                  <a:pt x="264" y="22"/>
                  <a:pt x="231" y="33"/>
                  <a:pt x="242" y="0"/>
                </a:cubicBezTo>
                <a:cubicBezTo>
                  <a:pt x="143" y="22"/>
                  <a:pt x="33" y="99"/>
                  <a:pt x="0" y="165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D79CA5DB-7820-41CC-9922-625BA66497C4}"/>
              </a:ext>
            </a:extLst>
          </p:cNvPr>
          <p:cNvSpPr>
            <a:spLocks/>
          </p:cNvSpPr>
          <p:nvPr/>
        </p:nvSpPr>
        <p:spPr bwMode="auto">
          <a:xfrm>
            <a:off x="4821238" y="2020888"/>
            <a:ext cx="53975" cy="50800"/>
          </a:xfrm>
          <a:custGeom>
            <a:avLst/>
            <a:gdLst>
              <a:gd name="T0" fmla="*/ 132 w 165"/>
              <a:gd name="T1" fmla="*/ 77 h 154"/>
              <a:gd name="T2" fmla="*/ 0 w 165"/>
              <a:gd name="T3" fmla="*/ 44 h 154"/>
              <a:gd name="T4" fmla="*/ 121 w 165"/>
              <a:gd name="T5" fmla="*/ 132 h 154"/>
              <a:gd name="T6" fmla="*/ 132 w 165"/>
              <a:gd name="T7" fmla="*/ 77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5" h="154">
                <a:moveTo>
                  <a:pt x="132" y="77"/>
                </a:moveTo>
                <a:cubicBezTo>
                  <a:pt x="132" y="66"/>
                  <a:pt x="66" y="0"/>
                  <a:pt x="0" y="44"/>
                </a:cubicBezTo>
                <a:cubicBezTo>
                  <a:pt x="0" y="55"/>
                  <a:pt x="88" y="132"/>
                  <a:pt x="121" y="132"/>
                </a:cubicBezTo>
                <a:cubicBezTo>
                  <a:pt x="121" y="121"/>
                  <a:pt x="165" y="154"/>
                  <a:pt x="132" y="77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E48001ED-56D7-4CC2-9458-852E1B0A6853}"/>
              </a:ext>
            </a:extLst>
          </p:cNvPr>
          <p:cNvSpPr>
            <a:spLocks/>
          </p:cNvSpPr>
          <p:nvPr/>
        </p:nvSpPr>
        <p:spPr bwMode="auto">
          <a:xfrm>
            <a:off x="3236913" y="2259013"/>
            <a:ext cx="66675" cy="25400"/>
          </a:xfrm>
          <a:custGeom>
            <a:avLst/>
            <a:gdLst>
              <a:gd name="T0" fmla="*/ 88 w 198"/>
              <a:gd name="T1" fmla="*/ 11 h 77"/>
              <a:gd name="T2" fmla="*/ 11 w 198"/>
              <a:gd name="T3" fmla="*/ 44 h 77"/>
              <a:gd name="T4" fmla="*/ 198 w 198"/>
              <a:gd name="T5" fmla="*/ 44 h 77"/>
              <a:gd name="T6" fmla="*/ 88 w 198"/>
              <a:gd name="T7" fmla="*/ 1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8" h="77">
                <a:moveTo>
                  <a:pt x="88" y="11"/>
                </a:moveTo>
                <a:cubicBezTo>
                  <a:pt x="0" y="0"/>
                  <a:pt x="33" y="0"/>
                  <a:pt x="11" y="44"/>
                </a:cubicBezTo>
                <a:cubicBezTo>
                  <a:pt x="66" y="77"/>
                  <a:pt x="143" y="77"/>
                  <a:pt x="198" y="44"/>
                </a:cubicBezTo>
                <a:cubicBezTo>
                  <a:pt x="165" y="22"/>
                  <a:pt x="132" y="11"/>
                  <a:pt x="88" y="11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9301F811-D661-4E07-96BC-D20927D81932}"/>
              </a:ext>
            </a:extLst>
          </p:cNvPr>
          <p:cNvSpPr>
            <a:spLocks/>
          </p:cNvSpPr>
          <p:nvPr/>
        </p:nvSpPr>
        <p:spPr bwMode="auto">
          <a:xfrm>
            <a:off x="4732338" y="2859088"/>
            <a:ext cx="50800" cy="50800"/>
          </a:xfrm>
          <a:custGeom>
            <a:avLst/>
            <a:gdLst>
              <a:gd name="T0" fmla="*/ 0 w 154"/>
              <a:gd name="T1" fmla="*/ 0 h 154"/>
              <a:gd name="T2" fmla="*/ 77 w 154"/>
              <a:gd name="T3" fmla="*/ 77 h 154"/>
              <a:gd name="T4" fmla="*/ 154 w 154"/>
              <a:gd name="T5" fmla="*/ 154 h 154"/>
              <a:gd name="T6" fmla="*/ 0 w 154"/>
              <a:gd name="T7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4" h="154">
                <a:moveTo>
                  <a:pt x="0" y="0"/>
                </a:moveTo>
                <a:cubicBezTo>
                  <a:pt x="22" y="88"/>
                  <a:pt x="0" y="22"/>
                  <a:pt x="77" y="77"/>
                </a:cubicBezTo>
                <a:cubicBezTo>
                  <a:pt x="99" y="110"/>
                  <a:pt x="121" y="132"/>
                  <a:pt x="154" y="154"/>
                </a:cubicBezTo>
                <a:cubicBezTo>
                  <a:pt x="154" y="77"/>
                  <a:pt x="77" y="0"/>
                  <a:pt x="0" y="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4718BD21-1EB5-4C0B-B008-875049C18DCD}"/>
              </a:ext>
            </a:extLst>
          </p:cNvPr>
          <p:cNvSpPr>
            <a:spLocks/>
          </p:cNvSpPr>
          <p:nvPr/>
        </p:nvSpPr>
        <p:spPr bwMode="auto">
          <a:xfrm>
            <a:off x="1908175" y="722313"/>
            <a:ext cx="55563" cy="50800"/>
          </a:xfrm>
          <a:custGeom>
            <a:avLst/>
            <a:gdLst>
              <a:gd name="T0" fmla="*/ 0 w 166"/>
              <a:gd name="T1" fmla="*/ 154 h 154"/>
              <a:gd name="T2" fmla="*/ 166 w 166"/>
              <a:gd name="T3" fmla="*/ 0 h 154"/>
              <a:gd name="T4" fmla="*/ 0 w 166"/>
              <a:gd name="T5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" h="154">
                <a:moveTo>
                  <a:pt x="0" y="154"/>
                </a:moveTo>
                <a:cubicBezTo>
                  <a:pt x="33" y="154"/>
                  <a:pt x="166" y="55"/>
                  <a:pt x="166" y="0"/>
                </a:cubicBezTo>
                <a:cubicBezTo>
                  <a:pt x="89" y="11"/>
                  <a:pt x="66" y="66"/>
                  <a:pt x="0" y="154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F0D5D77A-1C20-47B7-888F-B7F6356ACCF3}"/>
              </a:ext>
            </a:extLst>
          </p:cNvPr>
          <p:cNvSpPr>
            <a:spLocks/>
          </p:cNvSpPr>
          <p:nvPr/>
        </p:nvSpPr>
        <p:spPr bwMode="auto">
          <a:xfrm>
            <a:off x="4378325" y="3656013"/>
            <a:ext cx="26988" cy="58738"/>
          </a:xfrm>
          <a:custGeom>
            <a:avLst/>
            <a:gdLst>
              <a:gd name="T0" fmla="*/ 33 w 77"/>
              <a:gd name="T1" fmla="*/ 176 h 176"/>
              <a:gd name="T2" fmla="*/ 77 w 77"/>
              <a:gd name="T3" fmla="*/ 88 h 176"/>
              <a:gd name="T4" fmla="*/ 55 w 77"/>
              <a:gd name="T5" fmla="*/ 0 h 176"/>
              <a:gd name="T6" fmla="*/ 33 w 77"/>
              <a:gd name="T7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" h="176">
                <a:moveTo>
                  <a:pt x="33" y="176"/>
                </a:moveTo>
                <a:cubicBezTo>
                  <a:pt x="33" y="176"/>
                  <a:pt x="66" y="143"/>
                  <a:pt x="77" y="88"/>
                </a:cubicBezTo>
                <a:cubicBezTo>
                  <a:pt x="77" y="11"/>
                  <a:pt x="77" y="33"/>
                  <a:pt x="55" y="0"/>
                </a:cubicBezTo>
                <a:cubicBezTo>
                  <a:pt x="22" y="44"/>
                  <a:pt x="0" y="132"/>
                  <a:pt x="33" y="176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FEACE732-BCC2-4ADF-B59E-932D1311656A}"/>
              </a:ext>
            </a:extLst>
          </p:cNvPr>
          <p:cNvSpPr>
            <a:spLocks/>
          </p:cNvSpPr>
          <p:nvPr/>
        </p:nvSpPr>
        <p:spPr bwMode="auto">
          <a:xfrm>
            <a:off x="4997450" y="1770063"/>
            <a:ext cx="47625" cy="36513"/>
          </a:xfrm>
          <a:custGeom>
            <a:avLst/>
            <a:gdLst>
              <a:gd name="T0" fmla="*/ 11 w 143"/>
              <a:gd name="T1" fmla="*/ 110 h 110"/>
              <a:gd name="T2" fmla="*/ 143 w 143"/>
              <a:gd name="T3" fmla="*/ 0 h 110"/>
              <a:gd name="T4" fmla="*/ 66 w 143"/>
              <a:gd name="T5" fmla="*/ 44 h 110"/>
              <a:gd name="T6" fmla="*/ 11 w 143"/>
              <a:gd name="T7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" h="110">
                <a:moveTo>
                  <a:pt x="11" y="110"/>
                </a:moveTo>
                <a:cubicBezTo>
                  <a:pt x="99" y="99"/>
                  <a:pt x="143" y="66"/>
                  <a:pt x="143" y="0"/>
                </a:cubicBezTo>
                <a:cubicBezTo>
                  <a:pt x="88" y="11"/>
                  <a:pt x="110" y="11"/>
                  <a:pt x="66" y="44"/>
                </a:cubicBezTo>
                <a:cubicBezTo>
                  <a:pt x="0" y="99"/>
                  <a:pt x="55" y="22"/>
                  <a:pt x="11" y="110"/>
                </a:cubicBezTo>
                <a:close/>
              </a:path>
            </a:pathLst>
          </a:custGeom>
          <a:solidFill>
            <a:srgbClr val="00A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F387287-A9E5-4747-9392-0A49AE2DE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534988"/>
            <a:ext cx="6081713" cy="5956300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808B911-05AD-42D7-BE6C-E8480E739EEC}"/>
              </a:ext>
            </a:extLst>
          </p:cNvPr>
          <p:cNvSpPr txBox="1"/>
          <p:nvPr/>
        </p:nvSpPr>
        <p:spPr>
          <a:xfrm>
            <a:off x="6716742" y="2073165"/>
            <a:ext cx="1001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Dantritik</a:t>
            </a:r>
            <a:endParaRPr lang="tr-TR" dirty="0"/>
          </a:p>
          <a:p>
            <a:r>
              <a:rPr lang="tr-TR" dirty="0"/>
              <a:t>Drenaj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1DEA2A-CC90-48CF-A564-F1DF1B96C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193" y="2925000"/>
            <a:ext cx="3379401" cy="11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54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138</Words>
  <Application>Microsoft Office PowerPoint</Application>
  <PresentationFormat>Custom</PresentationFormat>
  <Paragraphs>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ErkanYilmaz</cp:lastModifiedBy>
  <cp:revision>44</cp:revision>
  <dcterms:created xsi:type="dcterms:W3CDTF">2017-11-15T17:51:58Z</dcterms:created>
  <dcterms:modified xsi:type="dcterms:W3CDTF">2020-04-16T18:01:52Z</dcterms:modified>
</cp:coreProperties>
</file>