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8" r:id="rId4"/>
    <p:sldId id="327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3" autoAdjust="0"/>
    <p:restoredTop sz="94660"/>
  </p:normalViewPr>
  <p:slideViewPr>
    <p:cSldViewPr snapToGrid="0">
      <p:cViewPr varScale="1">
        <p:scale>
          <a:sx n="70" d="100"/>
          <a:sy n="70" d="100"/>
        </p:scale>
        <p:origin x="3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18287E-1AB2-4502-A7EA-7084828159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B9E3451-F302-4158-BC0A-E051093452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964FABC-D418-4B66-8595-A2FE94746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614F-AFF1-4C63-9941-82F9D544FE9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DD3A678-7E0B-4281-A50B-55889D451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5176438-EE69-4E9A-B2C9-D8DD50A83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BBA3-4FB1-409C-AA6B-3DBFCDB3C6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8238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10E8D69-DAA5-44C2-B9DF-1E34C5A39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87BD107-7ED8-4121-9EF7-B72271B94D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8BEB32C-5BCA-409C-8CC1-0717A6D4F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614F-AFF1-4C63-9941-82F9D544FE9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7825CBC-4189-4E3C-8681-7AA46A9F9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9B1E3FB-FC7C-4607-B4FE-DD0966B59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BBA3-4FB1-409C-AA6B-3DBFCDB3C6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8391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11B4D9C6-0453-4A08-BA65-21DDE78FDD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38A8603-2C64-4CF4-8190-D4EB29FB6D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F24613C-3FBF-4648-8F47-8F99FBF14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614F-AFF1-4C63-9941-82F9D544FE9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57D7DB1-6B12-4CF5-94F4-F0AF10BCF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E07DE9E-772E-4A34-AF97-9E43FA824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BBA3-4FB1-409C-AA6B-3DBFCDB3C6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1893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101819-1129-467B-B695-0198F8159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1AB2FE-DAD4-4CA4-9E4D-F7D54901F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96B7358-4CFF-4F0F-A600-373533723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614F-AFF1-4C63-9941-82F9D544FE9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78A553D-7BA2-495C-AA70-F66B0E874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4E8A32C-09FA-433B-A609-BFD6B5927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BBA3-4FB1-409C-AA6B-3DBFCDB3C6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2074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112AA2-5501-46EC-8953-E5C71E6B3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7F005C9-8D6F-4D1B-800C-2418593F80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611851D-8FAC-40D5-9ABB-CE2D7C71D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614F-AFF1-4C63-9941-82F9D544FE9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DF341BE-7700-42F7-9623-8597AD8FA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AE13323-5841-445D-9B48-A90637A7D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BBA3-4FB1-409C-AA6B-3DBFCDB3C6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4384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0137FCC-912C-4A7B-A019-A3CD19DE6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9FC3AB8-2E1E-4BFA-93B3-F71E474E88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ED1C441-7A69-4C24-A239-6063E6E34A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FEEA8DA-1000-4133-AB5E-3088D2A51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614F-AFF1-4C63-9941-82F9D544FE9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86275B8-8B19-441E-A903-4A71B4ED4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9427625-0CDD-497B-8B15-E5E771008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BBA3-4FB1-409C-AA6B-3DBFCDB3C6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6269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200BE1F-2237-4543-B372-4CD79258D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5A5FCE5-6E63-43F1-AAE4-17BB8130F0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4D6F69E-279E-4596-B07E-3893470B15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629F018D-EDBB-44B0-B130-4C2CBDF984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7F27F68-4789-489D-B6C5-599242311A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7539DF7F-E051-482C-BD6F-EE6CC916D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614F-AFF1-4C63-9941-82F9D544FE9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7E48926A-E1F5-4BB5-BC2C-B98C49D80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DC730A37-47AF-4B4A-A100-411C09167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BBA3-4FB1-409C-AA6B-3DBFCDB3C6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7599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FB72968-9061-4FCE-98E2-DEC0791DE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E3D46D62-A9A5-427B-8AA1-F9C89B30F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614F-AFF1-4C63-9941-82F9D544FE9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36259B5C-7494-4437-A762-6AB533301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ADA3518-F5CD-4A1B-B6DF-78F2BAE18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BBA3-4FB1-409C-AA6B-3DBFCDB3C6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7912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52A39F2B-F51E-4D36-BCBB-BE8A3AAB6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614F-AFF1-4C63-9941-82F9D544FE9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E35CDE7F-8EF8-42DF-B335-7B6E4375E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E489E03-10F1-4A93-9B92-DCB396C09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BBA3-4FB1-409C-AA6B-3DBFCDB3C6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970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4ADC07F-7EFB-49B2-85F4-44E3B91E5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3147599-A6F8-4307-9A0F-71691DDDF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6EDC136-CCB5-4C02-8A6E-D1B2FEA38D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F50CF74-A70B-4D86-84E7-9E57DF5A3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614F-AFF1-4C63-9941-82F9D544FE9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78EFE48-75D5-40B6-9283-896D7D2FC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7D28B18-4988-4FA6-AC54-4451C601D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BBA3-4FB1-409C-AA6B-3DBFCDB3C6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973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AA40918-A5E9-4DCC-A249-36423190D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B061C66-792F-486D-83C5-6C8593300D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9D967B2-B272-445F-9F2B-43CC85BAF4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BCC0F06-D2CA-402B-AAE0-7251A0BE2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614F-AFF1-4C63-9941-82F9D544FE9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203513A-EE35-4013-BB83-5DDF92A49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4DEDD11-5372-4E88-9480-8ECA2655F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BBA3-4FB1-409C-AA6B-3DBFCDB3C6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4253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1D29EADA-B5A6-424C-9EAC-93D6307F4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3AE726C-3E3B-49C3-A0AE-70150904A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7940722-4443-4DC3-ABF5-D17C02D320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0614F-AFF1-4C63-9941-82F9D544FE9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9051301-B09F-4A15-83FA-5D572378B8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E587D47-765E-4962-B98E-84781D694E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BBA3-4FB1-409C-AA6B-3DBFCDB3C6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9579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B23071-A8D8-4B28-BCD0-0C930E6BAD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Bilim ve Bilimsel Bilgi 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C492344-A93C-4E03-BBF5-D97C230334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6361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>
            <a:extLst>
              <a:ext uri="{FF2B5EF4-FFF2-40B4-BE49-F238E27FC236}">
                <a16:creationId xmlns:a16="http://schemas.microsoft.com/office/drawing/2014/main" id="{2917CA68-8CA0-4EFE-9C0C-0EC92F2F02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 dirty="0">
                <a:solidFill>
                  <a:srgbClr val="0000FF"/>
                </a:solidFill>
                <a:latin typeface="+mn-lt"/>
              </a:rPr>
              <a:t>Bilim Nedir?</a:t>
            </a:r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5AD980A6-581C-4DDD-BA3D-59EBF6CC81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690688"/>
            <a:ext cx="10161896" cy="4435475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tr-TR" altLang="tr-TR" sz="32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tr-TR" altLang="tr-TR" sz="3200" dirty="0"/>
          </a:p>
          <a:p>
            <a:pPr algn="ctr" eaLnBrk="1" hangingPunct="1">
              <a:lnSpc>
                <a:spcPct val="90000"/>
              </a:lnSpc>
            </a:pPr>
            <a:r>
              <a:rPr lang="ja-JP" altLang="tr-TR" sz="3200" dirty="0"/>
              <a:t>“</a:t>
            </a:r>
            <a:r>
              <a:rPr lang="tr-TR" altLang="ja-JP" sz="3200" dirty="0"/>
              <a:t>Bilim, doğal dünyayla ilgili soruları cevaplamak üzere bilimsel araştırma yöntemlerini kullanarak herkesin irdelemesine açık geçerli ve güvenilir genellemeler ve açıklamalar ortaya koyma etkinliğidir</a:t>
            </a:r>
            <a:r>
              <a:rPr lang="ja-JP" altLang="tr-TR" sz="3200" dirty="0"/>
              <a:t>”</a:t>
            </a:r>
            <a:r>
              <a:rPr lang="tr-TR" altLang="ja-JP" sz="3200" dirty="0"/>
              <a:t> (William F. </a:t>
            </a:r>
            <a:r>
              <a:rPr lang="tr-TR" altLang="ja-JP" sz="3200" dirty="0" err="1"/>
              <a:t>McComas</a:t>
            </a:r>
            <a:r>
              <a:rPr lang="tr-TR" altLang="ja-JP" sz="3200" dirty="0"/>
              <a:t>).</a:t>
            </a:r>
            <a:endParaRPr lang="tr-TR" altLang="tr-TR" sz="3200" dirty="0"/>
          </a:p>
        </p:txBody>
      </p:sp>
      <p:sp>
        <p:nvSpPr>
          <p:cNvPr id="6149" name="Text Box 4">
            <a:extLst>
              <a:ext uri="{FF2B5EF4-FFF2-40B4-BE49-F238E27FC236}">
                <a16:creationId xmlns:a16="http://schemas.microsoft.com/office/drawing/2014/main" id="{F9E19F8A-050F-49E8-8F33-350D84F849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56814" y="6524625"/>
            <a:ext cx="611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400">
                <a:latin typeface="Times New Roman" panose="02020603050405020304" pitchFamily="18" charset="0"/>
              </a:rPr>
              <a:t>3/32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3">
            <a:extLst>
              <a:ext uri="{FF2B5EF4-FFF2-40B4-BE49-F238E27FC236}">
                <a16:creationId xmlns:a16="http://schemas.microsoft.com/office/drawing/2014/main" id="{EF76996E-C815-4FFD-9C34-CF33762F2A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199" y="682388"/>
            <a:ext cx="10762397" cy="5626339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buNone/>
            </a:pPr>
            <a:r>
              <a:rPr lang="tr-TR" altLang="tr-TR" sz="3200" dirty="0"/>
              <a:t>Bilim, her türlü düzenden yoksun duyu verileri (algılar) ile mantıksal olarak düzenli düşünme arasında uygunluk sağlama çabasıdır. (Albert Einstein)</a:t>
            </a:r>
          </a:p>
          <a:p>
            <a:pPr marL="0" indent="0" eaLnBrk="1" hangingPunct="1">
              <a:buNone/>
            </a:pPr>
            <a:r>
              <a:rPr lang="tr-TR" altLang="tr-TR" sz="3200" dirty="0"/>
              <a:t>Bilim insanı çalışmalarında;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3200" dirty="0"/>
              <a:t>Gözlemler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3200" dirty="0"/>
              <a:t>Kıyaslar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3200" dirty="0"/>
              <a:t>Ölçer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3200" dirty="0"/>
              <a:t>Test eder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3200" dirty="0"/>
              <a:t>Hipotez kurar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3200" dirty="0"/>
              <a:t>Veriler toplar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3200" dirty="0"/>
              <a:t>Analiz eder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3200" dirty="0"/>
              <a:t>Genellemeler yapar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3200" dirty="0"/>
          </a:p>
        </p:txBody>
      </p:sp>
      <p:sp>
        <p:nvSpPr>
          <p:cNvPr id="7173" name="Text Box 6">
            <a:extLst>
              <a:ext uri="{FF2B5EF4-FFF2-40B4-BE49-F238E27FC236}">
                <a16:creationId xmlns:a16="http://schemas.microsoft.com/office/drawing/2014/main" id="{2FAEC681-B15B-422F-9C7F-3624DE1860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56814" y="6524625"/>
            <a:ext cx="611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400">
                <a:latin typeface="Times New Roman" panose="02020603050405020304" pitchFamily="18" charset="0"/>
              </a:rPr>
              <a:t>4/32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9372D-E8FC-4541-9BB9-5C2682760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92075"/>
            <a:ext cx="8229600" cy="1104900"/>
          </a:xfrm>
        </p:spPr>
        <p:txBody>
          <a:bodyPr/>
          <a:lstStyle/>
          <a:p>
            <a:pPr algn="ctr"/>
            <a:endParaRPr lang="en-US" altLang="tr-TR" sz="2400" b="1" dirty="0">
              <a:solidFill>
                <a:schemeClr val="accent2"/>
              </a:solidFill>
            </a:endParaRPr>
          </a:p>
        </p:txBody>
      </p:sp>
      <p:pic>
        <p:nvPicPr>
          <p:cNvPr id="46082" name="Picture 5">
            <a:extLst>
              <a:ext uri="{FF2B5EF4-FFF2-40B4-BE49-F238E27FC236}">
                <a16:creationId xmlns:a16="http://schemas.microsoft.com/office/drawing/2014/main" id="{541174BC-5A11-4B9F-A16B-10162E77D2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4549" y="210577"/>
            <a:ext cx="10081206" cy="6278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4143A9B5-6D48-4D75-91AE-8EC61EA96597}"/>
              </a:ext>
            </a:extLst>
          </p:cNvPr>
          <p:cNvSpPr txBox="1"/>
          <p:nvPr/>
        </p:nvSpPr>
        <p:spPr>
          <a:xfrm>
            <a:off x="1404731" y="6488668"/>
            <a:ext cx="93427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OECD (2019b). </a:t>
            </a:r>
            <a:r>
              <a:rPr lang="en-US" sz="1100" i="1" dirty="0"/>
              <a:t>PISA 2018 results volume I: What students know and can do</a:t>
            </a:r>
            <a:r>
              <a:rPr lang="en-US" sz="1100" dirty="0"/>
              <a:t>. Paris: OECD Publishing. </a:t>
            </a:r>
            <a:endParaRPr lang="tr-TR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105</Words>
  <Application>Microsoft Office PowerPoint</Application>
  <PresentationFormat>Geniş ekran</PresentationFormat>
  <Paragraphs>18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Wingdings</vt:lpstr>
      <vt:lpstr>Office Teması</vt:lpstr>
      <vt:lpstr>Bilim ve Bilimsel Bilgi </vt:lpstr>
      <vt:lpstr>Bilim Nedir?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Bilimin Doğası ve Boyutları</dc:title>
  <dc:creator>Eren CEYLAN</dc:creator>
  <cp:lastModifiedBy>Eren CEYLAN</cp:lastModifiedBy>
  <cp:revision>4</cp:revision>
  <dcterms:created xsi:type="dcterms:W3CDTF">2020-04-06T13:48:17Z</dcterms:created>
  <dcterms:modified xsi:type="dcterms:W3CDTF">2020-04-06T18:17:40Z</dcterms:modified>
</cp:coreProperties>
</file>