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75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73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585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511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747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858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697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07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679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54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21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430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647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13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72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12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22349-EEFB-40DA-B033-4E9B639B986C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3D428-B0B8-400F-855E-D9F98E240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18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120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dirty="0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1746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85DE6D35-F460-4515-840E-39198FD4DBEB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/>
              <a:t>/4</a:t>
            </a:r>
          </a:p>
        </p:txBody>
      </p:sp>
      <p:sp>
        <p:nvSpPr>
          <p:cNvPr id="31747" name="object 3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3130166"/>
          </a:xfrm>
        </p:spPr>
        <p:txBody>
          <a:bodyPr vert="horz" wrap="square" lIns="0" tIns="1729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2914" indent="-311216" eaLnBrk="1" hangingPunct="1">
              <a:spcBef>
                <a:spcPts val="12"/>
              </a:spcBef>
              <a:buClr>
                <a:srgbClr val="9A0000"/>
              </a:buClr>
              <a:buSzPct val="75000"/>
              <a:tabLst>
                <a:tab pos="342914" algn="l"/>
                <a:tab pos="344355" algn="l"/>
              </a:tabLst>
            </a:pPr>
            <a:r>
              <a:rPr lang="tr-TR" dirty="0" smtClean="0">
                <a:latin typeface="Arial" charset="0"/>
              </a:rPr>
              <a:t> 	</a:t>
            </a:r>
            <a:r>
              <a:rPr lang="tr-TR" sz="2904" dirty="0">
                <a:latin typeface="Verdana" pitchFamily="34" charset="0"/>
              </a:rPr>
              <a:t>Hava olayları, bitki ve hayvan hastalıkları üzerine  doğrudan ve dolaylı etki ederek onların  bulundukları yerden başka yerlere taşınmak  suretiyle yayılmalarını sağlamaktadır.</a:t>
            </a:r>
            <a:endParaRPr lang="tr-TR" sz="2904" dirty="0">
              <a:latin typeface="Arial" charset="0"/>
            </a:endParaRPr>
          </a:p>
          <a:p>
            <a:pPr marL="342914" indent="-311216" eaLnBrk="1" hangingPunct="1">
              <a:spcBef>
                <a:spcPts val="12"/>
              </a:spcBef>
              <a:buClr>
                <a:srgbClr val="9A0000"/>
              </a:buClr>
              <a:buSzPct val="75000"/>
              <a:tabLst>
                <a:tab pos="342914" algn="l"/>
                <a:tab pos="344355" algn="l"/>
              </a:tabLst>
            </a:pPr>
            <a:r>
              <a:rPr lang="tr-TR" sz="2904" dirty="0">
                <a:latin typeface="Arial" charset="0"/>
              </a:rPr>
              <a:t> 	</a:t>
            </a:r>
            <a:endParaRPr lang="tr-TR" sz="2904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886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6866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ED89B557-BB44-44B3-9126-9E13C0906F0D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r>
              <a:rPr lang="tr-TR"/>
              <a:t>/4</a:t>
            </a:r>
          </a:p>
        </p:txBody>
      </p:sp>
      <p:sp>
        <p:nvSpPr>
          <p:cNvPr id="36867" name="object 3"/>
          <p:cNvSpPr txBox="1">
            <a:spLocks noChangeArrowheads="1"/>
          </p:cNvSpPr>
          <p:nvPr/>
        </p:nvSpPr>
        <p:spPr bwMode="auto">
          <a:xfrm>
            <a:off x="2507076" y="2087656"/>
            <a:ext cx="7486170" cy="2683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29" rIns="0" bIns="0">
            <a:spAutoFit/>
          </a:bodyPr>
          <a:lstStyle/>
          <a:p>
            <a:pPr marL="322743" indent="-311216" defTabSz="829909" fontAlgn="base">
              <a:spcBef>
                <a:spcPts val="12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Çeşitli ülkelerde meteorolojik elemanlar ve hayvan  hastalıkları arasındaki karşılıklı ilişkilerden  faydalanılarak hayvan hastalıkları hakkında  meteorolojik tahminler yayınlanmaktadır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.</a:t>
            </a: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87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1117229"/>
          </a:xfrm>
        </p:spPr>
        <p:txBody>
          <a:bodyPr/>
          <a:lstStyle/>
          <a:p>
            <a:r>
              <a:rPr lang="tr-TR" dirty="0"/>
              <a:t>Bitki-hayvan	Hastalık ve  Zararlıları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6"/>
            <a:ext cx="7221071" cy="2636747"/>
          </a:xfrm>
        </p:spPr>
        <p:txBody>
          <a:bodyPr/>
          <a:lstStyle/>
          <a:p>
            <a:r>
              <a:rPr lang="tr-TR" dirty="0"/>
              <a:t> </a:t>
            </a:r>
            <a:r>
              <a:rPr lang="tr-TR" sz="2904" dirty="0"/>
              <a:t>Bu tahminlerde en etkili meteorolojik elemanlardan  sıcaklık, nispi nem, yağış, rüzgar, toprak sıcaklığı  ve nemi, toprak üstü minimum sıcaklığı yer  almaktadır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240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7890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000FD88F-CCE8-4C43-9B43-961F2A291610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r>
              <a:rPr lang="tr-TR"/>
              <a:t>/4</a:t>
            </a:r>
          </a:p>
        </p:txBody>
      </p:sp>
      <p:sp>
        <p:nvSpPr>
          <p:cNvPr id="37891" name="object 3"/>
          <p:cNvSpPr txBox="1">
            <a:spLocks noChangeArrowheads="1"/>
          </p:cNvSpPr>
          <p:nvPr/>
        </p:nvSpPr>
        <p:spPr bwMode="auto">
          <a:xfrm>
            <a:off x="2507077" y="2087657"/>
            <a:ext cx="7460236" cy="3016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576" rIns="0" bIns="0">
            <a:spAutoFit/>
          </a:bodyPr>
          <a:lstStyle/>
          <a:p>
            <a:pPr marL="321302" indent="-311216" defTabSz="829909" fontAlgn="base">
              <a:spcBef>
                <a:spcPct val="0"/>
              </a:spcBef>
              <a:spcAft>
                <a:spcPct val="0"/>
              </a:spcAft>
              <a:tabLst>
                <a:tab pos="321302" algn="l"/>
              </a:tabLst>
            </a:pPr>
            <a:r>
              <a:rPr lang="tr-TR" sz="1634">
                <a:solidFill>
                  <a:srgbClr val="9A0000"/>
                </a:solidFill>
                <a:latin typeface="Arial" charset="0"/>
                <a:cs typeface="Arial" charset="0"/>
              </a:rPr>
              <a:t>  </a:t>
            </a:r>
            <a:r>
              <a:rPr lang="tr-TR" sz="1634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>
                <a:solidFill>
                  <a:srgbClr val="9A0000"/>
                </a:solidFill>
                <a:latin typeface="Arial" charset="0"/>
                <a:cs typeface="Arial" charset="0"/>
              </a:rPr>
              <a:t>	</a:t>
            </a:r>
            <a:r>
              <a:rPr lang="tr-TR" sz="2178">
                <a:solidFill>
                  <a:prstClr val="black"/>
                </a:solidFill>
                <a:latin typeface="Verdana" pitchFamily="34" charset="0"/>
              </a:rPr>
              <a:t>Ülkemizde ise özellikle Güneydoğu Anadolu  Bölgesinde tahıllara büyük zararlar veren süne  zararlısı ile mücadele yapılabilmesi için özel  tahminler Nisan ayının üçüncü haftası ile Haziran  sonu ve İç Anadolu Bölge-sinde etkisi görülen kımıl  zararlısı için Mayıs ayının ortası ile Temmuz  başlarını kapsayan dönemlerde özel olarak nispi  nem, sıcaklık ve bulutluluk tahminleri hazırlanarak  günlük olarak yayınlanmaktadır.</a:t>
            </a:r>
          </a:p>
        </p:txBody>
      </p:sp>
    </p:spTree>
    <p:extLst>
      <p:ext uri="{BB962C8B-B14F-4D97-AF65-F5344CB8AC3E}">
        <p14:creationId xmlns:p14="http://schemas.microsoft.com/office/powerpoint/2010/main" val="4243941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object 2"/>
          <p:cNvSpPr>
            <a:spLocks noGrp="1"/>
          </p:cNvSpPr>
          <p:nvPr>
            <p:ph type="title"/>
          </p:nvPr>
        </p:nvSpPr>
        <p:spPr>
          <a:xfrm>
            <a:off x="2842773" y="863014"/>
            <a:ext cx="7202341" cy="551433"/>
          </a:xfrm>
        </p:spPr>
        <p:txBody>
          <a:bodyPr/>
          <a:lstStyle/>
          <a:p>
            <a:pPr marL="11527" eaLnBrk="1" hangingPunct="1">
              <a:lnSpc>
                <a:spcPts val="4346"/>
              </a:lnSpc>
              <a:tabLst>
                <a:tab pos="2149696" algn="l"/>
                <a:tab pos="4596200" algn="l"/>
              </a:tabLst>
            </a:pPr>
            <a:r>
              <a:rPr lang="tr-TR" dirty="0" smtClean="0">
                <a:latin typeface="Verdana" pitchFamily="34" charset="0"/>
              </a:rPr>
              <a:t>Tarımsal	Yapılar ve	Ekipmanlar</a:t>
            </a:r>
          </a:p>
        </p:txBody>
      </p:sp>
      <p:sp>
        <p:nvSpPr>
          <p:cNvPr id="38914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40DBA22D-5EA1-450D-8714-090D6897A707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r>
              <a:rPr lang="tr-TR"/>
              <a:t>/4</a:t>
            </a:r>
          </a:p>
        </p:txBody>
      </p:sp>
      <p:sp>
        <p:nvSpPr>
          <p:cNvPr id="38915" name="object 3"/>
          <p:cNvSpPr txBox="1">
            <a:spLocks noChangeArrowheads="1"/>
          </p:cNvSpPr>
          <p:nvPr/>
        </p:nvSpPr>
        <p:spPr bwMode="auto">
          <a:xfrm>
            <a:off x="2507077" y="2087656"/>
            <a:ext cx="7028009" cy="273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2882" rIns="0" bIns="0">
            <a:spAutoFit/>
          </a:bodyPr>
          <a:lstStyle/>
          <a:p>
            <a:pPr marL="322743" indent="-311216" algn="just" defTabSz="829909" fontAlgn="base">
              <a:lnSpc>
                <a:spcPct val="99000"/>
              </a:lnSpc>
              <a:spcBef>
                <a:spcPts val="23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Bir tarım işletmesinde yer alan binaların plan ve  projelendirilmesinde yer, işletme, hava koşulları  göz önüne alınmalıdır.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ts val="556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215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1117229"/>
          </a:xfrm>
        </p:spPr>
        <p:txBody>
          <a:bodyPr/>
          <a:lstStyle/>
          <a:p>
            <a:r>
              <a:rPr lang="tr-TR" dirty="0"/>
              <a:t>Tarımsal	Yapılar ve	Ekipmanlar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2189830"/>
          </a:xfrm>
        </p:spPr>
        <p:txBody>
          <a:bodyPr/>
          <a:lstStyle/>
          <a:p>
            <a:r>
              <a:rPr lang="tr-TR" sz="2904" dirty="0"/>
              <a:t>Binaların projelenmesinde hakim rüzgar yönü,  rüzgar yükü ve kar yükünün göz önünde  bulundurulması gerekmektedir.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4271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Geniş ekran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 Teması</vt:lpstr>
      <vt:lpstr>Office Theme</vt:lpstr>
      <vt:lpstr>Bitki-hayvan Hastalık ve  Zararlıları</vt:lpstr>
      <vt:lpstr>Bitki-hayvan Hastalık ve  Zararlıları</vt:lpstr>
      <vt:lpstr>Bitki-hayvan Hastalık ve  Zararlıları</vt:lpstr>
      <vt:lpstr>Bitki-hayvan Hastalık ve  Zararlıları</vt:lpstr>
      <vt:lpstr>Tarımsal Yapılar ve Ekipmanlar</vt:lpstr>
      <vt:lpstr>Tarımsal Yapılar ve Ekipmanlar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Bitki-hayvan Hastalık ve  Zararlıları</dc:title>
  <dc:creator>ozge_soylemez</dc:creator>
  <cp:lastModifiedBy>ozge_soylemez</cp:lastModifiedBy>
  <cp:revision>1</cp:revision>
  <dcterms:created xsi:type="dcterms:W3CDTF">2018-04-30T11:23:38Z</dcterms:created>
  <dcterms:modified xsi:type="dcterms:W3CDTF">2018-04-30T11:23:43Z</dcterms:modified>
</cp:coreProperties>
</file>