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5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42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0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63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02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2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49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4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79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64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CC68BE-C173-493A-9A7D-5E3EC8A7A3A9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1F38B9-BDD8-4F9A-9A71-6A0AA4DA753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67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BIO311 ACADEMIC PRESENTATION SKILLS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Assoc</a:t>
            </a:r>
            <a:r>
              <a:rPr lang="tr-TR" dirty="0" smtClean="0"/>
              <a:t>. Prof. Dr. Fadime Kıran</a:t>
            </a:r>
          </a:p>
          <a:p>
            <a:r>
              <a:rPr lang="tr-TR" dirty="0" err="1" smtClean="0"/>
              <a:t>Assoc</a:t>
            </a:r>
            <a:r>
              <a:rPr lang="tr-TR" dirty="0" smtClean="0"/>
              <a:t>. Prof. Dr. İlker Büyük</a:t>
            </a:r>
          </a:p>
          <a:p>
            <a:r>
              <a:rPr lang="tr-TR" dirty="0" err="1" smtClean="0"/>
              <a:t>Assist</a:t>
            </a:r>
            <a:r>
              <a:rPr lang="tr-TR" dirty="0" smtClean="0"/>
              <a:t>. Prof. Dr. Şeyda Fikirdeşici Ergen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151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</a:t>
            </a:r>
            <a:r>
              <a:rPr lang="en-US" dirty="0" smtClean="0"/>
              <a:t>void </a:t>
            </a:r>
            <a:r>
              <a:rPr lang="en-US" dirty="0"/>
              <a:t>multiple charts, lists, and diagrams at the same time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764" t="50116" r="26896" b="20028"/>
          <a:stretch/>
        </p:blipFill>
        <p:spPr>
          <a:xfrm>
            <a:off x="3220872" y="2620369"/>
            <a:ext cx="6670958" cy="292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and master your presentation technology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5102" y="2408760"/>
            <a:ext cx="4551291" cy="295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9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 Anxiety into Positive Energy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5387" y="2225011"/>
            <a:ext cx="5683771" cy="319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8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913909"/>
          </a:xfrm>
        </p:spPr>
        <p:txBody>
          <a:bodyPr/>
          <a:lstStyle/>
          <a:p>
            <a:r>
              <a:rPr lang="tr-TR" dirty="0" err="1" smtClean="0"/>
              <a:t>Davis</a:t>
            </a:r>
            <a:r>
              <a:rPr lang="tr-TR" dirty="0"/>
              <a:t>, M. </a:t>
            </a:r>
            <a:r>
              <a:rPr lang="tr-TR" dirty="0" smtClean="0"/>
              <a:t>2005.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Papers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Presentations</a:t>
            </a:r>
            <a:r>
              <a:rPr lang="tr-TR" dirty="0"/>
              <a:t>, </a:t>
            </a:r>
            <a:r>
              <a:rPr lang="tr-TR" dirty="0" err="1" smtClean="0"/>
              <a:t>Revised</a:t>
            </a:r>
            <a:r>
              <a:rPr lang="tr-TR" dirty="0" smtClean="0"/>
              <a:t> Edition </a:t>
            </a:r>
            <a:r>
              <a:rPr lang="tr-TR" dirty="0" err="1" smtClean="0"/>
              <a:t>Elsevier</a:t>
            </a:r>
            <a:endParaRPr lang="tr-TR" dirty="0" smtClean="0"/>
          </a:p>
          <a:p>
            <a:r>
              <a:rPr lang="tr-TR" dirty="0" err="1" smtClean="0"/>
              <a:t>Wallwork</a:t>
            </a:r>
            <a:r>
              <a:rPr lang="tr-TR" dirty="0" smtClean="0"/>
              <a:t>, A. 2016. </a:t>
            </a:r>
            <a:r>
              <a:rPr lang="en-US" dirty="0" smtClean="0"/>
              <a:t>English</a:t>
            </a:r>
            <a:r>
              <a:rPr lang="tr-TR" dirty="0" smtClean="0"/>
              <a:t> </a:t>
            </a:r>
            <a:r>
              <a:rPr lang="en-US" dirty="0" smtClean="0"/>
              <a:t>for Presentations</a:t>
            </a:r>
            <a:r>
              <a:rPr lang="tr-TR" dirty="0" smtClean="0"/>
              <a:t> </a:t>
            </a:r>
            <a:r>
              <a:rPr lang="en-US" dirty="0" smtClean="0"/>
              <a:t>at International</a:t>
            </a:r>
            <a:r>
              <a:rPr lang="tr-TR" dirty="0" smtClean="0"/>
              <a:t> </a:t>
            </a:r>
            <a:r>
              <a:rPr lang="en-US" dirty="0" smtClean="0"/>
              <a:t>Conferences</a:t>
            </a:r>
            <a:r>
              <a:rPr lang="tr-TR" dirty="0" smtClean="0"/>
              <a:t>, </a:t>
            </a:r>
            <a:r>
              <a:rPr lang="tr-TR" dirty="0" err="1" smtClean="0"/>
              <a:t>Springer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Carter, M. 2020. Designing </a:t>
            </a:r>
            <a:r>
              <a:rPr lang="tr-TR" dirty="0" err="1"/>
              <a:t>Science</a:t>
            </a:r>
            <a:r>
              <a:rPr lang="tr-TR" dirty="0"/>
              <a:t> </a:t>
            </a:r>
            <a:r>
              <a:rPr lang="tr-TR" dirty="0" err="1" smtClean="0"/>
              <a:t>Presentations</a:t>
            </a:r>
            <a:r>
              <a:rPr lang="tr-TR" dirty="0" smtClean="0"/>
              <a:t>, </a:t>
            </a:r>
            <a:r>
              <a:rPr lang="en-US" dirty="0"/>
              <a:t>A Visual Guide to Figures, Papers, Slides, Posters, and </a:t>
            </a:r>
            <a:r>
              <a:rPr lang="en-US" dirty="0" smtClean="0"/>
              <a:t>More</a:t>
            </a:r>
            <a:r>
              <a:rPr lang="tr-TR" dirty="0" smtClean="0"/>
              <a:t>,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5066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</TotalTime>
  <Words>111</Words>
  <Application>Microsoft Office PowerPoint</Application>
  <PresentationFormat>Geniş ekran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Geçmişe bakış</vt:lpstr>
      <vt:lpstr>BIO311 ACADEMIC PRESENTATION SKILLS</vt:lpstr>
      <vt:lpstr>Avoid multiple charts, lists, and diagrams at the same time</vt:lpstr>
      <vt:lpstr>Know and master your presentation technology</vt:lpstr>
      <vt:lpstr>Transform Anxiety into Positive Energy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BIO311 ACADEMIC PRESENTATION SKILLS</dc:title>
  <dc:creator>hp_ergen</dc:creator>
  <cp:lastModifiedBy>hp_ergen</cp:lastModifiedBy>
  <cp:revision>5</cp:revision>
  <dcterms:created xsi:type="dcterms:W3CDTF">2020-10-03T17:31:36Z</dcterms:created>
  <dcterms:modified xsi:type="dcterms:W3CDTF">2020-10-03T17:40:22Z</dcterms:modified>
</cp:coreProperties>
</file>