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55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42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0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63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020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28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49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46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5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79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64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CC68BE-C173-493A-9A7D-5E3EC8A7A3A9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1F38B9-BDD8-4F9A-9A71-6A0AA4DA753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67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BIO311 ACADEMIC PRESENTATION SKILLS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151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r>
              <a:rPr lang="en-US" dirty="0" smtClean="0"/>
              <a:t>void </a:t>
            </a:r>
            <a:r>
              <a:rPr lang="en-US" dirty="0"/>
              <a:t>multiple charts, lists, and diagrams at the same time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764" t="50116" r="26896" b="20028"/>
          <a:stretch/>
        </p:blipFill>
        <p:spPr>
          <a:xfrm>
            <a:off x="3220872" y="2620369"/>
            <a:ext cx="6670958" cy="292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2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and master your presentation technology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102" y="2408760"/>
            <a:ext cx="4551291" cy="295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9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 Anxiety into Positive Energy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387" y="2225011"/>
            <a:ext cx="5683771" cy="31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82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/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5066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111</Words>
  <Application>Microsoft Office PowerPoint</Application>
  <PresentationFormat>Geniş ekran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Geçmişe bakış</vt:lpstr>
      <vt:lpstr>BIO311 ACADEMIC PRESENTATION SKILLS</vt:lpstr>
      <vt:lpstr>Avoid multiple charts, lists, and diagrams at the same time</vt:lpstr>
      <vt:lpstr>Know and master your presentation technology</vt:lpstr>
      <vt:lpstr>Transform Anxiety into Positive Energy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5</cp:revision>
  <dcterms:created xsi:type="dcterms:W3CDTF">2020-10-03T17:31:36Z</dcterms:created>
  <dcterms:modified xsi:type="dcterms:W3CDTF">2020-10-03T17:40:22Z</dcterms:modified>
</cp:coreProperties>
</file>