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60" r:id="rId4"/>
    <p:sldId id="261" r:id="rId5"/>
    <p:sldId id="259" r:id="rId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CC68BE-C173-493A-9A7D-5E3EC8A7A3A9}" type="datetimeFigureOut">
              <a:rPr lang="tr-TR" smtClean="0"/>
              <a:t>3.10.2020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F38B9-BDD8-4F9A-9A71-6A0AA4DA7535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955599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CC68BE-C173-493A-9A7D-5E3EC8A7A3A9}" type="datetimeFigureOut">
              <a:rPr lang="tr-TR" smtClean="0"/>
              <a:t>3.10.2020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F38B9-BDD8-4F9A-9A71-6A0AA4DA753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384272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CC68BE-C173-493A-9A7D-5E3EC8A7A3A9}" type="datetimeFigureOut">
              <a:rPr lang="tr-TR" smtClean="0"/>
              <a:t>3.10.2020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F38B9-BDD8-4F9A-9A71-6A0AA4DA753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977069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CC68BE-C173-493A-9A7D-5E3EC8A7A3A9}" type="datetimeFigureOut">
              <a:rPr lang="tr-TR" smtClean="0"/>
              <a:t>3.10.2020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F38B9-BDD8-4F9A-9A71-6A0AA4DA753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116359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CC68BE-C173-493A-9A7D-5E3EC8A7A3A9}" type="datetimeFigureOut">
              <a:rPr lang="tr-TR" smtClean="0"/>
              <a:t>3.10.2020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F38B9-BDD8-4F9A-9A71-6A0AA4DA7535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090203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CC68BE-C173-493A-9A7D-5E3EC8A7A3A9}" type="datetimeFigureOut">
              <a:rPr lang="tr-TR" smtClean="0"/>
              <a:t>3.10.2020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F38B9-BDD8-4F9A-9A71-6A0AA4DA753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45284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CC68BE-C173-493A-9A7D-5E3EC8A7A3A9}" type="datetimeFigureOut">
              <a:rPr lang="tr-TR" smtClean="0"/>
              <a:t>3.10.2020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F38B9-BDD8-4F9A-9A71-6A0AA4DA753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674963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CC68BE-C173-493A-9A7D-5E3EC8A7A3A9}" type="datetimeFigureOut">
              <a:rPr lang="tr-TR" smtClean="0"/>
              <a:t>3.10.2020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F38B9-BDD8-4F9A-9A71-6A0AA4DA753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46467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CC68BE-C173-493A-9A7D-5E3EC8A7A3A9}" type="datetimeFigureOut">
              <a:rPr lang="tr-TR" smtClean="0"/>
              <a:t>3.10.2020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F38B9-BDD8-4F9A-9A71-6A0AA4DA753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41545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9DCC68BE-C173-493A-9A7D-5E3EC8A7A3A9}" type="datetimeFigureOut">
              <a:rPr lang="tr-TR" smtClean="0"/>
              <a:t>3.10.2020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01F38B9-BDD8-4F9A-9A71-6A0AA4DA753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437960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CC68BE-C173-493A-9A7D-5E3EC8A7A3A9}" type="datetimeFigureOut">
              <a:rPr lang="tr-TR" smtClean="0"/>
              <a:t>3.10.2020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F38B9-BDD8-4F9A-9A71-6A0AA4DA753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286458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DCC68BE-C173-493A-9A7D-5E3EC8A7A3A9}" type="datetimeFigureOut">
              <a:rPr lang="tr-TR" smtClean="0"/>
              <a:t>3.10.2020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901F38B9-BDD8-4F9A-9A71-6A0AA4DA7535}" type="slidenum">
              <a:rPr lang="tr-TR" smtClean="0"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966790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BIO311 ACADEMIC PRESENTATION SKILLS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dirty="0" err="1" smtClean="0"/>
              <a:t>Assoc</a:t>
            </a:r>
            <a:r>
              <a:rPr lang="tr-TR" dirty="0" smtClean="0"/>
              <a:t>. Prof. Dr. Fadime Kıran</a:t>
            </a:r>
          </a:p>
          <a:p>
            <a:r>
              <a:rPr lang="tr-TR" dirty="0" err="1" smtClean="0"/>
              <a:t>Assoc</a:t>
            </a:r>
            <a:r>
              <a:rPr lang="tr-TR" dirty="0" smtClean="0"/>
              <a:t>. Prof. Dr. İlker Büyük</a:t>
            </a:r>
          </a:p>
          <a:p>
            <a:r>
              <a:rPr lang="tr-TR" dirty="0" err="1" smtClean="0"/>
              <a:t>Assist</a:t>
            </a:r>
            <a:r>
              <a:rPr lang="tr-TR" dirty="0" smtClean="0"/>
              <a:t>. Prof. Dr. Şeyda Fikirdeşici Ergen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115190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</a:t>
            </a:r>
            <a:r>
              <a:rPr lang="en-US" dirty="0" smtClean="0"/>
              <a:t>void </a:t>
            </a:r>
            <a:r>
              <a:rPr lang="en-US" dirty="0"/>
              <a:t>multiple charts, lists, and diagrams at the same time</a:t>
            </a:r>
            <a:endParaRPr lang="tr-TR" dirty="0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34764" t="50116" r="26896" b="20028"/>
          <a:stretch/>
        </p:blipFill>
        <p:spPr>
          <a:xfrm>
            <a:off x="3220872" y="2620369"/>
            <a:ext cx="6670958" cy="29206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86228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Know and master your presentation technology</a:t>
            </a:r>
            <a:endParaRPr lang="tr-TR" dirty="0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105102" y="2408760"/>
            <a:ext cx="4551291" cy="29526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43909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Transform Anxiety into Positive Energy</a:t>
            </a:r>
            <a:endParaRPr lang="tr-TR" dirty="0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105387" y="2225011"/>
            <a:ext cx="5683771" cy="31935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57821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References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1913909"/>
          </a:xfrm>
        </p:spPr>
        <p:txBody>
          <a:bodyPr/>
          <a:lstStyle/>
          <a:p>
            <a:r>
              <a:rPr lang="tr-TR" dirty="0" err="1" smtClean="0"/>
              <a:t>Davis</a:t>
            </a:r>
            <a:r>
              <a:rPr lang="tr-TR" dirty="0"/>
              <a:t>, M. </a:t>
            </a:r>
            <a:r>
              <a:rPr lang="tr-TR" dirty="0" smtClean="0"/>
              <a:t>2005. </a:t>
            </a:r>
            <a:r>
              <a:rPr lang="tr-TR" dirty="0" err="1" smtClean="0"/>
              <a:t>Scientific</a:t>
            </a:r>
            <a:r>
              <a:rPr lang="tr-TR" dirty="0" smtClean="0"/>
              <a:t> </a:t>
            </a:r>
            <a:r>
              <a:rPr lang="tr-TR" dirty="0" err="1" smtClean="0"/>
              <a:t>Papers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Presentations</a:t>
            </a:r>
            <a:r>
              <a:rPr lang="tr-TR" dirty="0"/>
              <a:t>, </a:t>
            </a:r>
            <a:r>
              <a:rPr lang="tr-TR" dirty="0" err="1" smtClean="0"/>
              <a:t>Revised</a:t>
            </a:r>
            <a:r>
              <a:rPr lang="tr-TR" dirty="0" smtClean="0"/>
              <a:t> Edition </a:t>
            </a:r>
            <a:r>
              <a:rPr lang="tr-TR" dirty="0" err="1" smtClean="0"/>
              <a:t>Elsevier</a:t>
            </a:r>
            <a:endParaRPr lang="tr-TR" dirty="0" smtClean="0"/>
          </a:p>
          <a:p>
            <a:r>
              <a:rPr lang="tr-TR" dirty="0" err="1" smtClean="0"/>
              <a:t>Wallwork</a:t>
            </a:r>
            <a:r>
              <a:rPr lang="tr-TR" dirty="0" smtClean="0"/>
              <a:t>, A. 2016. </a:t>
            </a:r>
            <a:r>
              <a:rPr lang="en-US" dirty="0" smtClean="0"/>
              <a:t>English</a:t>
            </a:r>
            <a:r>
              <a:rPr lang="tr-TR" dirty="0" smtClean="0"/>
              <a:t> </a:t>
            </a:r>
            <a:r>
              <a:rPr lang="en-US" dirty="0" smtClean="0"/>
              <a:t>for Presentations</a:t>
            </a:r>
            <a:r>
              <a:rPr lang="tr-TR" dirty="0" smtClean="0"/>
              <a:t> </a:t>
            </a:r>
            <a:r>
              <a:rPr lang="en-US" dirty="0" smtClean="0"/>
              <a:t>at International</a:t>
            </a:r>
            <a:r>
              <a:rPr lang="tr-TR" dirty="0" smtClean="0"/>
              <a:t> </a:t>
            </a:r>
            <a:r>
              <a:rPr lang="en-US" dirty="0" smtClean="0"/>
              <a:t>Conferences</a:t>
            </a:r>
            <a:r>
              <a:rPr lang="tr-TR" dirty="0" smtClean="0"/>
              <a:t>, </a:t>
            </a:r>
            <a:r>
              <a:rPr lang="tr-TR" dirty="0" err="1" smtClean="0"/>
              <a:t>Springer</a:t>
            </a:r>
            <a:r>
              <a:rPr lang="tr-TR" dirty="0" smtClean="0"/>
              <a:t>.</a:t>
            </a:r>
          </a:p>
          <a:p>
            <a:pPr algn="just"/>
            <a:r>
              <a:rPr lang="tr-TR" dirty="0" smtClean="0"/>
              <a:t>Carter, M. 2020. Designing </a:t>
            </a:r>
            <a:r>
              <a:rPr lang="tr-TR" dirty="0" err="1"/>
              <a:t>Science</a:t>
            </a:r>
            <a:r>
              <a:rPr lang="tr-TR" dirty="0"/>
              <a:t> </a:t>
            </a:r>
            <a:r>
              <a:rPr lang="tr-TR" dirty="0" err="1" smtClean="0"/>
              <a:t>Presentations</a:t>
            </a:r>
            <a:r>
              <a:rPr lang="tr-TR" dirty="0" smtClean="0"/>
              <a:t>, </a:t>
            </a:r>
            <a:r>
              <a:rPr lang="en-US" dirty="0"/>
              <a:t>A Visual Guide to Figures, Papers, Slides, Posters, and </a:t>
            </a:r>
            <a:r>
              <a:rPr lang="en-US" dirty="0" smtClean="0"/>
              <a:t>More</a:t>
            </a:r>
            <a:r>
              <a:rPr lang="tr-TR" dirty="0" smtClean="0"/>
              <a:t>, </a:t>
            </a:r>
            <a:r>
              <a:rPr lang="tr-TR" dirty="0" err="1"/>
              <a:t>Academic</a:t>
            </a:r>
            <a:r>
              <a:rPr lang="tr-TR" dirty="0"/>
              <a:t> </a:t>
            </a:r>
            <a:r>
              <a:rPr lang="tr-TR" dirty="0" err="1" smtClean="0"/>
              <a:t>Press</a:t>
            </a:r>
            <a:r>
              <a:rPr lang="tr-TR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2850662"/>
      </p:ext>
    </p:extLst>
  </p:cSld>
  <p:clrMapOvr>
    <a:masterClrMapping/>
  </p:clrMapOvr>
</p:sld>
</file>

<file path=ppt/theme/theme1.xml><?xml version="1.0" encoding="utf-8"?>
<a:theme xmlns:a="http://schemas.openxmlformats.org/drawingml/2006/main" name="Geçmişe bakış">
  <a:themeElements>
    <a:clrScheme name="Geçmişe bakış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8</TotalTime>
  <Words>111</Words>
  <Application>Microsoft Office PowerPoint</Application>
  <PresentationFormat>Geniş ekran</PresentationFormat>
  <Paragraphs>11</Paragraphs>
  <Slides>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8" baseType="lpstr">
      <vt:lpstr>Calibri</vt:lpstr>
      <vt:lpstr>Calibri Light</vt:lpstr>
      <vt:lpstr>Geçmişe bakış</vt:lpstr>
      <vt:lpstr>BIO311 ACADEMIC PRESENTATION SKILLS</vt:lpstr>
      <vt:lpstr>Avoid multiple charts, lists, and diagrams at the same time</vt:lpstr>
      <vt:lpstr>Know and master your presentation technology</vt:lpstr>
      <vt:lpstr>Transform Anxiety into Positive Energy</vt:lpstr>
      <vt:lpstr>References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BIO311 ACADEMIC PRESENTATION SKILLS</dc:title>
  <dc:creator>hp_ergen</dc:creator>
  <cp:lastModifiedBy>hp_ergen</cp:lastModifiedBy>
  <cp:revision>5</cp:revision>
  <dcterms:created xsi:type="dcterms:W3CDTF">2020-10-03T17:31:36Z</dcterms:created>
  <dcterms:modified xsi:type="dcterms:W3CDTF">2020-10-03T17:40:22Z</dcterms:modified>
</cp:coreProperties>
</file>