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75" r:id="rId5"/>
    <p:sldId id="276" r:id="rId6"/>
    <p:sldId id="277" r:id="rId7"/>
    <p:sldId id="278" r:id="rId8"/>
    <p:sldId id="279" r:id="rId9"/>
    <p:sldId id="281" r:id="rId10"/>
    <p:sldId id="282" r:id="rId11"/>
    <p:sldId id="273" r:id="rId12"/>
    <p:sldId id="283" r:id="rId13"/>
    <p:sldId id="284" r:id="rId14"/>
    <p:sldId id="285" r:id="rId15"/>
    <p:sldId id="286" r:id="rId16"/>
    <p:sldId id="287" r:id="rId17"/>
    <p:sldId id="265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D165"/>
    <a:srgbClr val="663300"/>
    <a:srgbClr val="9933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15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38080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970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223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73647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783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104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316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29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43604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438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0876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597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255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26546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406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1888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295039-80C2-4E86-B2B5-926F84965125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60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video\lion%20king.m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712" y="2269875"/>
            <a:ext cx="5308866" cy="151553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ÖYKÜ YAPRAKLARI </a:t>
            </a:r>
            <a:br>
              <a:rPr lang="tr-TR" altLang="tr-TR" b="1" dirty="0" smtClean="0"/>
            </a:br>
            <a:r>
              <a:rPr lang="tr-TR" altLang="tr-TR" b="1" dirty="0" smtClean="0"/>
              <a:t>(</a:t>
            </a:r>
            <a:r>
              <a:rPr lang="tr-TR" altLang="tr-TR" b="1" dirty="0" err="1" smtClean="0"/>
              <a:t>Story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Boards</a:t>
            </a:r>
            <a:r>
              <a:rPr lang="tr-TR" altLang="tr-TR" b="1" dirty="0" smtClean="0"/>
              <a:t>)</a:t>
            </a:r>
            <a:endParaRPr lang="en-US" altLang="tr-TR" b="1" dirty="0" smtClean="0"/>
          </a:p>
        </p:txBody>
      </p:sp>
      <p:pic>
        <p:nvPicPr>
          <p:cNvPr id="7171" name="Picture 6" descr="MCj0410407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1488">
            <a:off x="7092950" y="1557338"/>
            <a:ext cx="1439863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Line 9"/>
          <p:cNvSpPr>
            <a:spLocks noChangeShapeType="1"/>
          </p:cNvSpPr>
          <p:nvPr/>
        </p:nvSpPr>
        <p:spPr bwMode="auto">
          <a:xfrm>
            <a:off x="2555875" y="4437063"/>
            <a:ext cx="381635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3159671" y="437813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Arş. Gör. Dr. Deniz </a:t>
            </a:r>
            <a:r>
              <a:rPr lang="tr-TR" dirty="0" err="1" smtClean="0"/>
              <a:t>Atal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9154" name="Picture 2" descr="Storyboard temp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0764"/>
            <a:ext cx="9634471" cy="626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572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Önemli…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Storyboard'un</a:t>
            </a:r>
            <a:r>
              <a:rPr lang="tr-TR" dirty="0"/>
              <a:t> çizim veya grafik açısından profesyonel olmaması bir sorun oluşturmayacaktır. </a:t>
            </a:r>
            <a:endParaRPr lang="tr-TR" dirty="0" smtClean="0"/>
          </a:p>
          <a:p>
            <a:r>
              <a:rPr lang="tr-TR" dirty="0" smtClean="0"/>
              <a:t>Ama </a:t>
            </a:r>
            <a:r>
              <a:rPr lang="tr-TR" dirty="0"/>
              <a:t>anlatılan net olmalıdır. Burada amaç planların nasıl çekileceğini göstermektir. </a:t>
            </a:r>
            <a:endParaRPr lang="tr-TR" dirty="0" smtClean="0"/>
          </a:p>
          <a:p>
            <a:r>
              <a:rPr lang="tr-TR" dirty="0" smtClean="0"/>
              <a:t>Kamera </a:t>
            </a:r>
            <a:r>
              <a:rPr lang="tr-TR" dirty="0"/>
              <a:t>açısını, kameranın ve oyuncuların hareketlerini ve kompozisyonun ele alınışını önerecek olan anahtar sahnelerin bir seri halindeki tasarımıdır.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292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Storyboard</a:t>
            </a:r>
            <a:r>
              <a:rPr lang="tr-TR" dirty="0" smtClean="0"/>
              <a:t>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Hikaye</a:t>
            </a:r>
          </a:p>
          <a:p>
            <a:r>
              <a:rPr lang="tr-TR" dirty="0" smtClean="0"/>
              <a:t>Karakterler</a:t>
            </a:r>
          </a:p>
          <a:p>
            <a:r>
              <a:rPr lang="tr-TR" dirty="0" smtClean="0"/>
              <a:t>Zaman çizgisi</a:t>
            </a:r>
          </a:p>
          <a:p>
            <a:r>
              <a:rPr lang="tr-TR" dirty="0" smtClean="0"/>
              <a:t>Kamera detayları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7270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Nasıl hazırlanır?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Adım 1: Videonu planla</a:t>
            </a:r>
          </a:p>
          <a:p>
            <a:pPr lvl="1"/>
            <a:r>
              <a:rPr lang="tr-TR" dirty="0" smtClean="0"/>
              <a:t>Amacın ne, temel vermek istediğin mesajın/mesajların ne,</a:t>
            </a:r>
          </a:p>
          <a:p>
            <a:pPr lvl="1"/>
            <a:r>
              <a:rPr lang="tr-TR" dirty="0"/>
              <a:t> </a:t>
            </a:r>
            <a:r>
              <a:rPr lang="tr-TR" dirty="0" smtClean="0"/>
              <a:t>uzunluğu ne kadar olacak,</a:t>
            </a:r>
          </a:p>
          <a:p>
            <a:pPr lvl="1"/>
            <a:r>
              <a:rPr lang="tr-TR" dirty="0" smtClean="0"/>
              <a:t>Nerelerde paylaşılacak</a:t>
            </a:r>
          </a:p>
          <a:p>
            <a:r>
              <a:rPr lang="tr-TR" dirty="0" smtClean="0"/>
              <a:t>Adım 2: </a:t>
            </a:r>
            <a:r>
              <a:rPr lang="tr-TR" dirty="0" err="1" smtClean="0"/>
              <a:t>Storyboard</a:t>
            </a:r>
            <a:r>
              <a:rPr lang="tr-TR" dirty="0" smtClean="0"/>
              <a:t> üzerinde görselleştirme</a:t>
            </a:r>
          </a:p>
          <a:p>
            <a:pPr lvl="1"/>
            <a:r>
              <a:rPr lang="tr-TR" dirty="0" smtClean="0"/>
              <a:t>Görselleştirmeye başlamadan önce;</a:t>
            </a:r>
          </a:p>
          <a:p>
            <a:pPr lvl="1"/>
            <a:r>
              <a:rPr lang="tr-TR" dirty="0"/>
              <a:t>A</a:t>
            </a:r>
            <a:r>
              <a:rPr lang="tr-TR" dirty="0" smtClean="0"/>
              <a:t>na karakterleri ve sahneleri belirle</a:t>
            </a:r>
          </a:p>
          <a:p>
            <a:pPr lvl="1"/>
            <a:r>
              <a:rPr lang="tr-TR" dirty="0" smtClean="0"/>
              <a:t>Diğer kullanılacak görselleri belirle</a:t>
            </a:r>
          </a:p>
          <a:p>
            <a:pPr lvl="1"/>
            <a:r>
              <a:rPr lang="tr-TR" dirty="0" smtClean="0"/>
              <a:t>Farklı sahnelerin sırasına karar ver</a:t>
            </a:r>
          </a:p>
          <a:p>
            <a:pPr lvl="1"/>
            <a:r>
              <a:rPr lang="tr-TR" dirty="0" smtClean="0"/>
              <a:t>Elle ya da bir program kullanarak </a:t>
            </a:r>
            <a:r>
              <a:rPr lang="tr-TR" dirty="0" err="1" smtClean="0"/>
              <a:t>storyboardlarını</a:t>
            </a:r>
            <a:r>
              <a:rPr lang="tr-TR" dirty="0" smtClean="0"/>
              <a:t> oluştur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1599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Nasıl hazırlanır?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Adım 3: Komut Dosyası ve Ek Notlar Ekleme</a:t>
            </a:r>
          </a:p>
          <a:p>
            <a:pPr lvl="1"/>
            <a:r>
              <a:rPr lang="tr-TR" dirty="0" smtClean="0"/>
              <a:t>Çekimi çizdiğiniz her kutuya, neler olduğunu açıklayan açıklamayı, karakterler ve kamera açısı ya da özel efektler gibi ek notlar arasında paylaşılan açıklamaları yazın.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7145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Nasıl hazırlanır?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Adım</a:t>
            </a:r>
            <a:r>
              <a:rPr lang="en-US" dirty="0" smtClean="0"/>
              <a:t>: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Yapın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Gözden</a:t>
            </a:r>
            <a:r>
              <a:rPr lang="en-US" dirty="0" smtClean="0"/>
              <a:t> </a:t>
            </a:r>
            <a:r>
              <a:rPr lang="en-US" dirty="0" err="1" smtClean="0"/>
              <a:t>Geçirin</a:t>
            </a:r>
            <a:endParaRPr lang="en-US" dirty="0" smtClean="0"/>
          </a:p>
          <a:p>
            <a:pPr lvl="1"/>
            <a:r>
              <a:rPr lang="en-US" dirty="0" err="1" smtClean="0"/>
              <a:t>Videonuz</a:t>
            </a:r>
            <a:r>
              <a:rPr lang="en-US" dirty="0" smtClean="0"/>
              <a:t> </a:t>
            </a:r>
            <a:r>
              <a:rPr lang="en-US" dirty="0" err="1" smtClean="0"/>
              <a:t>henüz</a:t>
            </a:r>
            <a:r>
              <a:rPr lang="en-US" dirty="0" smtClean="0"/>
              <a:t> </a:t>
            </a:r>
            <a:r>
              <a:rPr lang="en-US" dirty="0" err="1" smtClean="0"/>
              <a:t>üretilmeye</a:t>
            </a:r>
            <a:r>
              <a:rPr lang="en-US" dirty="0" smtClean="0"/>
              <a:t> </a:t>
            </a:r>
            <a:r>
              <a:rPr lang="en-US" dirty="0" err="1" smtClean="0"/>
              <a:t>hazır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oluşturduğunuz</a:t>
            </a:r>
            <a:r>
              <a:rPr lang="en-US" dirty="0" smtClean="0"/>
              <a:t> </a:t>
            </a:r>
            <a:r>
              <a:rPr lang="en-US" dirty="0" err="1" smtClean="0"/>
              <a:t>senaryoyu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storyboard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aklınızdaki</a:t>
            </a:r>
            <a:r>
              <a:rPr lang="en-US" dirty="0" smtClean="0"/>
              <a:t> </a:t>
            </a:r>
            <a:r>
              <a:rPr lang="en-US" dirty="0" err="1" smtClean="0"/>
              <a:t>fikri</a:t>
            </a:r>
            <a:r>
              <a:rPr lang="en-US" dirty="0" smtClean="0"/>
              <a:t> </a:t>
            </a:r>
            <a:r>
              <a:rPr lang="en-US" dirty="0" err="1" smtClean="0"/>
              <a:t>görselleştirdiğinize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ekibinizin</a:t>
            </a:r>
            <a:r>
              <a:rPr lang="en-US" dirty="0" smtClean="0"/>
              <a:t> </a:t>
            </a:r>
            <a:r>
              <a:rPr lang="en-US" dirty="0" err="1" smtClean="0"/>
              <a:t>kelimelerle</a:t>
            </a:r>
            <a:r>
              <a:rPr lang="en-US" dirty="0" smtClean="0"/>
              <a:t> ne </a:t>
            </a:r>
            <a:r>
              <a:rPr lang="tr-TR" dirty="0" smtClean="0"/>
              <a:t>yapmak istediğini</a:t>
            </a:r>
            <a:r>
              <a:rPr lang="en-US" dirty="0" smtClean="0"/>
              <a:t> </a:t>
            </a:r>
            <a:r>
              <a:rPr lang="en-US" dirty="0" err="1" smtClean="0"/>
              <a:t>anlaması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kolaydır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145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0178" name="Picture 2" descr="Video Storyboard Temp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6" y="34929"/>
            <a:ext cx="7594344" cy="683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489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28600" y="152400"/>
            <a:ext cx="876300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04800" y="228600"/>
            <a:ext cx="86106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04800" y="866775"/>
            <a:ext cx="3962400" cy="85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 b="1">
              <a:latin typeface="Comic Sans MS" panose="030F0702030302020204" pitchFamily="66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04800" y="1781175"/>
            <a:ext cx="3962400" cy="1952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/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/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/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File Location :</a:t>
            </a:r>
            <a:r>
              <a:rPr lang="tr-TR" altLang="tr-TR">
                <a:latin typeface="Comic Sans MS" panose="030F0702030302020204" pitchFamily="66" charset="0"/>
              </a:rPr>
              <a:t>D:\ video</a:t>
            </a:r>
            <a:endParaRPr lang="en-US" altLang="tr-TR">
              <a:latin typeface="Comic Sans MS" panose="030F0702030302020204" pitchFamily="66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04800" y="3786188"/>
            <a:ext cx="3962400" cy="1362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04800" y="5195888"/>
            <a:ext cx="39624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4329113" y="5181600"/>
            <a:ext cx="45720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/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4343400" y="838200"/>
            <a:ext cx="4495800" cy="426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4324350" y="228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65125" y="269875"/>
            <a:ext cx="19637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Branch Point :</a:t>
            </a:r>
            <a:r>
              <a:rPr lang="tr-TR" altLang="tr-TR">
                <a:latin typeface="Comic Sans MS" panose="030F0702030302020204" pitchFamily="66" charset="0"/>
                <a:cs typeface="Times New Roman" panose="02020603050405020304" pitchFamily="18" charset="0"/>
              </a:rPr>
              <a:t>1</a:t>
            </a:r>
            <a:r>
              <a:rPr lang="en-US" altLang="tr-TR" b="1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4327525" y="346075"/>
            <a:ext cx="2232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Scene Title :</a:t>
            </a:r>
            <a:r>
              <a:rPr lang="tr-TR" altLang="tr-TR">
                <a:latin typeface="Comic Sans MS" panose="030F0702030302020204" pitchFamily="66" charset="0"/>
                <a:cs typeface="Times New Roman" panose="02020603050405020304" pitchFamily="18" charset="0"/>
              </a:rPr>
              <a:t>Giriş</a:t>
            </a:r>
            <a:r>
              <a:rPr lang="en-US" altLang="tr-TR" b="1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304800" y="914400"/>
            <a:ext cx="29241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Branch Point Info :</a:t>
            </a:r>
          </a:p>
          <a:p>
            <a:pPr eaLnBrk="1" hangingPunct="1"/>
            <a:r>
              <a:rPr lang="tr-TR" altLang="tr-TR">
                <a:latin typeface="Comic Sans MS" panose="030F0702030302020204" pitchFamily="66" charset="0"/>
                <a:cs typeface="Times New Roman" panose="02020603050405020304" pitchFamily="18" charset="0"/>
              </a:rPr>
              <a:t>Ekrana gelecek ilk sayfa</a:t>
            </a:r>
            <a:r>
              <a:rPr lang="en-US" altLang="tr-TR" b="1">
                <a:latin typeface="Comic Sans MS" panose="030F0702030302020204" pitchFamily="66" charset="0"/>
              </a:rPr>
              <a:t> </a:t>
            </a:r>
            <a:r>
              <a:rPr lang="tr-TR" altLang="tr-TR" sz="2400">
                <a:latin typeface="Times New Roman" panose="02020603050405020304" pitchFamily="18" charset="0"/>
              </a:rPr>
              <a:t> 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304800" y="1828800"/>
            <a:ext cx="2809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Graphics / Animations :</a:t>
            </a:r>
          </a:p>
          <a:p>
            <a:pPr eaLnBrk="1" hangingPunct="1"/>
            <a:r>
              <a:rPr lang="tr-TR" altLang="tr-TR">
                <a:latin typeface="Comic Sans MS" panose="030F0702030302020204" pitchFamily="66" charset="0"/>
              </a:rPr>
              <a:t>Lion king.mpeg</a:t>
            </a:r>
            <a:endParaRPr lang="en-US" altLang="tr-TR">
              <a:latin typeface="Comic Sans MS" panose="030F0702030302020204" pitchFamily="66" charset="0"/>
            </a:endParaRP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304800" y="3810000"/>
            <a:ext cx="37973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Audio Description :</a:t>
            </a:r>
          </a:p>
          <a:p>
            <a:pPr eaLnBrk="1" hangingPunct="1"/>
            <a:r>
              <a:rPr lang="tr-TR" altLang="tr-TR">
                <a:latin typeface="Comic Sans MS" panose="030F0702030302020204" pitchFamily="66" charset="0"/>
              </a:rPr>
              <a:t>Junle.wav,jungle1.wav,Jungle2.wav</a:t>
            </a:r>
          </a:p>
          <a:p>
            <a:pPr eaLnBrk="1" hangingPunct="1"/>
            <a:r>
              <a:rPr lang="tr-TR" altLang="tr-TR">
                <a:latin typeface="Comic Sans MS" panose="030F0702030302020204" pitchFamily="66" charset="0"/>
              </a:rPr>
              <a:t>Jungle3.wav,junglebird.wav</a:t>
            </a:r>
            <a:endParaRPr lang="en-US" altLang="tr-TR">
              <a:latin typeface="Comic Sans MS" panose="030F0702030302020204" pitchFamily="66" charset="0"/>
            </a:endParaRP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288925" y="4765675"/>
            <a:ext cx="3230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File Location:</a:t>
            </a:r>
            <a:r>
              <a:rPr lang="tr-TR" altLang="tr-TR">
                <a:latin typeface="Comic Sans MS" panose="030F0702030302020204" pitchFamily="66" charset="0"/>
              </a:rPr>
              <a:t> D:\karışık ses</a:t>
            </a:r>
            <a:endParaRPr lang="en-US" altLang="tr-TR">
              <a:latin typeface="Comic Sans MS" panose="030F0702030302020204" pitchFamily="66" charset="0"/>
            </a:endParaRP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288925" y="5222875"/>
            <a:ext cx="3354388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Interactivity :</a:t>
            </a:r>
          </a:p>
          <a:p>
            <a:pPr eaLnBrk="1" hangingPunct="1"/>
            <a:r>
              <a:rPr lang="tr-TR" altLang="tr-TR">
                <a:latin typeface="Comic Sans MS" panose="030F0702030302020204" pitchFamily="66" charset="0"/>
                <a:cs typeface="Times New Roman" panose="02020603050405020304" pitchFamily="18" charset="0"/>
              </a:rPr>
              <a:t>Exit butonu</a:t>
            </a:r>
            <a:r>
              <a:rPr lang="tr-TR" altLang="tr-TR">
                <a:latin typeface="Times New Roman" panose="02020603050405020304" pitchFamily="18" charset="0"/>
              </a:rPr>
              <a:t>,</a:t>
            </a:r>
            <a:r>
              <a:rPr lang="tr-TR" altLang="tr-TR">
                <a:latin typeface="Comic Sans MS" panose="030F0702030302020204" pitchFamily="66" charset="0"/>
              </a:rPr>
              <a:t>zoo butonu (syf3)</a:t>
            </a:r>
            <a:endParaRPr lang="en-US" altLang="tr-TR">
              <a:latin typeface="Comic Sans MS" panose="030F0702030302020204" pitchFamily="66" charset="0"/>
            </a:endParaRPr>
          </a:p>
          <a:p>
            <a:pPr eaLnBrk="1" hangingPunct="1"/>
            <a:endParaRPr lang="en-US" altLang="tr-TR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b="1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b="1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4327525" y="879475"/>
            <a:ext cx="442436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Scene :</a:t>
            </a:r>
          </a:p>
          <a:p>
            <a:pPr eaLnBrk="1" hangingPunct="1"/>
            <a:endParaRPr lang="tr-TR" altLang="tr-TR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i="1">
                <a:latin typeface="Comic Sans MS" panose="030F0702030302020204" pitchFamily="66" charset="0"/>
                <a:cs typeface="Times New Roman" panose="02020603050405020304" pitchFamily="18" charset="0"/>
              </a:rPr>
              <a:t>Ekrana kısa bir video gösterisi gelecek.</a:t>
            </a:r>
            <a:r>
              <a:rPr lang="en-US" altLang="tr-TR" b="1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4343400" y="5181600"/>
            <a:ext cx="464185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latin typeface="Comic Sans MS" panose="030F0702030302020204" pitchFamily="66" charset="0"/>
              </a:rPr>
              <a:t>Notes for programmer :</a:t>
            </a:r>
          </a:p>
          <a:p>
            <a:pPr eaLnBrk="1" hangingPunct="1"/>
            <a:r>
              <a:rPr lang="tr-TR" altLang="tr-TR">
                <a:latin typeface="Comic Sans MS" panose="030F0702030302020204" pitchFamily="66" charset="0"/>
                <a:cs typeface="Times New Roman" panose="02020603050405020304" pitchFamily="18" charset="0"/>
              </a:rPr>
              <a:t>intro  </a:t>
            </a:r>
            <a:r>
              <a:rPr lang="tr-TR" altLang="tr-TR">
                <a:latin typeface="Comic Sans MS" panose="030F0702030302020204" pitchFamily="66" charset="0"/>
              </a:rPr>
              <a:t>g</a:t>
            </a:r>
            <a:r>
              <a:rPr lang="tr-TR" altLang="tr-TR">
                <a:latin typeface="Comic Sans MS" panose="030F0702030302020204" pitchFamily="66" charset="0"/>
                <a:cs typeface="Times New Roman" panose="02020603050405020304" pitchFamily="18" charset="0"/>
              </a:rPr>
              <a:t>eçilebilecek.</a:t>
            </a:r>
            <a:r>
              <a:rPr lang="tr-TR" altLang="tr-TR">
                <a:latin typeface="Comic Sans MS" panose="030F0702030302020204" pitchFamily="66" charset="0"/>
              </a:rPr>
              <a:t>Sesi iptal edilip, başka</a:t>
            </a:r>
          </a:p>
          <a:p>
            <a:pPr eaLnBrk="1" hangingPunct="1"/>
            <a:r>
              <a:rPr lang="tr-TR" altLang="tr-TR">
                <a:latin typeface="Comic Sans MS" panose="030F0702030302020204" pitchFamily="66" charset="0"/>
              </a:rPr>
              <a:t>Ses dosyaları eklenecek.</a:t>
            </a:r>
            <a:endParaRPr lang="en-US" altLang="tr-TR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b="1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  <a:endParaRPr lang="en-US" altLang="tr-TR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tr-TR" b="1">
              <a:latin typeface="Comic Sans MS" panose="030F0702030302020204" pitchFamily="66" charset="0"/>
            </a:endParaRPr>
          </a:p>
        </p:txBody>
      </p:sp>
      <p:pic>
        <p:nvPicPr>
          <p:cNvPr id="34836" name="lion king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743200"/>
            <a:ext cx="3048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8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83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8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48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3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Tasarım aşamasında; </a:t>
            </a:r>
            <a:endParaRPr lang="en-US" altLang="tr-TR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dirty="0" smtClean="0">
              <a:solidFill>
                <a:srgbClr val="0033CC"/>
              </a:solidFill>
            </a:endParaRPr>
          </a:p>
          <a:p>
            <a:pPr eaLnBrk="1" hangingPunct="1">
              <a:buClr>
                <a:srgbClr val="2FD165"/>
              </a:buClr>
            </a:pPr>
            <a:r>
              <a:rPr lang="tr-TR" altLang="tr-TR" dirty="0" smtClean="0"/>
              <a:t>Çekime geçilmeden önce ekran tasarımı ve yapısı ile ilgili düzenlemelerin yapılması gerekir.</a:t>
            </a:r>
            <a:endParaRPr lang="en-US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err="1" smtClean="0"/>
              <a:t>Storyboard</a:t>
            </a:r>
            <a:r>
              <a:rPr lang="tr-TR" altLang="tr-TR" dirty="0" smtClean="0"/>
              <a:t>-Öykü yaprağı</a:t>
            </a:r>
            <a:endParaRPr lang="en-US" altLang="tr-TR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	Görsel materyali oluşturabilmek için materyalin düzenleniş biçimini, yazılı ve görsel ifadeler kullanarak  öykü yaprakları aracılığı ile modelleriz.</a:t>
            </a:r>
          </a:p>
          <a:p>
            <a:endParaRPr lang="tr-TR" dirty="0" smtClean="0"/>
          </a:p>
          <a:p>
            <a:r>
              <a:rPr lang="tr-TR" dirty="0" err="1" smtClean="0"/>
              <a:t>Storyboard</a:t>
            </a:r>
            <a:r>
              <a:rPr lang="tr-TR" dirty="0" smtClean="0"/>
              <a:t> ile, </a:t>
            </a:r>
          </a:p>
          <a:p>
            <a:pPr lvl="1"/>
            <a:r>
              <a:rPr lang="tr-TR" dirty="0" smtClean="0"/>
              <a:t>kişilerin </a:t>
            </a:r>
            <a:r>
              <a:rPr lang="tr-TR" dirty="0" smtClean="0"/>
              <a:t>göreceği, duyacağı </a:t>
            </a:r>
            <a:r>
              <a:rPr lang="tr-TR" dirty="0"/>
              <a:t>ve </a:t>
            </a:r>
            <a:r>
              <a:rPr lang="tr-TR" dirty="0" smtClean="0"/>
              <a:t>yapacağı </a:t>
            </a:r>
            <a:r>
              <a:rPr lang="tr-TR" dirty="0" smtClean="0"/>
              <a:t>şeyler </a:t>
            </a:r>
            <a:r>
              <a:rPr lang="tr-TR" dirty="0"/>
              <a:t>ekran </a:t>
            </a:r>
            <a:r>
              <a:rPr lang="tr-TR" dirty="0"/>
              <a:t>ekran</a:t>
            </a:r>
            <a:r>
              <a:rPr lang="tr-TR" dirty="0"/>
              <a:t> </a:t>
            </a:r>
            <a:r>
              <a:rPr lang="tr-TR" dirty="0" smtClean="0"/>
              <a:t>açıklanır.</a:t>
            </a:r>
            <a:endParaRPr lang="tr-TR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600200"/>
            <a:ext cx="4322440" cy="247687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31746" name="Picture 2" descr="storyboard yapımı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-19142"/>
            <a:ext cx="4861725" cy="762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190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Storyboard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Storyboard</a:t>
            </a:r>
            <a:r>
              <a:rPr lang="tr-TR" dirty="0"/>
              <a:t> bir kağıdın, küçük karelere bölünmesinden ve her bir küçük kareye planı çizmekten oluşur. Çizimin iyi olması değil, </a:t>
            </a:r>
            <a:r>
              <a:rPr lang="tr-TR" u="sng" dirty="0"/>
              <a:t>anlaşılır olması</a:t>
            </a:r>
            <a:r>
              <a:rPr lang="tr-TR" dirty="0"/>
              <a:t> önemlidir</a:t>
            </a:r>
            <a:r>
              <a:rPr lang="tr-TR" dirty="0" smtClean="0"/>
              <a:t>.</a:t>
            </a:r>
          </a:p>
          <a:p>
            <a:r>
              <a:rPr lang="tr-TR" dirty="0" err="1"/>
              <a:t>Storyboard</a:t>
            </a:r>
            <a:r>
              <a:rPr lang="tr-TR" dirty="0"/>
              <a:t> yapımının, çekim aşamasından önce tamamlanması gereklidir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Videolar hazırlanmadan önce videonun nasıl çekileceği, hangi ortamda çekileceği, hangi açılarla çekileceği vb. konularında bilgi sunar. 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991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5058" name="Picture 2" descr="Boş Film Film Şeridi Şablon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764704"/>
            <a:ext cx="8502686" cy="502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117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6082" name="Picture 2" descr="Sinematik Yö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80528" y="692696"/>
            <a:ext cx="9193619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234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7106" name="Picture 2" descr="SMART Hedefle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4960938"/>
            <a:ext cx="11087100" cy="103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370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8130" name="Picture 2" descr="Brand Reinforcer - Exam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07" y="0"/>
            <a:ext cx="7762193" cy="724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1468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Mavi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191</TotalTime>
  <Words>307</Words>
  <Application>Microsoft Office PowerPoint</Application>
  <PresentationFormat>Ekran Gösterisi (4:3)</PresentationFormat>
  <Paragraphs>70</Paragraphs>
  <Slides>17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Comic Sans MS</vt:lpstr>
      <vt:lpstr>Garamond</vt:lpstr>
      <vt:lpstr>Times New Roman</vt:lpstr>
      <vt:lpstr>Wingdings</vt:lpstr>
      <vt:lpstr>Organik</vt:lpstr>
      <vt:lpstr>ÖYKÜ YAPRAKLARI  (Story Boards)</vt:lpstr>
      <vt:lpstr>Tasarım aşamasında; </vt:lpstr>
      <vt:lpstr>Storyboard-Öykü yaprağı</vt:lpstr>
      <vt:lpstr>PowerPoint Sunusu</vt:lpstr>
      <vt:lpstr>Storyboard</vt:lpstr>
      <vt:lpstr>PowerPoint Sunusu</vt:lpstr>
      <vt:lpstr>PowerPoint Sunusu</vt:lpstr>
      <vt:lpstr>PowerPoint Sunusu</vt:lpstr>
      <vt:lpstr>PowerPoint Sunusu</vt:lpstr>
      <vt:lpstr>PowerPoint Sunusu</vt:lpstr>
      <vt:lpstr>Önemli…</vt:lpstr>
      <vt:lpstr>Storyboard Bileşenleri</vt:lpstr>
      <vt:lpstr>Nasıl hazırlanır?</vt:lpstr>
      <vt:lpstr>Nasıl hazırlanır?</vt:lpstr>
      <vt:lpstr>Nasıl hazırlanır?</vt:lpstr>
      <vt:lpstr>PowerPoint Sunusu</vt:lpstr>
      <vt:lpstr>PowerPoint Sunusu</vt:lpstr>
    </vt:vector>
  </TitlesOfParts>
  <Company>bote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ÖYKÜ YAPRAKLARI  (Story Boards)</dc:title>
  <dc:creator>mys</dc:creator>
  <cp:lastModifiedBy>kullanicii</cp:lastModifiedBy>
  <cp:revision>28</cp:revision>
  <dcterms:created xsi:type="dcterms:W3CDTF">2006-11-16T08:11:07Z</dcterms:created>
  <dcterms:modified xsi:type="dcterms:W3CDTF">2019-12-06T14:36:43Z</dcterms:modified>
</cp:coreProperties>
</file>