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73" r:id="rId12"/>
    <p:sldId id="283" r:id="rId13"/>
    <p:sldId id="284" r:id="rId14"/>
    <p:sldId id="285" r:id="rId15"/>
    <p:sldId id="286" r:id="rId16"/>
    <p:sldId id="287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D165"/>
    <a:srgbClr val="663300"/>
    <a:srgbClr val="99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5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3808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7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22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7364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78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10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316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9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4360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3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0876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59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2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654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1888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295039-80C2-4E86-B2B5-926F84965125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60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video\lion%20king.m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2269875"/>
            <a:ext cx="5308866" cy="1515533"/>
          </a:xfrm>
        </p:spPr>
        <p:txBody>
          <a:bodyPr/>
          <a:lstStyle/>
          <a:p>
            <a:pPr eaLnBrk="1" hangingPunct="1"/>
            <a:r>
              <a:rPr lang="tr-TR" altLang="tr-TR" b="1" dirty="0" smtClean="0"/>
              <a:t>ÖYKÜ YAPRAKLARI </a:t>
            </a:r>
            <a:br>
              <a:rPr lang="tr-TR" altLang="tr-TR" b="1" dirty="0" smtClean="0"/>
            </a:br>
            <a:r>
              <a:rPr lang="tr-TR" altLang="tr-TR" b="1" dirty="0" smtClean="0"/>
              <a:t>(</a:t>
            </a:r>
            <a:r>
              <a:rPr lang="tr-TR" altLang="tr-TR" b="1" dirty="0" err="1" smtClean="0"/>
              <a:t>Story</a:t>
            </a:r>
            <a:r>
              <a:rPr lang="tr-TR" altLang="tr-TR" b="1" dirty="0" smtClean="0"/>
              <a:t> </a:t>
            </a:r>
            <a:r>
              <a:rPr lang="tr-TR" altLang="tr-TR" b="1" dirty="0" err="1" smtClean="0"/>
              <a:t>Boards</a:t>
            </a:r>
            <a:r>
              <a:rPr lang="tr-TR" altLang="tr-TR" b="1" dirty="0" smtClean="0"/>
              <a:t>)</a:t>
            </a:r>
            <a:endParaRPr lang="en-US" altLang="tr-TR" b="1" dirty="0" smtClean="0"/>
          </a:p>
        </p:txBody>
      </p:sp>
      <p:pic>
        <p:nvPicPr>
          <p:cNvPr id="7171" name="Picture 6" descr="MCj041040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488">
            <a:off x="7092950" y="1557338"/>
            <a:ext cx="143986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9"/>
          <p:cNvSpPr>
            <a:spLocks noChangeShapeType="1"/>
          </p:cNvSpPr>
          <p:nvPr/>
        </p:nvSpPr>
        <p:spPr bwMode="auto">
          <a:xfrm>
            <a:off x="2555875" y="4437063"/>
            <a:ext cx="38163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3159671" y="437813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Arş. Gör. Dr. Deniz </a:t>
            </a:r>
            <a:r>
              <a:rPr lang="tr-TR" dirty="0" err="1" smtClean="0"/>
              <a:t>Atal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9154" name="Picture 2" descr="Storyboard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764"/>
            <a:ext cx="9634471" cy="626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7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Önemli…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Storyboard'un</a:t>
            </a:r>
            <a:r>
              <a:rPr lang="tr-TR" dirty="0"/>
              <a:t> çizim veya grafik açısından profesyonel olmaması bir sorun oluşturmayacaktır. </a:t>
            </a:r>
            <a:endParaRPr lang="tr-TR" dirty="0" smtClean="0"/>
          </a:p>
          <a:p>
            <a:r>
              <a:rPr lang="tr-TR" dirty="0" smtClean="0"/>
              <a:t>Ama </a:t>
            </a:r>
            <a:r>
              <a:rPr lang="tr-TR" dirty="0"/>
              <a:t>anlatılan net olmalıdır. Burada amaç planların nasıl çekileceğini göstermektir. </a:t>
            </a:r>
            <a:endParaRPr lang="tr-TR" dirty="0" smtClean="0"/>
          </a:p>
          <a:p>
            <a:r>
              <a:rPr lang="tr-TR" dirty="0" smtClean="0"/>
              <a:t>Kamera </a:t>
            </a:r>
            <a:r>
              <a:rPr lang="tr-TR" dirty="0"/>
              <a:t>açısını, kameranın ve oyuncuların hareketlerini ve kompozisyonun ele alınışını önerecek olan anahtar sahnelerin bir seri halindeki tasarımıdır.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29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Storyboard</a:t>
            </a:r>
            <a:r>
              <a:rPr lang="tr-TR" dirty="0" smtClean="0"/>
              <a:t> Bileşenleri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Hikaye</a:t>
            </a:r>
          </a:p>
          <a:p>
            <a:r>
              <a:rPr lang="tr-TR" dirty="0" smtClean="0"/>
              <a:t>Karakterler</a:t>
            </a:r>
          </a:p>
          <a:p>
            <a:r>
              <a:rPr lang="tr-TR" dirty="0" smtClean="0"/>
              <a:t>Zaman çizgisi</a:t>
            </a:r>
          </a:p>
          <a:p>
            <a:r>
              <a:rPr lang="tr-TR" dirty="0" smtClean="0"/>
              <a:t>Kamera detayları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727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 hazırlanır?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Adım 1: Videonu planla</a:t>
            </a:r>
          </a:p>
          <a:p>
            <a:pPr lvl="1"/>
            <a:r>
              <a:rPr lang="tr-TR" dirty="0" smtClean="0"/>
              <a:t>Amacın ne, temel vermek istediğin mesajın/mesajların ne,</a:t>
            </a:r>
          </a:p>
          <a:p>
            <a:pPr lvl="1"/>
            <a:r>
              <a:rPr lang="tr-TR" dirty="0"/>
              <a:t> </a:t>
            </a:r>
            <a:r>
              <a:rPr lang="tr-TR" dirty="0" smtClean="0"/>
              <a:t>uzunluğu ne kadar olacak,</a:t>
            </a:r>
          </a:p>
          <a:p>
            <a:pPr lvl="1"/>
            <a:r>
              <a:rPr lang="tr-TR" dirty="0" smtClean="0"/>
              <a:t>Nerelerde paylaşılacak</a:t>
            </a:r>
          </a:p>
          <a:p>
            <a:r>
              <a:rPr lang="tr-TR" dirty="0" smtClean="0"/>
              <a:t>Adım 2: </a:t>
            </a:r>
            <a:r>
              <a:rPr lang="tr-TR" dirty="0" err="1" smtClean="0"/>
              <a:t>Storyboard</a:t>
            </a:r>
            <a:r>
              <a:rPr lang="tr-TR" dirty="0" smtClean="0"/>
              <a:t> üzerinde görselleştirme</a:t>
            </a:r>
          </a:p>
          <a:p>
            <a:pPr lvl="1"/>
            <a:r>
              <a:rPr lang="tr-TR" dirty="0" smtClean="0"/>
              <a:t>Görselleştirmeye başlamadan önce;</a:t>
            </a:r>
          </a:p>
          <a:p>
            <a:pPr lvl="1"/>
            <a:r>
              <a:rPr lang="tr-TR" dirty="0"/>
              <a:t>A</a:t>
            </a:r>
            <a:r>
              <a:rPr lang="tr-TR" dirty="0" smtClean="0"/>
              <a:t>na karakterleri ve sahneleri belirle</a:t>
            </a:r>
          </a:p>
          <a:p>
            <a:pPr lvl="1"/>
            <a:r>
              <a:rPr lang="tr-TR" dirty="0" smtClean="0"/>
              <a:t>Diğer kullanılacak görselleri belirle</a:t>
            </a:r>
          </a:p>
          <a:p>
            <a:pPr lvl="1"/>
            <a:r>
              <a:rPr lang="tr-TR" dirty="0" smtClean="0"/>
              <a:t>Farklı sahnelerin sırasına karar ver</a:t>
            </a:r>
          </a:p>
          <a:p>
            <a:pPr lvl="1"/>
            <a:r>
              <a:rPr lang="tr-TR" dirty="0" smtClean="0"/>
              <a:t>Elle ya da bir program kullanarak </a:t>
            </a:r>
            <a:r>
              <a:rPr lang="tr-TR" dirty="0" err="1" smtClean="0"/>
              <a:t>storyboardlarını</a:t>
            </a:r>
            <a:r>
              <a:rPr lang="tr-TR" dirty="0" smtClean="0"/>
              <a:t> oluştur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159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 hazırlanır?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Adım 3: Komut Dosyası ve Ek Notlar Ekleme</a:t>
            </a:r>
          </a:p>
          <a:p>
            <a:pPr lvl="1"/>
            <a:r>
              <a:rPr lang="tr-TR" dirty="0" smtClean="0"/>
              <a:t>Çekimi çizdiğiniz her kutuya, neler olduğunu açıklayan açıklamayı, karakterler ve kamera açısı ya da özel efektler gibi ek notlar arasında paylaşılan açıklamaları yazın.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714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Nasıl hazırlanır?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Adım</a:t>
            </a:r>
            <a:r>
              <a:rPr lang="en-US" dirty="0" smtClean="0"/>
              <a:t>: </a:t>
            </a:r>
            <a:r>
              <a:rPr lang="en-US" dirty="0" err="1" smtClean="0"/>
              <a:t>İşbirliği</a:t>
            </a:r>
            <a:r>
              <a:rPr lang="en-US" dirty="0" smtClean="0"/>
              <a:t> </a:t>
            </a:r>
            <a:r>
              <a:rPr lang="en-US" dirty="0" err="1" smtClean="0"/>
              <a:t>Yapın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Gözden</a:t>
            </a:r>
            <a:r>
              <a:rPr lang="en-US" dirty="0" smtClean="0"/>
              <a:t> </a:t>
            </a:r>
            <a:r>
              <a:rPr lang="en-US" dirty="0" err="1" smtClean="0"/>
              <a:t>Geçirin</a:t>
            </a:r>
            <a:endParaRPr lang="en-US" dirty="0" smtClean="0"/>
          </a:p>
          <a:p>
            <a:pPr lvl="1"/>
            <a:r>
              <a:rPr lang="en-US" dirty="0" err="1" smtClean="0"/>
              <a:t>Videonuz</a:t>
            </a:r>
            <a:r>
              <a:rPr lang="en-US" dirty="0" smtClean="0"/>
              <a:t> </a:t>
            </a:r>
            <a:r>
              <a:rPr lang="en-US" dirty="0" err="1" smtClean="0"/>
              <a:t>henüz</a:t>
            </a:r>
            <a:r>
              <a:rPr lang="en-US" dirty="0" smtClean="0"/>
              <a:t> </a:t>
            </a:r>
            <a:r>
              <a:rPr lang="en-US" dirty="0" err="1" smtClean="0"/>
              <a:t>üretilmeye</a:t>
            </a:r>
            <a:r>
              <a:rPr lang="en-US" dirty="0" smtClean="0"/>
              <a:t> </a:t>
            </a:r>
            <a:r>
              <a:rPr lang="en-US" dirty="0" err="1" smtClean="0"/>
              <a:t>hazır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 err="1" smtClean="0"/>
              <a:t>Artık</a:t>
            </a:r>
            <a:r>
              <a:rPr lang="en-US" dirty="0" smtClean="0"/>
              <a:t> </a:t>
            </a:r>
            <a:r>
              <a:rPr lang="en-US" dirty="0" err="1" smtClean="0"/>
              <a:t>oluşturduğunuz</a:t>
            </a:r>
            <a:r>
              <a:rPr lang="en-US" dirty="0" smtClean="0"/>
              <a:t> </a:t>
            </a:r>
            <a:r>
              <a:rPr lang="en-US" dirty="0" err="1" smtClean="0"/>
              <a:t>senaryoyu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storyboard </a:t>
            </a:r>
            <a:r>
              <a:rPr lang="en-US" dirty="0" err="1" smtClean="0"/>
              <a:t>kullanarak</a:t>
            </a:r>
            <a:r>
              <a:rPr lang="en-US" dirty="0" smtClean="0"/>
              <a:t> </a:t>
            </a:r>
            <a:r>
              <a:rPr lang="en-US" dirty="0" err="1" smtClean="0"/>
              <a:t>aklınızdaki</a:t>
            </a:r>
            <a:r>
              <a:rPr lang="en-US" dirty="0" smtClean="0"/>
              <a:t> </a:t>
            </a:r>
            <a:r>
              <a:rPr lang="en-US" dirty="0" err="1" smtClean="0"/>
              <a:t>fikri</a:t>
            </a:r>
            <a:r>
              <a:rPr lang="en-US" dirty="0" smtClean="0"/>
              <a:t> </a:t>
            </a:r>
            <a:r>
              <a:rPr lang="en-US" dirty="0" err="1" smtClean="0"/>
              <a:t>görselleştirdiğinize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, </a:t>
            </a:r>
            <a:r>
              <a:rPr lang="en-US" dirty="0" err="1" smtClean="0"/>
              <a:t>ekibinizin</a:t>
            </a:r>
            <a:r>
              <a:rPr lang="en-US" dirty="0" smtClean="0"/>
              <a:t> </a:t>
            </a:r>
            <a:r>
              <a:rPr lang="en-US" dirty="0" err="1" smtClean="0"/>
              <a:t>kelimelerle</a:t>
            </a:r>
            <a:r>
              <a:rPr lang="en-US" dirty="0" smtClean="0"/>
              <a:t> ne </a:t>
            </a:r>
            <a:r>
              <a:rPr lang="tr-TR" dirty="0" smtClean="0"/>
              <a:t>yapmak istediğini</a:t>
            </a:r>
            <a:r>
              <a:rPr lang="en-US" dirty="0" smtClean="0"/>
              <a:t> </a:t>
            </a:r>
            <a:r>
              <a:rPr lang="en-US" dirty="0" err="1" smtClean="0"/>
              <a:t>anlaması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kolaydır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4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0178" name="Picture 2" descr="Video Storyboard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6" y="34929"/>
            <a:ext cx="7594344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8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800" y="866775"/>
            <a:ext cx="396240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 b="1">
              <a:latin typeface="Comic Sans MS" panose="030F0702030302020204" pitchFamily="66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04800" y="1781175"/>
            <a:ext cx="3962400" cy="195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Times New Roman" panose="02020603050405020304" pitchFamily="18" charset="0"/>
            </a:endParaRPr>
          </a:p>
          <a:p>
            <a:pPr eaLnBrk="1" hangingPunct="1"/>
            <a:endParaRPr lang="tr-TR" altLang="tr-TR" sz="2400">
              <a:latin typeface="Times New Roman" panose="02020603050405020304" pitchFamily="18" charset="0"/>
            </a:endParaRPr>
          </a:p>
          <a:p>
            <a:pPr eaLnBrk="1" hangingPunct="1"/>
            <a:endParaRPr lang="tr-TR" altLang="tr-TR" sz="2400">
              <a:latin typeface="Times New Roman" panose="02020603050405020304" pitchFamily="18" charset="0"/>
            </a:endParaRPr>
          </a:p>
          <a:p>
            <a:pPr eaLnBrk="1" hangingPunct="1"/>
            <a:endParaRPr lang="tr-TR" altLang="tr-TR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b="1">
                <a:latin typeface="Comic Sans MS" panose="030F0702030302020204" pitchFamily="66" charset="0"/>
              </a:rPr>
              <a:t>File Location :</a:t>
            </a:r>
            <a:r>
              <a:rPr lang="tr-TR" altLang="tr-TR">
                <a:latin typeface="Comic Sans MS" panose="030F0702030302020204" pitchFamily="66" charset="0"/>
              </a:rPr>
              <a:t>D:\ video</a:t>
            </a:r>
            <a:endParaRPr lang="en-US" altLang="tr-TR">
              <a:latin typeface="Comic Sans MS" panose="030F0702030302020204" pitchFamily="66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4800" y="3786188"/>
            <a:ext cx="3962400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04800" y="5195888"/>
            <a:ext cx="3962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329113" y="5181600"/>
            <a:ext cx="4572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Times New Roman" panose="02020603050405020304" pitchFamily="18" charset="0"/>
            </a:endParaRPr>
          </a:p>
          <a:p>
            <a:pPr eaLnBrk="1" hangingPunct="1"/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343400" y="838200"/>
            <a:ext cx="4495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324350" y="22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65125" y="269875"/>
            <a:ext cx="1963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omic Sans MS" panose="030F0702030302020204" pitchFamily="66" charset="0"/>
              </a:rPr>
              <a:t>Branch Point :</a:t>
            </a:r>
            <a:r>
              <a:rPr lang="tr-TR" altLang="tr-TR">
                <a:latin typeface="Comic Sans MS" panose="030F0702030302020204" pitchFamily="66" charset="0"/>
                <a:cs typeface="Times New Roman" panose="02020603050405020304" pitchFamily="18" charset="0"/>
              </a:rPr>
              <a:t>1</a:t>
            </a:r>
            <a:r>
              <a:rPr lang="en-US" altLang="tr-TR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327525" y="346075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omic Sans MS" panose="030F0702030302020204" pitchFamily="66" charset="0"/>
              </a:rPr>
              <a:t>Scene Title :</a:t>
            </a:r>
            <a:r>
              <a:rPr lang="tr-TR" altLang="tr-TR">
                <a:latin typeface="Comic Sans MS" panose="030F0702030302020204" pitchFamily="66" charset="0"/>
                <a:cs typeface="Times New Roman" panose="02020603050405020304" pitchFamily="18" charset="0"/>
              </a:rPr>
              <a:t>Giriş</a:t>
            </a:r>
            <a:r>
              <a:rPr lang="en-US" altLang="tr-TR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04800" y="914400"/>
            <a:ext cx="2924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omic Sans MS" panose="030F0702030302020204" pitchFamily="66" charset="0"/>
              </a:rPr>
              <a:t>Branch Point Info :</a:t>
            </a:r>
          </a:p>
          <a:p>
            <a:pPr eaLnBrk="1" hangingPunct="1"/>
            <a:r>
              <a:rPr lang="tr-TR" altLang="tr-TR">
                <a:latin typeface="Comic Sans MS" panose="030F0702030302020204" pitchFamily="66" charset="0"/>
                <a:cs typeface="Times New Roman" panose="02020603050405020304" pitchFamily="18" charset="0"/>
              </a:rPr>
              <a:t>Ekrana gelecek ilk sayfa</a:t>
            </a:r>
            <a:r>
              <a:rPr lang="en-US" altLang="tr-TR" b="1">
                <a:latin typeface="Comic Sans MS" panose="030F0702030302020204" pitchFamily="66" charset="0"/>
              </a:rPr>
              <a:t> </a:t>
            </a:r>
            <a:r>
              <a:rPr lang="tr-TR" altLang="tr-TR" sz="2400">
                <a:latin typeface="Times New Roman" panose="02020603050405020304" pitchFamily="18" charset="0"/>
              </a:rPr>
              <a:t> </a:t>
            </a:r>
            <a:endParaRPr lang="en-US" altLang="tr-TR" sz="2400">
              <a:latin typeface="Times New Roman" panose="02020603050405020304" pitchFamily="18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04800" y="1828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omic Sans MS" panose="030F0702030302020204" pitchFamily="66" charset="0"/>
              </a:rPr>
              <a:t>Graphics / Animations :</a:t>
            </a:r>
          </a:p>
          <a:p>
            <a:pPr eaLnBrk="1" hangingPunct="1"/>
            <a:r>
              <a:rPr lang="tr-TR" altLang="tr-TR">
                <a:latin typeface="Comic Sans MS" panose="030F0702030302020204" pitchFamily="66" charset="0"/>
              </a:rPr>
              <a:t>Lion king.mpeg</a:t>
            </a:r>
            <a:endParaRPr lang="en-US" altLang="tr-TR">
              <a:latin typeface="Comic Sans MS" panose="030F0702030302020204" pitchFamily="66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04800" y="3810000"/>
            <a:ext cx="37973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omic Sans MS" panose="030F0702030302020204" pitchFamily="66" charset="0"/>
              </a:rPr>
              <a:t>Audio Description :</a:t>
            </a:r>
          </a:p>
          <a:p>
            <a:pPr eaLnBrk="1" hangingPunct="1"/>
            <a:r>
              <a:rPr lang="tr-TR" altLang="tr-TR">
                <a:latin typeface="Comic Sans MS" panose="030F0702030302020204" pitchFamily="66" charset="0"/>
              </a:rPr>
              <a:t>Junle.wav,jungle1.wav,Jungle2.wav</a:t>
            </a:r>
          </a:p>
          <a:p>
            <a:pPr eaLnBrk="1" hangingPunct="1"/>
            <a:r>
              <a:rPr lang="tr-TR" altLang="tr-TR">
                <a:latin typeface="Comic Sans MS" panose="030F0702030302020204" pitchFamily="66" charset="0"/>
              </a:rPr>
              <a:t>Jungle3.wav,junglebird.wav</a:t>
            </a:r>
            <a:endParaRPr lang="en-US" altLang="tr-TR">
              <a:latin typeface="Comic Sans MS" panose="030F0702030302020204" pitchFamily="66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88925" y="4765675"/>
            <a:ext cx="3230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omic Sans MS" panose="030F0702030302020204" pitchFamily="66" charset="0"/>
              </a:rPr>
              <a:t>File Location:</a:t>
            </a:r>
            <a:r>
              <a:rPr lang="tr-TR" altLang="tr-TR">
                <a:latin typeface="Comic Sans MS" panose="030F0702030302020204" pitchFamily="66" charset="0"/>
              </a:rPr>
              <a:t> D:\karışık ses</a:t>
            </a:r>
            <a:endParaRPr lang="en-US" altLang="tr-TR">
              <a:latin typeface="Comic Sans MS" panose="030F0702030302020204" pitchFamily="66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88925" y="5222875"/>
            <a:ext cx="33543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omic Sans MS" panose="030F0702030302020204" pitchFamily="66" charset="0"/>
              </a:rPr>
              <a:t>Interactivity :</a:t>
            </a:r>
          </a:p>
          <a:p>
            <a:pPr eaLnBrk="1" hangingPunct="1"/>
            <a:r>
              <a:rPr lang="tr-TR" altLang="tr-TR">
                <a:latin typeface="Comic Sans MS" panose="030F0702030302020204" pitchFamily="66" charset="0"/>
                <a:cs typeface="Times New Roman" panose="02020603050405020304" pitchFamily="18" charset="0"/>
              </a:rPr>
              <a:t>Exit butonu</a:t>
            </a:r>
            <a:r>
              <a:rPr lang="tr-TR" altLang="tr-TR">
                <a:latin typeface="Times New Roman" panose="02020603050405020304" pitchFamily="18" charset="0"/>
              </a:rPr>
              <a:t>,</a:t>
            </a:r>
            <a:r>
              <a:rPr lang="tr-TR" altLang="tr-TR">
                <a:latin typeface="Comic Sans MS" panose="030F0702030302020204" pitchFamily="66" charset="0"/>
              </a:rPr>
              <a:t>zoo butonu (syf3)</a:t>
            </a:r>
            <a:endParaRPr lang="en-US" altLang="tr-TR">
              <a:latin typeface="Comic Sans MS" panose="030F0702030302020204" pitchFamily="66" charset="0"/>
            </a:endParaRPr>
          </a:p>
          <a:p>
            <a:pPr eaLnBrk="1" hangingPunct="1"/>
            <a:endParaRPr lang="en-US" altLang="tr-TR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b="1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altLang="tr-TR" b="1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327525" y="879475"/>
            <a:ext cx="44243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omic Sans MS" panose="030F0702030302020204" pitchFamily="66" charset="0"/>
              </a:rPr>
              <a:t>Scene :</a:t>
            </a:r>
          </a:p>
          <a:p>
            <a:pPr eaLnBrk="1" hangingPunct="1"/>
            <a:endParaRPr lang="tr-TR" altLang="tr-TR"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tr-TR" i="1">
                <a:latin typeface="Comic Sans MS" panose="030F0702030302020204" pitchFamily="66" charset="0"/>
                <a:cs typeface="Times New Roman" panose="02020603050405020304" pitchFamily="18" charset="0"/>
              </a:rPr>
              <a:t>Ekrana kısa bir video gösterisi gelecek.</a:t>
            </a:r>
            <a:r>
              <a:rPr lang="en-US" altLang="tr-TR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3400" y="5181600"/>
            <a:ext cx="46418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>
                <a:latin typeface="Comic Sans MS" panose="030F0702030302020204" pitchFamily="66" charset="0"/>
              </a:rPr>
              <a:t>Notes for programmer :</a:t>
            </a:r>
          </a:p>
          <a:p>
            <a:pPr eaLnBrk="1" hangingPunct="1"/>
            <a:r>
              <a:rPr lang="tr-TR" altLang="tr-TR">
                <a:latin typeface="Comic Sans MS" panose="030F0702030302020204" pitchFamily="66" charset="0"/>
                <a:cs typeface="Times New Roman" panose="02020603050405020304" pitchFamily="18" charset="0"/>
              </a:rPr>
              <a:t>intro  </a:t>
            </a:r>
            <a:r>
              <a:rPr lang="tr-TR" altLang="tr-TR">
                <a:latin typeface="Comic Sans MS" panose="030F0702030302020204" pitchFamily="66" charset="0"/>
              </a:rPr>
              <a:t>g</a:t>
            </a:r>
            <a:r>
              <a:rPr lang="tr-TR" altLang="tr-TR">
                <a:latin typeface="Comic Sans MS" panose="030F0702030302020204" pitchFamily="66" charset="0"/>
                <a:cs typeface="Times New Roman" panose="02020603050405020304" pitchFamily="18" charset="0"/>
              </a:rPr>
              <a:t>eçilebilecek.</a:t>
            </a:r>
            <a:r>
              <a:rPr lang="tr-TR" altLang="tr-TR">
                <a:latin typeface="Comic Sans MS" panose="030F0702030302020204" pitchFamily="66" charset="0"/>
              </a:rPr>
              <a:t>Sesi iptal edilip, başka</a:t>
            </a:r>
          </a:p>
          <a:p>
            <a:pPr eaLnBrk="1" hangingPunct="1"/>
            <a:r>
              <a:rPr lang="tr-TR" altLang="tr-TR">
                <a:latin typeface="Comic Sans MS" panose="030F0702030302020204" pitchFamily="66" charset="0"/>
              </a:rPr>
              <a:t>Ses dosyaları eklenecek.</a:t>
            </a:r>
            <a:endParaRPr lang="en-US" altLang="tr-TR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b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endParaRPr lang="en-US" altLang="tr-TR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tr-TR" b="1">
              <a:latin typeface="Comic Sans MS" panose="030F0702030302020204" pitchFamily="66" charset="0"/>
            </a:endParaRPr>
          </a:p>
        </p:txBody>
      </p:sp>
      <p:pic>
        <p:nvPicPr>
          <p:cNvPr id="34836" name="lion king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8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Tasarım aşamasında; </a:t>
            </a:r>
            <a:endParaRPr lang="en-US" altLang="tr-TR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dirty="0" smtClean="0">
              <a:solidFill>
                <a:srgbClr val="0033CC"/>
              </a:solidFill>
            </a:endParaRPr>
          </a:p>
          <a:p>
            <a:pPr eaLnBrk="1" hangingPunct="1">
              <a:buClr>
                <a:srgbClr val="2FD165"/>
              </a:buClr>
            </a:pPr>
            <a:r>
              <a:rPr lang="tr-TR" altLang="tr-TR" dirty="0" smtClean="0"/>
              <a:t>Çekime geçilmeden önce ekran tasarımı ve yapısı ile ilgili düzenlemelerin yapılması gerekir.</a:t>
            </a:r>
            <a:endParaRPr lang="en-US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err="1" smtClean="0"/>
              <a:t>Storyboard</a:t>
            </a:r>
            <a:r>
              <a:rPr lang="tr-TR" altLang="tr-TR" dirty="0" smtClean="0"/>
              <a:t>-Öykü yaprağı</a:t>
            </a:r>
            <a:endParaRPr lang="en-US" altLang="tr-TR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dirty="0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dirty="0" smtClean="0"/>
              <a:t>	Görsel materyali oluşturabilmek için materyalin düzenleniş biçimini, yazılı ve görsel ifadeler kullanarak  öykü yaprakları aracılığı ile modelleriz.</a:t>
            </a:r>
          </a:p>
          <a:p>
            <a:endParaRPr lang="tr-TR" dirty="0" smtClean="0"/>
          </a:p>
          <a:p>
            <a:r>
              <a:rPr lang="tr-TR" dirty="0" err="1" smtClean="0"/>
              <a:t>Storyboard</a:t>
            </a:r>
            <a:r>
              <a:rPr lang="tr-TR" dirty="0" smtClean="0"/>
              <a:t> ile, </a:t>
            </a:r>
          </a:p>
          <a:p>
            <a:pPr lvl="1"/>
            <a:r>
              <a:rPr lang="tr-TR" dirty="0" smtClean="0"/>
              <a:t>kişilerin </a:t>
            </a:r>
            <a:r>
              <a:rPr lang="tr-TR" dirty="0" smtClean="0"/>
              <a:t>göreceği, duyacağı </a:t>
            </a:r>
            <a:r>
              <a:rPr lang="tr-TR" dirty="0"/>
              <a:t>ve </a:t>
            </a:r>
            <a:r>
              <a:rPr lang="tr-TR" dirty="0" smtClean="0"/>
              <a:t>yapacağı </a:t>
            </a:r>
            <a:r>
              <a:rPr lang="tr-TR" dirty="0" smtClean="0"/>
              <a:t>şeyler </a:t>
            </a:r>
            <a:r>
              <a:rPr lang="tr-TR" dirty="0"/>
              <a:t>ekran </a:t>
            </a:r>
            <a:r>
              <a:rPr lang="tr-TR" dirty="0"/>
              <a:t>ekran</a:t>
            </a:r>
            <a:r>
              <a:rPr lang="tr-TR" dirty="0"/>
              <a:t> </a:t>
            </a:r>
            <a:r>
              <a:rPr lang="tr-TR" dirty="0" smtClean="0"/>
              <a:t>açıklanır.</a:t>
            </a:r>
            <a:endParaRPr lang="tr-TR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600200"/>
            <a:ext cx="4322440" cy="247687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1746" name="Picture 2" descr="storyboard yapımı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9142"/>
            <a:ext cx="4861725" cy="762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9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Storyboard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Storyboard</a:t>
            </a:r>
            <a:r>
              <a:rPr lang="tr-TR" dirty="0"/>
              <a:t> bir kağıdın, küçük karelere bölünmesinden ve her bir küçük kareye planı çizmekten oluşur. Çizimin iyi olması değil, </a:t>
            </a:r>
            <a:r>
              <a:rPr lang="tr-TR" u="sng" dirty="0"/>
              <a:t>anlaşılır olması</a:t>
            </a:r>
            <a:r>
              <a:rPr lang="tr-TR" dirty="0"/>
              <a:t> önemlidir</a:t>
            </a:r>
            <a:r>
              <a:rPr lang="tr-TR" dirty="0" smtClean="0"/>
              <a:t>.</a:t>
            </a:r>
          </a:p>
          <a:p>
            <a:r>
              <a:rPr lang="tr-TR" dirty="0" err="1"/>
              <a:t>Storyboard</a:t>
            </a:r>
            <a:r>
              <a:rPr lang="tr-TR" dirty="0"/>
              <a:t> yapımının, çekim aşamasından önce tamamlanması gereklidir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Videolar hazırlanmadan önce videonun nasıl çekileceği, hangi ortamda çekileceği, hangi açılarla çekileceği vb. konularında bilgi sunar. 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991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058" name="Picture 2" descr="Boş Film Film Şeridi Şablon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764704"/>
            <a:ext cx="8502686" cy="50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1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2" name="Picture 2" descr="Sinematik Yö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692696"/>
            <a:ext cx="919361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3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6" name="Picture 2" descr="SMART Hedef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960938"/>
            <a:ext cx="11087100" cy="103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7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 descr="Brand Reinforcer -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7" y="0"/>
            <a:ext cx="7762193" cy="72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46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191</TotalTime>
  <Words>307</Words>
  <Application>Microsoft Office PowerPoint</Application>
  <PresentationFormat>Ekran Gösterisi (4:3)</PresentationFormat>
  <Paragraphs>70</Paragraphs>
  <Slides>17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3" baseType="lpstr">
      <vt:lpstr>Arial</vt:lpstr>
      <vt:lpstr>Comic Sans MS</vt:lpstr>
      <vt:lpstr>Garamond</vt:lpstr>
      <vt:lpstr>Times New Roman</vt:lpstr>
      <vt:lpstr>Wingdings</vt:lpstr>
      <vt:lpstr>Organik</vt:lpstr>
      <vt:lpstr>ÖYKÜ YAPRAKLARI  (Story Boards)</vt:lpstr>
      <vt:lpstr>Tasarım aşamasında; </vt:lpstr>
      <vt:lpstr>Storyboard-Öykü yaprağı</vt:lpstr>
      <vt:lpstr>PowerPoint Sunusu</vt:lpstr>
      <vt:lpstr>Storyboard</vt:lpstr>
      <vt:lpstr>PowerPoint Sunusu</vt:lpstr>
      <vt:lpstr>PowerPoint Sunusu</vt:lpstr>
      <vt:lpstr>PowerPoint Sunusu</vt:lpstr>
      <vt:lpstr>PowerPoint Sunusu</vt:lpstr>
      <vt:lpstr>PowerPoint Sunusu</vt:lpstr>
      <vt:lpstr>Önemli…</vt:lpstr>
      <vt:lpstr>Storyboard Bileşenleri</vt:lpstr>
      <vt:lpstr>Nasıl hazırlanır?</vt:lpstr>
      <vt:lpstr>Nasıl hazırlanır?</vt:lpstr>
      <vt:lpstr>Nasıl hazırlanır?</vt:lpstr>
      <vt:lpstr>PowerPoint Sunusu</vt:lpstr>
      <vt:lpstr>PowerPoint Sunusu</vt:lpstr>
    </vt:vector>
  </TitlesOfParts>
  <Company>bote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ÖYKÜ YAPRAKLARI  (Story Boards)</dc:title>
  <dc:creator>mys</dc:creator>
  <cp:lastModifiedBy>kullanicii</cp:lastModifiedBy>
  <cp:revision>28</cp:revision>
  <dcterms:created xsi:type="dcterms:W3CDTF">2006-11-16T08:11:07Z</dcterms:created>
  <dcterms:modified xsi:type="dcterms:W3CDTF">2019-12-06T14:36:43Z</dcterms:modified>
</cp:coreProperties>
</file>