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274955"/>
            <a:ext cx="9200515" cy="5391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3310" y="363855"/>
            <a:ext cx="9649460" cy="5813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365125"/>
            <a:ext cx="9874250" cy="58121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0915" y="398145"/>
            <a:ext cx="10487660" cy="5996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7095" y="467995"/>
            <a:ext cx="10466705" cy="57092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3140" y="563245"/>
            <a:ext cx="10188575" cy="5614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8150" y="612775"/>
            <a:ext cx="11028680" cy="5464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8375" y="378460"/>
            <a:ext cx="10036175" cy="5756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835" y="208280"/>
            <a:ext cx="10270490" cy="596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1715" y="516255"/>
            <a:ext cx="9883140" cy="56978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7250" y="365760"/>
            <a:ext cx="10044430" cy="5445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65125"/>
            <a:ext cx="9968230" cy="61696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1070" y="529590"/>
            <a:ext cx="10165715" cy="55111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5375" y="365125"/>
            <a:ext cx="9500870" cy="6123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6745" y="384810"/>
            <a:ext cx="9531350" cy="6088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1355" y="323850"/>
            <a:ext cx="9608820" cy="62096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835" y="187325"/>
            <a:ext cx="10348595" cy="6193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5050" y="289560"/>
            <a:ext cx="10105390" cy="5887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285" y="282575"/>
            <a:ext cx="10200640" cy="5894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21790" y="365125"/>
            <a:ext cx="8765540" cy="6159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USER</dc:creator>
  <cp:lastModifiedBy>USER</cp:lastModifiedBy>
  <cp:revision>3</cp:revision>
  <dcterms:created xsi:type="dcterms:W3CDTF">2018-10-03T08:46:00Z</dcterms:created>
  <dcterms:modified xsi:type="dcterms:W3CDTF">2018-10-03T09:07:58Z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