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2000" cy="6858000"/>
  <p:notesSz cx="7103745" cy="1023429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1" d="100"/>
          <a:sy n="41" d="100"/>
        </p:scale>
        <p:origin x="1794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4375" y="274955"/>
            <a:ext cx="9200515" cy="53917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83310" y="363855"/>
            <a:ext cx="9649460" cy="58134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7565" y="365125"/>
            <a:ext cx="9874250" cy="581215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70915" y="398145"/>
            <a:ext cx="10487660" cy="599694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87095" y="467995"/>
            <a:ext cx="10466705" cy="570928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93140" y="563245"/>
            <a:ext cx="10188575" cy="561403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38150" y="612775"/>
            <a:ext cx="11028680" cy="546481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68375" y="378460"/>
            <a:ext cx="10036175" cy="57562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835" y="208280"/>
            <a:ext cx="10270490" cy="5969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21715" y="516255"/>
            <a:ext cx="9883140" cy="569785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57250" y="365760"/>
            <a:ext cx="10044430" cy="54451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365125"/>
            <a:ext cx="9968230" cy="616966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41070" y="529590"/>
            <a:ext cx="10165715" cy="551116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95375" y="365125"/>
            <a:ext cx="9500870" cy="61233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26745" y="384810"/>
            <a:ext cx="9531350" cy="60883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81355" y="323850"/>
            <a:ext cx="9608820" cy="62096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835" y="187325"/>
            <a:ext cx="10348595" cy="61931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35050" y="289560"/>
            <a:ext cx="10105390" cy="58877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10285" y="282575"/>
            <a:ext cx="10200640" cy="58947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21790" y="365125"/>
            <a:ext cx="8765540" cy="6159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Widescreen</PresentationFormat>
  <Paragraphs>0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1" baseType="lpstr">
      <vt:lpstr>Arial</vt:lpstr>
      <vt:lpstr>宋体</vt:lpstr>
      <vt:lpstr>Wingdings</vt:lpstr>
      <vt:lpstr>Calibri Light</vt:lpstr>
      <vt:lpstr>Calibri</vt:lpstr>
      <vt:lpstr>微软雅黑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WPP Presentation</dc:title>
  <dc:creator>USER</dc:creator>
  <cp:lastModifiedBy>USER</cp:lastModifiedBy>
  <cp:revision>3</cp:revision>
  <dcterms:created xsi:type="dcterms:W3CDTF">2018-10-03T08:46:00Z</dcterms:created>
  <dcterms:modified xsi:type="dcterms:W3CDTF">2018-10-03T09:07:58Z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1033-10.2.0.7456</vt:lpwstr>
  </property>
</Properties>
</file>