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9E20B11-A5AD-405A-B8CD-E4C7E506E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F67922E-D2DD-4AF5-B5E5-78B16EE8AB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80E8DA8-745A-4985-ABE2-89A4DDC6D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32E-4D5C-4EAC-BD50-3A7CCA34AB52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F9CFDA3-E98B-4EB6-BD32-309853F21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E52193D-E8FB-43C3-94AD-AB1C6A50F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ED5F0-3811-474A-B82F-93B101212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808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C53A91C-C304-43DB-8D8A-7CBE0793F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7A2A52A-9A97-4BE8-906B-96DD094D4D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7DA60A-5387-4F48-95FF-BD94C6420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32E-4D5C-4EAC-BD50-3A7CCA34AB52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EBDDD1E-D5B1-4FF8-B056-5B02C22DE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A042FB2-47A9-4B4F-BF9B-80181E0E3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ED5F0-3811-474A-B82F-93B101212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9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5B9AD0D-8DEB-49FB-AF55-7D2154F779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843176D-2162-4318-B98C-22EB808059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41EE8A9-481E-442B-A2C6-9AEBDC184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32E-4D5C-4EAC-BD50-3A7CCA34AB52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FC2AED-C77F-4578-8C6A-79656E544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C339ACA-AA13-4CB5-BA5A-A0C2A7FB7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ED5F0-3811-474A-B82F-93B101212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0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F40CDD0-F663-4038-94D6-00C4AC031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41E4AC-D458-4F21-8E39-81D22AB11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BE0D967-8B7F-4F7B-B88D-271BB1002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32E-4D5C-4EAC-BD50-3A7CCA34AB52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E79162E-B13A-4751-B862-6CC448991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E1740CD-3398-48CC-A527-3A0E6BF07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ED5F0-3811-474A-B82F-93B101212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7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9124B1B-11D3-4867-8DF4-BEA88C45E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F48D9AA-0A9A-45A8-9199-2F7AF1DA2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7020F2-DA56-402D-89D3-72F177CE0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32E-4D5C-4EAC-BD50-3A7CCA34AB52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72F9888-92A1-431C-8324-C7C885CD1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4056CF7-72F2-4946-85CC-A07E57D93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ED5F0-3811-474A-B82F-93B101212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88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B9BBE7-CDAB-4113-B7D0-AC8668F16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29F1E7-ED32-44A4-8765-50BD6C65D6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4911C37-6F35-4FE9-AF8D-3AC51F803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C007E9C-CD79-4B9B-9DEB-84A968EA9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32E-4D5C-4EAC-BD50-3A7CCA34AB52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D4C786E-928E-427A-A78D-B7DE52E9B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9969180-6794-4599-8F2B-601F458E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ED5F0-3811-474A-B82F-93B101212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31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772B343-20EB-445E-87F6-F9452E371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1E07D34-4B7C-4FD8-9AFB-AC1D6A31B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1E0002D-F898-465F-8C84-0F931164A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FBCFD0A-638E-4E95-807A-B89A5F3A1F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5C49EC7-9459-4EB0-AE75-C690ABD1D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E079E9E-B555-42D6-9FF7-97E593230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32E-4D5C-4EAC-BD50-3A7CCA34AB52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5926C4E-1199-4B09-8E3C-EF5E7E10F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5A9FB56-1776-402B-B711-2FD90F9F3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ED5F0-3811-474A-B82F-93B101212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36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BAD9969-EF71-4081-BB82-7B922DF38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CBBAFA8-2454-4A91-8990-7FAFCF6F4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32E-4D5C-4EAC-BD50-3A7CCA34AB52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72596B0-A2A9-4720-B7B6-98399002A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5C99F58-52E8-4BD3-8648-D7788EC29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ED5F0-3811-474A-B82F-93B101212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76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DCA71F5-DE88-42B0-A977-CDAA88368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32E-4D5C-4EAC-BD50-3A7CCA34AB52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21E0B51-FC62-4578-8468-CF387CCD7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92D6166-3736-4200-8876-83D33688F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ED5F0-3811-474A-B82F-93B101212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331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C891200-6CC5-4B1C-B832-6C0759723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88367C-DA25-4E5E-BAE8-590A286BA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34612EB-B04D-4B93-8119-718B56979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F40E94F-43DE-4FAA-952C-63AF07B9F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32E-4D5C-4EAC-BD50-3A7CCA34AB52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2C41872-77AC-4969-BF25-B16CB3780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3A48018-5944-4A37-8947-573978090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ED5F0-3811-474A-B82F-93B101212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49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53853A9-CFD9-4341-BB5A-00EE50F2A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50DC5F1-2FC5-4921-B8F1-4FE4A1DD9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3CA6BE6-98ED-4EEE-A3AD-A9B6B5DB9B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69EDE7F-9201-4BC8-827E-C63F64F69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232E-4D5C-4EAC-BD50-3A7CCA34AB52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D0AF64-2F9F-431D-8710-558AF097E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9514888-EA84-47F6-8241-9A0A12DAD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ED5F0-3811-474A-B82F-93B101212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14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85296F2-0B8D-441D-A86B-831E67E7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BD7F078-D7FB-4329-A0E2-AF086C00C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A01991D-0B00-4DE5-A826-7D394109D5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9232E-4D5C-4EAC-BD50-3A7CCA34AB52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D19FEBB-8EAF-4749-B475-8ACB972813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537AB7F-965E-4B1E-9687-2F9AA15BC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ED5F0-3811-474A-B82F-93B101212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51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70100D4-D619-4070-AD91-7C4C30FCE30C}"/>
              </a:ext>
            </a:extLst>
          </p:cNvPr>
          <p:cNvSpPr/>
          <p:nvPr/>
        </p:nvSpPr>
        <p:spPr>
          <a:xfrm>
            <a:off x="258417" y="287627"/>
            <a:ext cx="11675166" cy="6282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50000"/>
              </a:lnSpc>
              <a:spcAft>
                <a:spcPts val="1200"/>
              </a:spcAft>
            </a:pPr>
            <a:r>
              <a:rPr lang="tr-TR" sz="2200" b="1" dirty="0" err="1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Translate</a:t>
            </a:r>
            <a:r>
              <a:rPr lang="tr-TR" sz="2200" b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b="1" dirty="0" err="1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200" b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b="1" dirty="0" err="1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tr-TR" sz="2200" b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b="1" dirty="0" err="1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sentences</a:t>
            </a:r>
            <a:r>
              <a:rPr lang="tr-TR" sz="2200" b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b="1" dirty="0" err="1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sz="2200" b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English:</a:t>
            </a:r>
            <a:endParaRPr lang="en-GB" sz="2200" dirty="0"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71500" algn="l"/>
              </a:tabLst>
            </a:pPr>
            <a:r>
              <a:rPr lang="tr-TR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 saat 9.30’u biraz geçe geldim. Ahmet çoktan yemeğini bitirmiş, her akşam önünde film izleyerek saatler geçirdiği televizyonun karşısına geçmişti. </a:t>
            </a:r>
            <a:endParaRPr lang="en-GB" sz="2200" dirty="0"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71500" algn="l"/>
              </a:tabLst>
            </a:pPr>
            <a:r>
              <a:rPr lang="tr-TR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Filmin saat kaçta başladığını sordum. Biraz önce başladığını söyledi.</a:t>
            </a:r>
            <a:endParaRPr lang="en-GB" sz="2200" dirty="0"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71500" algn="l"/>
              </a:tabLst>
            </a:pPr>
            <a:r>
              <a:rPr lang="tr-TR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Önemli bir şey kaçırıp kaçırmadığımı sordum. </a:t>
            </a:r>
            <a:endParaRPr lang="en-GB" sz="2200" dirty="0"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71500" algn="l"/>
              </a:tabLst>
            </a:pPr>
            <a:r>
              <a:rPr lang="tr-TR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Bana ters ters baktı. Cevap vermeye tenezzül bile etmedi. </a:t>
            </a:r>
            <a:endParaRPr lang="en-GB" sz="2200" dirty="0"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71500" algn="l"/>
              </a:tabLst>
            </a:pPr>
            <a:r>
              <a:rPr lang="tr-TR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Mutfaktan atıştıracak bir şeyler alıp koltuğa oturdum. Filmin geri kalanını kaçırmayayım diye oturduğum koltuktan hiç kalkmadım. </a:t>
            </a:r>
            <a:endParaRPr lang="en-GB" sz="2200" dirty="0"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71500" algn="l"/>
              </a:tabLst>
            </a:pPr>
            <a:r>
              <a:rPr lang="tr-TR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Yarım saat kadar sonra Ahmet gidip yatak odasından bir battaniye getireceğini söyledi. Benim de getirmesini istediğim bir şey olup olmadığını sordu.</a:t>
            </a:r>
            <a:endParaRPr lang="en-GB" sz="2200" dirty="0"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  <a:tabLst>
                <a:tab pos="571500" algn="l"/>
              </a:tabLst>
            </a:pPr>
            <a:r>
              <a:rPr lang="tr-TR" sz="22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 bardak su istedim, getirdi. Filmin sonuna kadar birbirimize tek kelime bile etmedik.</a:t>
            </a:r>
            <a:endParaRPr lang="en-GB" sz="2200" dirty="0"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607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F687949-A12E-472E-93BF-E21B34C2280D}"/>
              </a:ext>
            </a:extLst>
          </p:cNvPr>
          <p:cNvSpPr/>
          <p:nvPr/>
        </p:nvSpPr>
        <p:spPr>
          <a:xfrm>
            <a:off x="2471530" y="1854658"/>
            <a:ext cx="496956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0" i="0" dirty="0" err="1">
                <a:effectLst/>
                <a:latin typeface="Bookman Old Style" panose="02050604050505020204" pitchFamily="18" charset="0"/>
              </a:rPr>
              <a:t>Uzun</a:t>
            </a:r>
            <a:r>
              <a:rPr lang="en-GB" sz="2800" b="0" i="0" dirty="0">
                <a:effectLst/>
                <a:latin typeface="Bookman Old Style" panose="02050604050505020204" pitchFamily="18" charset="0"/>
              </a:rPr>
              <a:t> </a:t>
            </a:r>
            <a:r>
              <a:rPr lang="en-GB" sz="2800" b="0" i="0" dirty="0" err="1">
                <a:effectLst/>
                <a:latin typeface="Bookman Old Style" panose="02050604050505020204" pitchFamily="18" charset="0"/>
              </a:rPr>
              <a:t>ince</a:t>
            </a:r>
            <a:r>
              <a:rPr lang="en-GB" sz="2800" b="0" i="0" dirty="0">
                <a:effectLst/>
                <a:latin typeface="Bookman Old Style" panose="02050604050505020204" pitchFamily="18" charset="0"/>
              </a:rPr>
              <a:t> </a:t>
            </a:r>
            <a:r>
              <a:rPr lang="en-GB" sz="2800" b="0" i="0" dirty="0" err="1">
                <a:effectLst/>
                <a:latin typeface="Bookman Old Style" panose="02050604050505020204" pitchFamily="18" charset="0"/>
              </a:rPr>
              <a:t>bir</a:t>
            </a:r>
            <a:r>
              <a:rPr lang="en-GB" sz="2800" b="0" i="0" dirty="0">
                <a:effectLst/>
                <a:latin typeface="Bookman Old Style" panose="02050604050505020204" pitchFamily="18" charset="0"/>
              </a:rPr>
              <a:t> </a:t>
            </a:r>
            <a:r>
              <a:rPr lang="en-GB" sz="2800" b="0" i="0" dirty="0" err="1">
                <a:effectLst/>
                <a:latin typeface="Bookman Old Style" panose="02050604050505020204" pitchFamily="18" charset="0"/>
              </a:rPr>
              <a:t>yoldayım</a:t>
            </a:r>
            <a:br>
              <a:rPr lang="en-GB" sz="2800" dirty="0">
                <a:latin typeface="Bookman Old Style" panose="02050604050505020204" pitchFamily="18" charset="0"/>
              </a:rPr>
            </a:br>
            <a:r>
              <a:rPr lang="en-GB" sz="2800" b="0" i="0" dirty="0" err="1">
                <a:effectLst/>
                <a:latin typeface="Bookman Old Style" panose="02050604050505020204" pitchFamily="18" charset="0"/>
              </a:rPr>
              <a:t>Gidiyorum</a:t>
            </a:r>
            <a:r>
              <a:rPr lang="en-GB" sz="2800" b="0" i="0" dirty="0">
                <a:effectLst/>
                <a:latin typeface="Bookman Old Style" panose="02050604050505020204" pitchFamily="18" charset="0"/>
              </a:rPr>
              <a:t> </a:t>
            </a:r>
            <a:r>
              <a:rPr lang="en-GB" sz="2800" b="0" i="0" dirty="0" err="1">
                <a:effectLst/>
                <a:latin typeface="Bookman Old Style" panose="02050604050505020204" pitchFamily="18" charset="0"/>
              </a:rPr>
              <a:t>gündüz</a:t>
            </a:r>
            <a:r>
              <a:rPr lang="en-GB" sz="2800" b="0" i="0" dirty="0">
                <a:effectLst/>
                <a:latin typeface="Bookman Old Style" panose="02050604050505020204" pitchFamily="18" charset="0"/>
              </a:rPr>
              <a:t> </a:t>
            </a:r>
            <a:r>
              <a:rPr lang="en-GB" sz="2800" b="0" i="0" dirty="0" err="1">
                <a:effectLst/>
                <a:latin typeface="Bookman Old Style" panose="02050604050505020204" pitchFamily="18" charset="0"/>
              </a:rPr>
              <a:t>gece</a:t>
            </a:r>
            <a:br>
              <a:rPr lang="en-GB" sz="2800" dirty="0">
                <a:latin typeface="Bookman Old Style" panose="02050604050505020204" pitchFamily="18" charset="0"/>
              </a:rPr>
            </a:br>
            <a:r>
              <a:rPr lang="en-GB" sz="2800" b="0" i="0" dirty="0" err="1">
                <a:effectLst/>
                <a:latin typeface="Bookman Old Style" panose="02050604050505020204" pitchFamily="18" charset="0"/>
              </a:rPr>
              <a:t>Bilmiyorum</a:t>
            </a:r>
            <a:r>
              <a:rPr lang="en-GB" sz="2800" b="0" i="0" dirty="0">
                <a:effectLst/>
                <a:latin typeface="Bookman Old Style" panose="02050604050505020204" pitchFamily="18" charset="0"/>
              </a:rPr>
              <a:t>, ne </a:t>
            </a:r>
            <a:r>
              <a:rPr lang="en-GB" sz="2800" b="0" i="0" dirty="0" err="1">
                <a:effectLst/>
                <a:latin typeface="Bookman Old Style" panose="02050604050505020204" pitchFamily="18" charset="0"/>
              </a:rPr>
              <a:t>haldeyim</a:t>
            </a:r>
            <a:r>
              <a:rPr lang="en-GB" sz="2800" b="0" i="0" dirty="0">
                <a:effectLst/>
                <a:latin typeface="Bookman Old Style" panose="02050604050505020204" pitchFamily="18" charset="0"/>
              </a:rPr>
              <a:t>?</a:t>
            </a:r>
            <a:br>
              <a:rPr lang="en-GB" sz="2800" dirty="0">
                <a:latin typeface="Bookman Old Style" panose="02050604050505020204" pitchFamily="18" charset="0"/>
              </a:rPr>
            </a:br>
            <a:r>
              <a:rPr lang="en-GB" sz="2800" b="0" i="0" dirty="0" err="1">
                <a:effectLst/>
                <a:latin typeface="Bookman Old Style" panose="02050604050505020204" pitchFamily="18" charset="0"/>
              </a:rPr>
              <a:t>Gidiyorum</a:t>
            </a:r>
            <a:r>
              <a:rPr lang="en-GB" sz="2800" b="0" i="0" dirty="0">
                <a:effectLst/>
                <a:latin typeface="Bookman Old Style" panose="02050604050505020204" pitchFamily="18" charset="0"/>
              </a:rPr>
              <a:t> </a:t>
            </a:r>
            <a:r>
              <a:rPr lang="en-GB" sz="2800" b="0" i="0" dirty="0" err="1">
                <a:effectLst/>
                <a:latin typeface="Bookman Old Style" panose="02050604050505020204" pitchFamily="18" charset="0"/>
              </a:rPr>
              <a:t>gündüz</a:t>
            </a:r>
            <a:r>
              <a:rPr lang="en-GB" sz="2800" b="0" i="0" dirty="0">
                <a:effectLst/>
                <a:latin typeface="Bookman Old Style" panose="02050604050505020204" pitchFamily="18" charset="0"/>
              </a:rPr>
              <a:t> </a:t>
            </a:r>
            <a:r>
              <a:rPr lang="en-GB" sz="2800" b="0" i="0" dirty="0" err="1">
                <a:effectLst/>
                <a:latin typeface="Bookman Old Style" panose="02050604050505020204" pitchFamily="18" charset="0"/>
              </a:rPr>
              <a:t>gece</a:t>
            </a:r>
            <a:endParaRPr lang="tr-TR" sz="2800" b="0" i="0" dirty="0">
              <a:effectLst/>
              <a:latin typeface="Bookman Old Style" panose="02050604050505020204" pitchFamily="18" charset="0"/>
            </a:endParaRPr>
          </a:p>
          <a:p>
            <a:endParaRPr lang="tr-TR" sz="2800" dirty="0">
              <a:latin typeface="Bookman Old Style" panose="02050604050505020204" pitchFamily="18" charset="0"/>
            </a:endParaRPr>
          </a:p>
          <a:p>
            <a:r>
              <a:rPr lang="en-GB" sz="2800" dirty="0" err="1">
                <a:latin typeface="Bookman Old Style" panose="02050604050505020204" pitchFamily="18" charset="0"/>
              </a:rPr>
              <a:t>Dünyaya</a:t>
            </a:r>
            <a:r>
              <a:rPr lang="en-GB" sz="2800" dirty="0">
                <a:latin typeface="Bookman Old Style" panose="02050604050505020204" pitchFamily="18" charset="0"/>
              </a:rPr>
              <a:t> </a:t>
            </a:r>
            <a:r>
              <a:rPr lang="en-GB" sz="2800" dirty="0" err="1">
                <a:latin typeface="Bookman Old Style" panose="02050604050505020204" pitchFamily="18" charset="0"/>
              </a:rPr>
              <a:t>geldiğim</a:t>
            </a:r>
            <a:r>
              <a:rPr lang="en-GB" sz="2800" dirty="0">
                <a:latin typeface="Bookman Old Style" panose="02050604050505020204" pitchFamily="18" charset="0"/>
              </a:rPr>
              <a:t> </a:t>
            </a:r>
            <a:r>
              <a:rPr lang="en-GB" sz="2800" dirty="0" err="1">
                <a:latin typeface="Bookman Old Style" panose="02050604050505020204" pitchFamily="18" charset="0"/>
              </a:rPr>
              <a:t>anda</a:t>
            </a:r>
            <a:br>
              <a:rPr lang="en-GB" sz="2800" dirty="0">
                <a:latin typeface="Bookman Old Style" panose="02050604050505020204" pitchFamily="18" charset="0"/>
              </a:rPr>
            </a:br>
            <a:r>
              <a:rPr lang="en-GB" sz="2800" dirty="0" err="1">
                <a:latin typeface="Bookman Old Style" panose="02050604050505020204" pitchFamily="18" charset="0"/>
              </a:rPr>
              <a:t>Yürüdüm</a:t>
            </a:r>
            <a:r>
              <a:rPr lang="en-GB" sz="2800" dirty="0">
                <a:latin typeface="Bookman Old Style" panose="02050604050505020204" pitchFamily="18" charset="0"/>
              </a:rPr>
              <a:t> </a:t>
            </a:r>
            <a:r>
              <a:rPr lang="en-GB" sz="2800" dirty="0" err="1">
                <a:latin typeface="Bookman Old Style" panose="02050604050505020204" pitchFamily="18" charset="0"/>
              </a:rPr>
              <a:t>aynı</a:t>
            </a:r>
            <a:r>
              <a:rPr lang="en-GB" sz="2800" dirty="0">
                <a:latin typeface="Bookman Old Style" panose="02050604050505020204" pitchFamily="18" charset="0"/>
              </a:rPr>
              <a:t> </a:t>
            </a:r>
            <a:r>
              <a:rPr lang="en-GB" sz="2800" dirty="0" err="1">
                <a:latin typeface="Bookman Old Style" panose="02050604050505020204" pitchFamily="18" charset="0"/>
              </a:rPr>
              <a:t>zamanda</a:t>
            </a:r>
            <a:br>
              <a:rPr lang="en-GB" sz="2800" dirty="0">
                <a:latin typeface="Bookman Old Style" panose="02050604050505020204" pitchFamily="18" charset="0"/>
              </a:rPr>
            </a:br>
            <a:r>
              <a:rPr lang="en-GB" sz="2800" dirty="0" err="1">
                <a:latin typeface="Bookman Old Style" panose="02050604050505020204" pitchFamily="18" charset="0"/>
              </a:rPr>
              <a:t>İki</a:t>
            </a:r>
            <a:r>
              <a:rPr lang="en-GB" sz="2800" dirty="0">
                <a:latin typeface="Bookman Old Style" panose="02050604050505020204" pitchFamily="18" charset="0"/>
              </a:rPr>
              <a:t> </a:t>
            </a:r>
            <a:r>
              <a:rPr lang="en-GB" sz="2800" dirty="0" err="1">
                <a:latin typeface="Bookman Old Style" panose="02050604050505020204" pitchFamily="18" charset="0"/>
              </a:rPr>
              <a:t>kapılı</a:t>
            </a:r>
            <a:r>
              <a:rPr lang="en-GB" sz="2800" dirty="0">
                <a:latin typeface="Bookman Old Style" panose="02050604050505020204" pitchFamily="18" charset="0"/>
              </a:rPr>
              <a:t> </a:t>
            </a:r>
            <a:r>
              <a:rPr lang="en-GB" sz="2800" dirty="0" err="1">
                <a:latin typeface="Bookman Old Style" panose="02050604050505020204" pitchFamily="18" charset="0"/>
              </a:rPr>
              <a:t>bir</a:t>
            </a:r>
            <a:r>
              <a:rPr lang="en-GB" sz="2800" dirty="0">
                <a:latin typeface="Bookman Old Style" panose="02050604050505020204" pitchFamily="18" charset="0"/>
              </a:rPr>
              <a:t> </a:t>
            </a:r>
            <a:r>
              <a:rPr lang="en-GB" sz="2800" dirty="0" err="1">
                <a:latin typeface="Bookman Old Style" panose="02050604050505020204" pitchFamily="18" charset="0"/>
              </a:rPr>
              <a:t>handa</a:t>
            </a:r>
            <a:br>
              <a:rPr lang="en-GB" sz="2800" dirty="0">
                <a:latin typeface="Bookman Old Style" panose="02050604050505020204" pitchFamily="18" charset="0"/>
              </a:rPr>
            </a:br>
            <a:r>
              <a:rPr lang="en-GB" sz="2800" dirty="0" err="1">
                <a:latin typeface="Bookman Old Style" panose="02050604050505020204" pitchFamily="18" charset="0"/>
              </a:rPr>
              <a:t>Gediyorum</a:t>
            </a:r>
            <a:r>
              <a:rPr lang="en-GB" sz="2800" dirty="0">
                <a:latin typeface="Bookman Old Style" panose="02050604050505020204" pitchFamily="18" charset="0"/>
              </a:rPr>
              <a:t> </a:t>
            </a:r>
            <a:r>
              <a:rPr lang="en-GB" sz="2800" dirty="0" err="1">
                <a:latin typeface="Bookman Old Style" panose="02050604050505020204" pitchFamily="18" charset="0"/>
              </a:rPr>
              <a:t>gündüz</a:t>
            </a:r>
            <a:r>
              <a:rPr lang="en-GB" sz="2800" dirty="0">
                <a:latin typeface="Bookman Old Style" panose="02050604050505020204" pitchFamily="18" charset="0"/>
              </a:rPr>
              <a:t> </a:t>
            </a:r>
            <a:r>
              <a:rPr lang="en-GB" sz="2800" dirty="0" err="1">
                <a:latin typeface="Bookman Old Style" panose="02050604050505020204" pitchFamily="18" charset="0"/>
              </a:rPr>
              <a:t>gece</a:t>
            </a:r>
            <a:endParaRPr lang="en-GB" sz="2800" dirty="0">
              <a:latin typeface="Bookman Old Style" panose="02050604050505020204" pitchFamily="18" charset="0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267AEF0-FFB1-48AB-885B-77C802C7E416}"/>
              </a:ext>
            </a:extLst>
          </p:cNvPr>
          <p:cNvSpPr txBox="1"/>
          <p:nvPr/>
        </p:nvSpPr>
        <p:spPr>
          <a:xfrm>
            <a:off x="781877" y="755374"/>
            <a:ext cx="7343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Translate</a:t>
            </a:r>
            <a:r>
              <a:rPr lang="tr-TR" sz="24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the</a:t>
            </a:r>
            <a:r>
              <a:rPr lang="tr-TR" sz="24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following</a:t>
            </a:r>
            <a:r>
              <a:rPr lang="tr-TR" sz="24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stanzas</a:t>
            </a:r>
            <a:r>
              <a:rPr lang="tr-TR" sz="24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into</a:t>
            </a:r>
            <a:r>
              <a:rPr lang="tr-TR" sz="24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English:</a:t>
            </a:r>
            <a:endParaRPr lang="en-GB" sz="2400" b="1" dirty="0"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178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127</Words>
  <Application>Microsoft Office PowerPoint</Application>
  <PresentationFormat>Geniş ekran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Calibri</vt:lpstr>
      <vt:lpstr>Calibri Light</vt:lpstr>
      <vt:lpstr>Office Teması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Funda</dc:creator>
  <cp:lastModifiedBy>Funda</cp:lastModifiedBy>
  <cp:revision>2</cp:revision>
  <dcterms:created xsi:type="dcterms:W3CDTF">2019-10-15T19:20:13Z</dcterms:created>
  <dcterms:modified xsi:type="dcterms:W3CDTF">2020-03-22T19:04:51Z</dcterms:modified>
</cp:coreProperties>
</file>