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3" d="100"/>
          <a:sy n="93" d="100"/>
        </p:scale>
        <p:origin x="462"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1F69DB42-0FB5-4C10-9567-0A75629BC51C}" type="datetimeFigureOut">
              <a:rPr lang="tr-TR" smtClean="0"/>
              <a:t>24.12.2024</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97CDB2A-B794-413C-BD8E-43263684C239}" type="slidenum">
              <a:rPr lang="tr-TR" smtClean="0"/>
              <a:t>‹#›</a:t>
            </a:fld>
            <a:endParaRPr lang="tr-TR"/>
          </a:p>
        </p:txBody>
      </p:sp>
    </p:spTree>
    <p:extLst>
      <p:ext uri="{BB962C8B-B14F-4D97-AF65-F5344CB8AC3E}">
        <p14:creationId xmlns:p14="http://schemas.microsoft.com/office/powerpoint/2010/main" val="34309455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F69DB42-0FB5-4C10-9567-0A75629BC51C}" type="datetimeFigureOut">
              <a:rPr lang="tr-TR" smtClean="0"/>
              <a:t>24.12.2024</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97CDB2A-B794-413C-BD8E-43263684C239}" type="slidenum">
              <a:rPr lang="tr-TR" smtClean="0"/>
              <a:t>‹#›</a:t>
            </a:fld>
            <a:endParaRPr lang="tr-TR"/>
          </a:p>
        </p:txBody>
      </p:sp>
    </p:spTree>
    <p:extLst>
      <p:ext uri="{BB962C8B-B14F-4D97-AF65-F5344CB8AC3E}">
        <p14:creationId xmlns:p14="http://schemas.microsoft.com/office/powerpoint/2010/main" val="22099056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F69DB42-0FB5-4C10-9567-0A75629BC51C}" type="datetimeFigureOut">
              <a:rPr lang="tr-TR" smtClean="0"/>
              <a:t>24.12.2024</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97CDB2A-B794-413C-BD8E-43263684C239}" type="slidenum">
              <a:rPr lang="tr-TR" smtClean="0"/>
              <a:t>‹#›</a:t>
            </a:fld>
            <a:endParaRPr lang="tr-TR"/>
          </a:p>
        </p:txBody>
      </p:sp>
    </p:spTree>
    <p:extLst>
      <p:ext uri="{BB962C8B-B14F-4D97-AF65-F5344CB8AC3E}">
        <p14:creationId xmlns:p14="http://schemas.microsoft.com/office/powerpoint/2010/main" val="42092815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F69DB42-0FB5-4C10-9567-0A75629BC51C}" type="datetimeFigureOut">
              <a:rPr lang="tr-TR" smtClean="0"/>
              <a:t>24.12.2024</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97CDB2A-B794-413C-BD8E-43263684C239}" type="slidenum">
              <a:rPr lang="tr-TR" smtClean="0"/>
              <a:t>‹#›</a:t>
            </a:fld>
            <a:endParaRPr lang="tr-TR"/>
          </a:p>
        </p:txBody>
      </p:sp>
    </p:spTree>
    <p:extLst>
      <p:ext uri="{BB962C8B-B14F-4D97-AF65-F5344CB8AC3E}">
        <p14:creationId xmlns:p14="http://schemas.microsoft.com/office/powerpoint/2010/main" val="146138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1F69DB42-0FB5-4C10-9567-0A75629BC51C}" type="datetimeFigureOut">
              <a:rPr lang="tr-TR" smtClean="0"/>
              <a:t>24.12.2024</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97CDB2A-B794-413C-BD8E-43263684C239}" type="slidenum">
              <a:rPr lang="tr-TR" smtClean="0"/>
              <a:t>‹#›</a:t>
            </a:fld>
            <a:endParaRPr lang="tr-TR"/>
          </a:p>
        </p:txBody>
      </p:sp>
    </p:spTree>
    <p:extLst>
      <p:ext uri="{BB962C8B-B14F-4D97-AF65-F5344CB8AC3E}">
        <p14:creationId xmlns:p14="http://schemas.microsoft.com/office/powerpoint/2010/main" val="5132086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1F69DB42-0FB5-4C10-9567-0A75629BC51C}" type="datetimeFigureOut">
              <a:rPr lang="tr-TR" smtClean="0"/>
              <a:t>24.12.2024</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97CDB2A-B794-413C-BD8E-43263684C239}" type="slidenum">
              <a:rPr lang="tr-TR" smtClean="0"/>
              <a:t>‹#›</a:t>
            </a:fld>
            <a:endParaRPr lang="tr-TR"/>
          </a:p>
        </p:txBody>
      </p:sp>
    </p:spTree>
    <p:extLst>
      <p:ext uri="{BB962C8B-B14F-4D97-AF65-F5344CB8AC3E}">
        <p14:creationId xmlns:p14="http://schemas.microsoft.com/office/powerpoint/2010/main" val="6173757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1F69DB42-0FB5-4C10-9567-0A75629BC51C}" type="datetimeFigureOut">
              <a:rPr lang="tr-TR" smtClean="0"/>
              <a:t>24.12.2024</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97CDB2A-B794-413C-BD8E-43263684C239}" type="slidenum">
              <a:rPr lang="tr-TR" smtClean="0"/>
              <a:t>‹#›</a:t>
            </a:fld>
            <a:endParaRPr lang="tr-TR"/>
          </a:p>
        </p:txBody>
      </p:sp>
    </p:spTree>
    <p:extLst>
      <p:ext uri="{BB962C8B-B14F-4D97-AF65-F5344CB8AC3E}">
        <p14:creationId xmlns:p14="http://schemas.microsoft.com/office/powerpoint/2010/main" val="357862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1F69DB42-0FB5-4C10-9567-0A75629BC51C}" type="datetimeFigureOut">
              <a:rPr lang="tr-TR" smtClean="0"/>
              <a:t>24.12.2024</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97CDB2A-B794-413C-BD8E-43263684C239}" type="slidenum">
              <a:rPr lang="tr-TR" smtClean="0"/>
              <a:t>‹#›</a:t>
            </a:fld>
            <a:endParaRPr lang="tr-TR"/>
          </a:p>
        </p:txBody>
      </p:sp>
    </p:spTree>
    <p:extLst>
      <p:ext uri="{BB962C8B-B14F-4D97-AF65-F5344CB8AC3E}">
        <p14:creationId xmlns:p14="http://schemas.microsoft.com/office/powerpoint/2010/main" val="32879616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1F69DB42-0FB5-4C10-9567-0A75629BC51C}" type="datetimeFigureOut">
              <a:rPr lang="tr-TR" smtClean="0"/>
              <a:t>24.12.2024</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97CDB2A-B794-413C-BD8E-43263684C239}" type="slidenum">
              <a:rPr lang="tr-TR" smtClean="0"/>
              <a:t>‹#›</a:t>
            </a:fld>
            <a:endParaRPr lang="tr-TR"/>
          </a:p>
        </p:txBody>
      </p:sp>
    </p:spTree>
    <p:extLst>
      <p:ext uri="{BB962C8B-B14F-4D97-AF65-F5344CB8AC3E}">
        <p14:creationId xmlns:p14="http://schemas.microsoft.com/office/powerpoint/2010/main" val="5839298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1F69DB42-0FB5-4C10-9567-0A75629BC51C}" type="datetimeFigureOut">
              <a:rPr lang="tr-TR" smtClean="0"/>
              <a:t>24.12.2024</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97CDB2A-B794-413C-BD8E-43263684C239}" type="slidenum">
              <a:rPr lang="tr-TR" smtClean="0"/>
              <a:t>‹#›</a:t>
            </a:fld>
            <a:endParaRPr lang="tr-TR"/>
          </a:p>
        </p:txBody>
      </p:sp>
    </p:spTree>
    <p:extLst>
      <p:ext uri="{BB962C8B-B14F-4D97-AF65-F5344CB8AC3E}">
        <p14:creationId xmlns:p14="http://schemas.microsoft.com/office/powerpoint/2010/main" val="12021101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1F69DB42-0FB5-4C10-9567-0A75629BC51C}" type="datetimeFigureOut">
              <a:rPr lang="tr-TR" smtClean="0"/>
              <a:t>24.12.2024</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97CDB2A-B794-413C-BD8E-43263684C239}" type="slidenum">
              <a:rPr lang="tr-TR" smtClean="0"/>
              <a:t>‹#›</a:t>
            </a:fld>
            <a:endParaRPr lang="tr-TR"/>
          </a:p>
        </p:txBody>
      </p:sp>
    </p:spTree>
    <p:extLst>
      <p:ext uri="{BB962C8B-B14F-4D97-AF65-F5344CB8AC3E}">
        <p14:creationId xmlns:p14="http://schemas.microsoft.com/office/powerpoint/2010/main" val="27509055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69DB42-0FB5-4C10-9567-0A75629BC51C}" type="datetimeFigureOut">
              <a:rPr lang="tr-TR" smtClean="0"/>
              <a:t>24.12.2024</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7CDB2A-B794-413C-BD8E-43263684C239}" type="slidenum">
              <a:rPr lang="tr-TR" smtClean="0"/>
              <a:t>‹#›</a:t>
            </a:fld>
            <a:endParaRPr lang="tr-TR"/>
          </a:p>
        </p:txBody>
      </p:sp>
    </p:spTree>
    <p:extLst>
      <p:ext uri="{BB962C8B-B14F-4D97-AF65-F5344CB8AC3E}">
        <p14:creationId xmlns:p14="http://schemas.microsoft.com/office/powerpoint/2010/main" val="14838159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986320" y="655649"/>
            <a:ext cx="10448817" cy="1200329"/>
          </a:xfrm>
          <a:prstGeom prst="rect">
            <a:avLst/>
          </a:prstGeom>
        </p:spPr>
        <p:txBody>
          <a:bodyPr wrap="square">
            <a:spAutoFit/>
          </a:bodyPr>
          <a:lstStyle/>
          <a:p>
            <a:r>
              <a:rPr lang="tr-TR" dirty="0" err="1" smtClean="0"/>
              <a:t>Biyogüvenlik</a:t>
            </a:r>
            <a:r>
              <a:rPr lang="tr-TR" dirty="0" smtClean="0"/>
              <a:t>, hem ekolojiye hem de insan sağlığına odaklanarak biyolojik bütünlüğün büyük ölçekli kaybının önlenmesidir. Bu önleme mekanizmaları, laboratuvar ortamlarında </a:t>
            </a:r>
            <a:r>
              <a:rPr lang="tr-TR" dirty="0" err="1" smtClean="0"/>
              <a:t>biyogüvenliğin</a:t>
            </a:r>
            <a:r>
              <a:rPr lang="tr-TR" dirty="0" smtClean="0"/>
              <a:t> düzenli incelemelerle yapılması ve uyulması gereken katı yönergeleri içerir. Bu tür protokollere uyulmaması, biyolojik tehlikelere veya patojenlere maruz kalma riskini artırabilir.</a:t>
            </a:r>
            <a:endParaRPr lang="tr-TR" dirty="0"/>
          </a:p>
        </p:txBody>
      </p:sp>
      <p:sp>
        <p:nvSpPr>
          <p:cNvPr id="5" name="Dikdörtgen 4"/>
          <p:cNvSpPr/>
          <p:nvPr/>
        </p:nvSpPr>
        <p:spPr>
          <a:xfrm>
            <a:off x="986320" y="2157290"/>
            <a:ext cx="10685123" cy="2308324"/>
          </a:xfrm>
          <a:prstGeom prst="rect">
            <a:avLst/>
          </a:prstGeom>
        </p:spPr>
        <p:txBody>
          <a:bodyPr wrap="square">
            <a:spAutoFit/>
          </a:bodyPr>
          <a:lstStyle/>
          <a:p>
            <a:r>
              <a:rPr lang="tr-TR" dirty="0" err="1" smtClean="0"/>
              <a:t>Biyoemniyet</a:t>
            </a:r>
            <a:r>
              <a:rPr lang="tr-TR" dirty="0" smtClean="0"/>
              <a:t>, zararlı organizmaların (örneğin </a:t>
            </a:r>
            <a:r>
              <a:rPr lang="tr-TR" dirty="0" err="1" smtClean="0"/>
              <a:t>virus</a:t>
            </a:r>
            <a:r>
              <a:rPr lang="tr-TR" dirty="0" smtClean="0"/>
              <a:t>, bakteri, bitkiler, hayvanlar vb.) kasıtlı veya kasıtsız olarak doğal yaşam alanlarının dışına veya yeni ortamlara girmesini veya yayılmasını önlemeyi amaçlayan önlemlere atıfta bulunur. Tarımda, bu önlemler gıda ürünlerini ve çiftlik hayvanlarını zararlılardan, istilacı türlerden ve insan nüfusunun refahına elverişli olmayan diğer organizmalardan korumayı amaçlamaktadır. Terim, </a:t>
            </a:r>
            <a:r>
              <a:rPr lang="tr-TR" dirty="0" err="1" smtClean="0"/>
              <a:t>pandemik</a:t>
            </a:r>
            <a:r>
              <a:rPr lang="tr-TR" dirty="0" smtClean="0"/>
              <a:t> hastalıkları ve </a:t>
            </a:r>
            <a:r>
              <a:rPr lang="tr-TR" dirty="0" err="1" smtClean="0"/>
              <a:t>biyoterörizm</a:t>
            </a:r>
            <a:r>
              <a:rPr lang="tr-TR" dirty="0" smtClean="0"/>
              <a:t> dahil olmak üzere insanlara yönelik biyolojik tehditleri içerir. </a:t>
            </a:r>
          </a:p>
          <a:p>
            <a:r>
              <a:rPr lang="tr-TR" dirty="0" err="1" smtClean="0"/>
              <a:t>Biyoemniyet</a:t>
            </a:r>
            <a:r>
              <a:rPr lang="tr-TR" dirty="0" smtClean="0"/>
              <a:t>, bir çiftliğe veya ortama yeni enfeksiyonların giriş tehlikesini önleyen veya önemli ölçüde azaltan bir uygulama düzenlemesi olarak tanımlanabilir. Hem bulaşıcı ajanların olası girişini hem de yayılmasını önlemeye odaklanır.</a:t>
            </a:r>
            <a:endParaRPr lang="tr-TR" dirty="0"/>
          </a:p>
        </p:txBody>
      </p:sp>
    </p:spTree>
    <p:extLst>
      <p:ext uri="{BB962C8B-B14F-4D97-AF65-F5344CB8AC3E}">
        <p14:creationId xmlns:p14="http://schemas.microsoft.com/office/powerpoint/2010/main" val="82307654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TotalTime>
  <Words>153</Words>
  <Application>Microsoft Office PowerPoint</Application>
  <PresentationFormat>Geniş ekran</PresentationFormat>
  <Paragraphs>3</Paragraphs>
  <Slides>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vt:i4>
      </vt:variant>
    </vt:vector>
  </HeadingPairs>
  <TitlesOfParts>
    <vt:vector size="5" baseType="lpstr">
      <vt:lpstr>Arial</vt:lpstr>
      <vt:lpstr>Calibri</vt:lpstr>
      <vt:lpstr>Calibri Light</vt:lpstr>
      <vt:lpstr>Office Teması</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Reviewer</dc:creator>
  <cp:lastModifiedBy>Reviewer</cp:lastModifiedBy>
  <cp:revision>6</cp:revision>
  <dcterms:created xsi:type="dcterms:W3CDTF">2024-12-24T06:52:26Z</dcterms:created>
  <dcterms:modified xsi:type="dcterms:W3CDTF">2024-12-24T07:10:26Z</dcterms:modified>
</cp:coreProperties>
</file>