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7" r:id="rId3"/>
    <p:sldId id="266" r:id="rId4"/>
    <p:sldId id="269" r:id="rId5"/>
    <p:sldId id="271" r:id="rId6"/>
    <p:sldId id="272" r:id="rId7"/>
    <p:sldId id="273" r:id="rId8"/>
    <p:sldId id="274" r:id="rId9"/>
    <p:sldId id="275" r:id="rId10"/>
    <p:sldId id="276" r:id="rId11"/>
    <p:sldId id="265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5808D-51F8-4C27-B669-5B4B5E60A299}" type="datetimeFigureOut">
              <a:rPr lang="tr-TR" smtClean="0"/>
              <a:t>19.11.2017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1532F5-56BF-453D-99EA-3341CFE2697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6983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414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098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7075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B060A-6166-43C0-A6DF-FCE50BEACD3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0495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B9ECD-D4DC-4D39-9841-DADE3FBCC17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437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59957-3871-4D55-B629-2074F251C9FD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8339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B9BB7-3DFA-4121-B862-A876150D8AE7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258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9B520-75F8-49D9-AEAC-CD6C15CB2A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98276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7F2FC-D79A-4A06-A3E2-F30D578C6D50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47490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F626E-65CA-469A-AB92-5CDAC8DB326A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73482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B55268-0AD7-48D8-8A1B-591DACFBB3A1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66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861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0D65B6-C9C7-4E4A-A82B-2FC8F679D3E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8758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6FC568-F98F-4352-8994-C7A0513B743B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591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0B2F2-039C-4DC3-99DB-64C3B6894C55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329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77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284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023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936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75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4530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21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50AF3-0015-4797-A5B4-6D5368122CD6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88D12-8B6E-49AF-ACBA-4DF433CD1E3F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594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1EC92B-805C-4C6B-88EF-0B543B722149}" type="datetime1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19.11.2017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4750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424609" y="1808922"/>
            <a:ext cx="9144000" cy="2943433"/>
          </a:xfrm>
        </p:spPr>
        <p:txBody>
          <a:bodyPr>
            <a:normAutofit fontScale="90000"/>
          </a:bodyPr>
          <a:lstStyle/>
          <a:p>
            <a:r>
              <a:rPr lang="tr-TR" b="1" dirty="0"/>
              <a:t>SHB-114 SOSYAL HİZMETTE EŞİTLİK VE </a:t>
            </a:r>
            <a:r>
              <a:rPr lang="tr-TR" b="1" dirty="0" smtClean="0"/>
              <a:t>ÇEŞİTLİLİK</a:t>
            </a:r>
            <a:br>
              <a:rPr lang="tr-TR" b="1" dirty="0" smtClean="0"/>
            </a:br>
            <a:r>
              <a:rPr lang="tr-TR" b="1" dirty="0" smtClean="0"/>
              <a:t>ADALETİN GÖRÜNÜMLERİ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523337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1722782" y="616225"/>
            <a:ext cx="9144000" cy="2943433"/>
          </a:xfrm>
        </p:spPr>
        <p:txBody>
          <a:bodyPr>
            <a:normAutofit fontScale="90000"/>
          </a:bodyPr>
          <a:lstStyle/>
          <a:p>
            <a:pPr algn="just"/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/>
            </a:r>
            <a:br>
              <a:rPr lang="tr-TR" dirty="0">
                <a:solidFill>
                  <a:srgbClr val="FF0000"/>
                </a:solidFill>
              </a:rPr>
            </a:br>
            <a:r>
              <a:rPr lang="tr-TR" b="1" dirty="0" smtClean="0"/>
              <a:t>YARARLANILAN KAYNAKLAR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sz="3100" dirty="0" smtClean="0"/>
              <a:t/>
            </a:r>
            <a:br>
              <a:rPr lang="tr-TR" sz="3100" dirty="0" smtClean="0"/>
            </a:br>
            <a:r>
              <a:rPr lang="tr-TR" sz="3100" dirty="0"/>
              <a:t>Çeçen, A. (1993). Adalet Kavramı. Ankara: Gündoğan Yayınları</a:t>
            </a:r>
            <a:r>
              <a:rPr lang="tr-TR" dirty="0" smtClean="0">
                <a:solidFill>
                  <a:srgbClr val="FF0000"/>
                </a:solidFill>
              </a:rPr>
              <a:t/>
            </a:r>
            <a:br>
              <a:rPr lang="tr-TR" dirty="0" smtClean="0">
                <a:solidFill>
                  <a:srgbClr val="FF0000"/>
                </a:solidFill>
              </a:rPr>
            </a:b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800334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2117035" y="1107626"/>
            <a:ext cx="8150087" cy="3742669"/>
          </a:xfrm>
        </p:spPr>
        <p:txBody>
          <a:bodyPr>
            <a:normAutofit fontScale="925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tr-TR" b="1" dirty="0" smtClean="0"/>
              <a:t>ADALETİN GÖRÜNÜMLERİ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Adaletin farklı görünümlere sahip olması kavramın göreli yapısından kaynaklanır. Bu nedenle insanları adalet aramaya yönelten nedenleri iyi bilmek ve bu anlamda doğru değerlendirme </a:t>
            </a:r>
            <a:r>
              <a:rPr lang="tr-TR" smtClean="0"/>
              <a:t>yapmak önemlidir </a:t>
            </a:r>
            <a:r>
              <a:rPr lang="tr-TR" dirty="0"/>
              <a:t>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35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a) Adalet ve Eşitlik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Adaletin en yaygın görünümüdür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4381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/>
              <a:t>b</a:t>
            </a:r>
            <a:r>
              <a:rPr lang="tr-TR" b="1" dirty="0" smtClean="0"/>
              <a:t>) Adalet ve Özgürlük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Adalet ve özgürlük kavramı arasında çok yönlü ilişkiler söz konusudur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36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c) Adalet ve </a:t>
            </a:r>
            <a:r>
              <a:rPr lang="tr-TR" b="1" dirty="0" err="1" smtClean="0"/>
              <a:t>Nasafet</a:t>
            </a:r>
            <a:endParaRPr lang="tr-TR" b="1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Bir anlamda adalet ile eş anlamlı olarak kullanılsa da bu kavram adalet ile hem iç içe hem de karşı karşıya bir ilişki düzeni içindedir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17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d) Adalet ve Yarar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Yarar hem kişisel, hem </a:t>
            </a:r>
            <a:r>
              <a:rPr lang="tr-TR" dirty="0" err="1" smtClean="0"/>
              <a:t>kesimsel</a:t>
            </a:r>
            <a:r>
              <a:rPr lang="tr-TR" dirty="0" smtClean="0"/>
              <a:t> hem de toplumsal anlamda olabilmektedir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390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e) Adalet ve Direnme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Adaletin çiğnenmesi, ortadan kaldırılması gibi durumlara karşı tepki olarak doğar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44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 smtClean="0"/>
              <a:t>f) Adalet ve Ceza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Suçlarla bozulan haklar dengesi cezalandırma işlemi ile onarılır ya da yeniden kurulur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38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1977887" y="1694035"/>
            <a:ext cx="8150087" cy="374266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tr-TR" b="1" dirty="0"/>
              <a:t>g</a:t>
            </a:r>
            <a:r>
              <a:rPr lang="tr-TR" b="1" dirty="0" smtClean="0"/>
              <a:t>) Adaletin Diğer Görünümleri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tr-TR" dirty="0" smtClean="0"/>
              <a:t>Çok yönlü bir yapıya sahip olması nedeni ile adalet kavramı değişik durumlarda başka anlam ve görünümler kazanabilmektedir (Çeçen, 1993).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0856F-90DB-4261-8FF2-D5EFFB723825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9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3998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206</Words>
  <Application>Microsoft Office PowerPoint</Application>
  <PresentationFormat>Geniş ekran</PresentationFormat>
  <Paragraphs>26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2_Office Teması</vt:lpstr>
      <vt:lpstr>SHB-114 SOSYAL HİZMETTE EŞİTLİK VE ÇEŞİTLİLİK ADALETİN GÖRÜNÜMLERİ DOÇ.DR.FİLİZ YILDIRIM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                                                      YARARLANILAN KAYNAKLAR  Çeçen, A. (1993). Adalet Kavramı. Ankara: Gündoğan Yayınları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KUŞAK KAVRAMI VE KUŞAK SINIFLAMALARI DOÇ.DR.FİLİZ YILDIRIM</dc:title>
  <dc:creator>C</dc:creator>
  <cp:lastModifiedBy>C</cp:lastModifiedBy>
  <cp:revision>19</cp:revision>
  <dcterms:created xsi:type="dcterms:W3CDTF">2017-10-22T16:18:04Z</dcterms:created>
  <dcterms:modified xsi:type="dcterms:W3CDTF">2017-11-19T16:28:11Z</dcterms:modified>
</cp:coreProperties>
</file>