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66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ADALETİN GÖRÜNÜMLERİ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722782" y="616225"/>
            <a:ext cx="914400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b="1" dirty="0" smtClean="0"/>
              <a:t>YARARLANILAN KAYNAKLAR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/>
              <a:t>Çeçen, A. (1993). Adalet Kavramı. Ankara: Gündoğan Yayınları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ADALETİN GÖRÜNÜMLERİ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Adaletin farklı görünümlere sahip olması kavramın göreli yapısından kaynaklanır. Bu nedenle insanları adalet aramaya yönelten nedenleri iyi bilmek ve bu anlamda doğru değerlendirme </a:t>
            </a:r>
            <a:r>
              <a:rPr lang="tr-TR" smtClean="0"/>
              <a:t>yapmak önemlidir </a:t>
            </a:r>
            <a:r>
              <a:rPr lang="tr-TR" dirty="0"/>
              <a:t>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a) Adalet ve Eşitlik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Adaletin en yaygın görünümüdür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8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b</a:t>
            </a:r>
            <a:r>
              <a:rPr lang="tr-TR" b="1" dirty="0" smtClean="0"/>
              <a:t>) Adalet ve Özgürlük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 ve özgürlük kavramı arasında çok yönlü ilişkiler söz konusudur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c) Adalet ve </a:t>
            </a:r>
            <a:r>
              <a:rPr lang="tr-TR" b="1" dirty="0" err="1" smtClean="0"/>
              <a:t>Nasafet</a:t>
            </a: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Bir anlamda adalet ile eş anlamlı olarak kullanılsa da bu kavram adalet ile hem iç içe hem de karşı karşıya bir ilişki düzeni içindedir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1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d) Adalet ve Yarar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Yarar hem kişisel, hem </a:t>
            </a:r>
            <a:r>
              <a:rPr lang="tr-TR" dirty="0" err="1" smtClean="0"/>
              <a:t>kesimsel</a:t>
            </a:r>
            <a:r>
              <a:rPr lang="tr-TR" dirty="0" smtClean="0"/>
              <a:t> hem de toplumsal anlamda olabilmektedir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39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e) Adalet ve Direnme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Adaletin çiğnenmesi, ortadan kaldırılması gibi durumlara karşı tepki olarak doğar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4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f) Adalet ve Ceza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Suçlarla bozulan haklar dengesi cezalandırma işlemi ile onarılır ya da yeniden kurulur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8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977887" y="1694035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g</a:t>
            </a:r>
            <a:r>
              <a:rPr lang="tr-TR" b="1" dirty="0" smtClean="0"/>
              <a:t>) Adaletin Diğer Görünümleri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Çok yönlü bir yapıya sahip olması nedeni ile adalet kavramı değişik durumlarda başka anlam ve görünümler kazanabilmektedir (Çeçen, 1993).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9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206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ADALETİN GÖRÜNÜMLERİ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YARARLANILAN KAYNAKLAR  Çeçen, A. (1993). Adalet Kavramı. Ankara: Gündoğan Yayınları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19</cp:revision>
  <dcterms:created xsi:type="dcterms:W3CDTF">2017-10-22T16:18:04Z</dcterms:created>
  <dcterms:modified xsi:type="dcterms:W3CDTF">2017-11-19T16:28:11Z</dcterms:modified>
</cp:coreProperties>
</file>