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81" r:id="rId3"/>
    <p:sldId id="283" r:id="rId4"/>
    <p:sldId id="284" r:id="rId5"/>
    <p:sldId id="285" r:id="rId6"/>
    <p:sldId id="286" r:id="rId7"/>
    <p:sldId id="287" r:id="rId8"/>
    <p:sldId id="288" r:id="rId9"/>
    <p:sldId id="289" r:id="rId10"/>
    <p:sldId id="290" r:id="rId11"/>
    <p:sldId id="291" r:id="rId12"/>
    <p:sldId id="292" r:id="rId13"/>
    <p:sldId id="293" r:id="rId14"/>
    <p:sldId id="294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9" autoAdjust="0"/>
    <p:restoredTop sz="94660"/>
  </p:normalViewPr>
  <p:slideViewPr>
    <p:cSldViewPr>
      <p:cViewPr varScale="1">
        <p:scale>
          <a:sx n="66" d="100"/>
          <a:sy n="66" d="100"/>
        </p:scale>
        <p:origin x="1312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3C565-F6BB-4F42-8E95-4790F5B9E375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ED1EF-6818-4705-9CDF-60C5D763D8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9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8968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29124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15907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89985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25558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34238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15038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35783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27814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36318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33585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6269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3CE3403-E2B5-4E8A-89D8-A2C3643C3380}" type="datetime1">
              <a:rPr lang="en-US" smtClean="0"/>
              <a:pPr/>
              <a:t>12/9/2019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D9AE-622D-4D6E-B1FA-FF86DCF8EC81}" type="datetime1">
              <a:rPr lang="en-US" smtClean="0"/>
              <a:pPr/>
              <a:t>12/9/2019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7825-6EB5-4069-AE4D-CD6FFECBD5A8}" type="datetime1">
              <a:rPr lang="en-US" smtClean="0"/>
              <a:pPr/>
              <a:t>12/9/2019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9553-24D1-43E6-A105-C5B7D4915F5D}" type="datetime1">
              <a:rPr lang="en-US" smtClean="0"/>
              <a:pPr/>
              <a:t>12/9/2019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F120-8076-4A7A-B793-2274FBA28191}" type="datetime1">
              <a:rPr lang="en-US" smtClean="0"/>
              <a:pPr/>
              <a:t>12/9/2019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B68B-BF11-44FC-994F-5C1FD159CE2B}" type="datetime1">
              <a:rPr lang="en-US" smtClean="0"/>
              <a:pPr/>
              <a:t>12/9/2019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C4FA-4925-4400-B613-A21B29FA01B5}" type="datetime1">
              <a:rPr lang="en-US" smtClean="0"/>
              <a:pPr/>
              <a:t>12/9/2019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1596D-A42C-4123-A2C9-1AA75A8A164E}" type="datetime1">
              <a:rPr lang="en-US" smtClean="0"/>
              <a:pPr/>
              <a:t>12/9/2019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0925-351C-415F-AE54-F89DB471B483}" type="datetime1">
              <a:rPr lang="en-US" smtClean="0"/>
              <a:pPr/>
              <a:t>12/9/2019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1209-091D-4FEB-A8CD-380AAC3CD9EC}" type="datetime1">
              <a:rPr lang="en-US" smtClean="0"/>
              <a:pPr/>
              <a:t>12/9/2019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83C6-5B46-4D44-83C2-F3FA9C4C41C5}" type="datetime1">
              <a:rPr lang="en-US" smtClean="0"/>
              <a:pPr/>
              <a:t>12/9/2019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77C9E0A-1FB2-4327-A4E0-FE2C9CA9BF1A}" type="datetime1">
              <a:rPr lang="en-US" smtClean="0"/>
              <a:pPr/>
              <a:t>12/9/2019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3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BLM104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522520"/>
          </a:xfrm>
        </p:spPr>
        <p:txBody>
          <a:bodyPr>
            <a:normAutofit/>
          </a:bodyPr>
          <a:lstStyle/>
          <a:p>
            <a:r>
              <a:rPr lang="en-US" dirty="0" smtClean="0"/>
              <a:t>Chapter </a:t>
            </a:r>
            <a:r>
              <a:rPr lang="tr-TR" dirty="0" smtClean="0"/>
              <a:t>26: Stream Input/Output</a:t>
            </a:r>
            <a:endParaRPr lang="en-US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5303520" y="5638800"/>
            <a:ext cx="2831592" cy="446291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chemeClr val="tx1"/>
                </a:solidFill>
              </a:rPr>
              <a:t>C How to Program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Deitel &amp; Deitel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Stream Input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>
                <a:solidFill>
                  <a:srgbClr val="3E3D2D"/>
                </a:solidFill>
              </a:rPr>
              <a:t>i</a:t>
            </a:r>
            <a:r>
              <a:rPr lang="tr-TR" b="1" dirty="0" smtClean="0">
                <a:solidFill>
                  <a:srgbClr val="3E3D2D"/>
                </a:solidFill>
              </a:rPr>
              <a:t>stream member function getline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Similar to the three argument version of get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Only difference is delimiter is removed from the stream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Three arguments: a character array, a size limit and a delimiter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Reads and stores characters in the character array</a:t>
            </a:r>
            <a:endParaRPr lang="tr-TR" b="1" dirty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307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Stream Input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>
                <a:solidFill>
                  <a:srgbClr val="3E3D2D"/>
                </a:solidFill>
              </a:rPr>
              <a:t>i</a:t>
            </a:r>
            <a:r>
              <a:rPr lang="tr-TR" b="1" dirty="0" smtClean="0">
                <a:solidFill>
                  <a:srgbClr val="3E3D2D"/>
                </a:solidFill>
              </a:rPr>
              <a:t>stream member functions peek, putback and ignore</a:t>
            </a:r>
          </a:p>
          <a:p>
            <a:pPr lvl="1"/>
            <a:r>
              <a:rPr lang="tr-TR" b="1" dirty="0">
                <a:solidFill>
                  <a:srgbClr val="3E3D2D"/>
                </a:solidFill>
              </a:rPr>
              <a:t>i</a:t>
            </a:r>
            <a:r>
              <a:rPr lang="tr-TR" b="1" dirty="0" smtClean="0">
                <a:solidFill>
                  <a:srgbClr val="3E3D2D"/>
                </a:solidFill>
              </a:rPr>
              <a:t>gnore reads and discards a specified number of charactersand terminates on a specified delimiter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putback places previous character obtained by a get from the input stream back into the stream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peek returns the next character in the input stream but does not remove it from the stream </a:t>
            </a:r>
            <a:endParaRPr lang="tr-TR" b="1" dirty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8983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Stream Manipulators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Setting field widths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Setting precision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Setting fill characters in fields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Flushing streams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Inserting a newline and flushing the output stream</a:t>
            </a:r>
            <a:endParaRPr lang="tr-TR" b="1" dirty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1086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Stream Manipulators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34960464"/>
              </p:ext>
            </p:extLst>
          </p:nvPr>
        </p:nvGraphicFramePr>
        <p:xfrm>
          <a:off x="1749017" y="1356319"/>
          <a:ext cx="5181600" cy="4754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7" name="Document" r:id="rId4" imgW="7078494" imgH="6486057" progId="Word.Document.8">
                  <p:embed/>
                </p:oleObj>
              </mc:Choice>
              <mc:Fallback>
                <p:oleObj name="Document" r:id="rId4" imgW="7078494" imgH="6486057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49017" y="1356319"/>
                        <a:ext cx="5181600" cy="4754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3599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Stream Manipulators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53238287"/>
              </p:ext>
            </p:extLst>
          </p:nvPr>
        </p:nvGraphicFramePr>
        <p:xfrm>
          <a:off x="1828800" y="1294579"/>
          <a:ext cx="5334000" cy="50300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1" name="Document" r:id="rId4" imgW="7074123" imgH="6671283" progId="Word.Document.8">
                  <p:embed/>
                </p:oleObj>
              </mc:Choice>
              <mc:Fallback>
                <p:oleObj name="Document" r:id="rId4" imgW="7074123" imgH="6671283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1294579"/>
                        <a:ext cx="5334000" cy="503002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30023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77196" y="1111886"/>
            <a:ext cx="7543800" cy="5105399"/>
          </a:xfrm>
        </p:spPr>
        <p:txBody>
          <a:bodyPr/>
          <a:lstStyle/>
          <a:p>
            <a:r>
              <a:rPr lang="tr-TR" altLang="tr-TR" sz="1900" b="1" dirty="0" smtClean="0">
                <a:solidFill>
                  <a:srgbClr val="3E3D2D"/>
                </a:solidFill>
              </a:rPr>
              <a:t>Streams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Stream Input/Output Classes and Objects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Stream Output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Stream Input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Stream Manipulators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641448" y="5715000"/>
            <a:ext cx="3502152" cy="50228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Outline</a:t>
            </a:r>
            <a:endParaRPr lang="en-US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Streams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C++ Input/Output takes place in streams that are sequences of bytes.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Bytes flow from device to main memory in input operation. 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On the other hand, in output operation bytes flow from main memory to a device.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High-level formatted I/O is used.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Bytes are grouped into meaningful units such as integers, floating-points, characters.</a:t>
            </a:r>
          </a:p>
        </p:txBody>
      </p:sp>
    </p:spTree>
    <p:extLst>
      <p:ext uri="{BB962C8B-B14F-4D97-AF65-F5344CB8AC3E}">
        <p14:creationId xmlns:p14="http://schemas.microsoft.com/office/powerpoint/2010/main" val="30905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Stream Input/Output Classes and Objects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>
                <a:solidFill>
                  <a:srgbClr val="3E3D2D"/>
                </a:solidFill>
              </a:rPr>
              <a:t>i</a:t>
            </a:r>
            <a:r>
              <a:rPr lang="tr-TR" b="1" dirty="0" smtClean="0">
                <a:solidFill>
                  <a:srgbClr val="3E3D2D"/>
                </a:solidFill>
              </a:rPr>
              <a:t>stream 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cin</a:t>
            </a:r>
          </a:p>
          <a:p>
            <a:r>
              <a:rPr lang="tr-TR" b="1" dirty="0">
                <a:solidFill>
                  <a:srgbClr val="3E3D2D"/>
                </a:solidFill>
              </a:rPr>
              <a:t>o</a:t>
            </a:r>
            <a:r>
              <a:rPr lang="tr-TR" b="1" dirty="0" smtClean="0">
                <a:solidFill>
                  <a:srgbClr val="3E3D2D"/>
                </a:solidFill>
              </a:rPr>
              <a:t>stream</a:t>
            </a:r>
          </a:p>
          <a:p>
            <a:pPr lvl="1"/>
            <a:r>
              <a:rPr lang="tr-TR" b="1" dirty="0">
                <a:solidFill>
                  <a:srgbClr val="3E3D2D"/>
                </a:solidFill>
              </a:rPr>
              <a:t>c</a:t>
            </a:r>
            <a:r>
              <a:rPr lang="tr-TR" b="1" dirty="0" smtClean="0">
                <a:solidFill>
                  <a:srgbClr val="3E3D2D"/>
                </a:solidFill>
              </a:rPr>
              <a:t>out</a:t>
            </a:r>
          </a:p>
          <a:p>
            <a:pPr lvl="1"/>
            <a:r>
              <a:rPr lang="tr-TR" b="1" dirty="0">
                <a:solidFill>
                  <a:srgbClr val="3E3D2D"/>
                </a:solidFill>
              </a:rPr>
              <a:t>c</a:t>
            </a:r>
            <a:r>
              <a:rPr lang="tr-TR" b="1" dirty="0" smtClean="0">
                <a:solidFill>
                  <a:srgbClr val="3E3D2D"/>
                </a:solidFill>
              </a:rPr>
              <a:t>err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clog</a:t>
            </a:r>
          </a:p>
        </p:txBody>
      </p:sp>
    </p:spTree>
    <p:extLst>
      <p:ext uri="{BB962C8B-B14F-4D97-AF65-F5344CB8AC3E}">
        <p14:creationId xmlns:p14="http://schemas.microsoft.com/office/powerpoint/2010/main" val="3197582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Stream Output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Output of char * variables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Cannot use &lt;&lt; operator (it is used to print char * as a null terminated string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We need to cast char * to a void *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Address is printed as a hexadecimal number.</a:t>
            </a:r>
          </a:p>
        </p:txBody>
      </p:sp>
    </p:spTree>
    <p:extLst>
      <p:ext uri="{BB962C8B-B14F-4D97-AF65-F5344CB8AC3E}">
        <p14:creationId xmlns:p14="http://schemas.microsoft.com/office/powerpoint/2010/main" val="1604607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Stream Output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03030931"/>
              </p:ext>
            </p:extLst>
          </p:nvPr>
        </p:nvGraphicFramePr>
        <p:xfrm>
          <a:off x="1130402" y="1407318"/>
          <a:ext cx="7037388" cy="4652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6" name="Document" r:id="rId4" imgW="7078494" imgH="4672886" progId="Word.Document.8">
                  <p:embed/>
                </p:oleObj>
              </mc:Choice>
              <mc:Fallback>
                <p:oleObj name="Document" r:id="rId4" imgW="7078494" imgH="4672886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30402" y="1407318"/>
                        <a:ext cx="7037388" cy="4652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79777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Stream Output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>
                <a:solidFill>
                  <a:srgbClr val="3E3D2D"/>
                </a:solidFill>
              </a:rPr>
              <a:t>o</a:t>
            </a:r>
            <a:r>
              <a:rPr lang="tr-TR" b="1" dirty="0" smtClean="0">
                <a:solidFill>
                  <a:srgbClr val="3E3D2D"/>
                </a:solidFill>
              </a:rPr>
              <a:t>stream member function put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Outputs a character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Can be cascaded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Can be called with a numeric expression that represents ASCII value</a:t>
            </a:r>
          </a:p>
          <a:p>
            <a:pPr lvl="2"/>
            <a:r>
              <a:rPr lang="tr-TR" b="1" dirty="0">
                <a:solidFill>
                  <a:srgbClr val="3E3D2D"/>
                </a:solidFill>
              </a:rPr>
              <a:t>c</a:t>
            </a:r>
            <a:r>
              <a:rPr lang="tr-TR" b="1" dirty="0" smtClean="0">
                <a:solidFill>
                  <a:srgbClr val="3E3D2D"/>
                </a:solidFill>
              </a:rPr>
              <a:t>out.put(‘D’);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cout.put(‘D’).put(‘\n’);</a:t>
            </a:r>
          </a:p>
          <a:p>
            <a:pPr lvl="2"/>
            <a:r>
              <a:rPr lang="tr-TR" b="1" dirty="0">
                <a:solidFill>
                  <a:srgbClr val="3E3D2D"/>
                </a:solidFill>
              </a:rPr>
              <a:t>c</a:t>
            </a:r>
            <a:r>
              <a:rPr lang="tr-TR" b="1" dirty="0" smtClean="0">
                <a:solidFill>
                  <a:srgbClr val="3E3D2D"/>
                </a:solidFill>
              </a:rPr>
              <a:t>out.put(68);</a:t>
            </a:r>
            <a:endParaRPr lang="tr-TR" b="1" dirty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0340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Stream Input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>
                <a:solidFill>
                  <a:srgbClr val="3E3D2D"/>
                </a:solidFill>
              </a:rPr>
              <a:t>i</a:t>
            </a:r>
            <a:r>
              <a:rPr lang="tr-TR" b="1" dirty="0" smtClean="0">
                <a:solidFill>
                  <a:srgbClr val="3E3D2D"/>
                </a:solidFill>
              </a:rPr>
              <a:t>stream member function get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With no arguments: Returns one character input from the stream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With a character-reference argument: Stores input character in the character-reference argument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With three arguments: a character array, a size limit and a delimiter</a:t>
            </a:r>
          </a:p>
          <a:p>
            <a:r>
              <a:rPr lang="tr-TR" b="1" dirty="0">
                <a:solidFill>
                  <a:srgbClr val="3E3D2D"/>
                </a:solidFill>
              </a:rPr>
              <a:t>i</a:t>
            </a:r>
            <a:r>
              <a:rPr lang="tr-TR" b="1" dirty="0" smtClean="0">
                <a:solidFill>
                  <a:srgbClr val="3E3D2D"/>
                </a:solidFill>
              </a:rPr>
              <a:t>stream member function eof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Returns false when end-of-file has not occured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Returns true when end-of-file has occured</a:t>
            </a:r>
            <a:endParaRPr lang="tr-TR" b="1" dirty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3791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048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Stream Input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32119656"/>
              </p:ext>
            </p:extLst>
          </p:nvPr>
        </p:nvGraphicFramePr>
        <p:xfrm>
          <a:off x="1905896" y="1056493"/>
          <a:ext cx="5486400" cy="50346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6" name="Document" r:id="rId4" imgW="7078494" imgH="6487498" progId="Word.Document.8">
                  <p:embed/>
                </p:oleObj>
              </mc:Choice>
              <mc:Fallback>
                <p:oleObj name="Document" r:id="rId4" imgW="7078494" imgH="6487498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896" y="1056493"/>
                        <a:ext cx="5486400" cy="503466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25089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11863</TotalTime>
  <Words>395</Words>
  <Application>Microsoft Office PowerPoint</Application>
  <PresentationFormat>On-screen Show (4:3)</PresentationFormat>
  <Paragraphs>91</Paragraphs>
  <Slides>14</Slides>
  <Notes>12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Calibri</vt:lpstr>
      <vt:lpstr>Century Gothic</vt:lpstr>
      <vt:lpstr>Wingdings 2</vt:lpstr>
      <vt:lpstr>Austin</vt:lpstr>
      <vt:lpstr>Document</vt:lpstr>
      <vt:lpstr>BLM104</vt:lpstr>
      <vt:lpstr>Outline</vt:lpstr>
      <vt:lpstr>Streams</vt:lpstr>
      <vt:lpstr>Stream Input/Output Classes and Objects</vt:lpstr>
      <vt:lpstr>Stream Output</vt:lpstr>
      <vt:lpstr>Stream Output</vt:lpstr>
      <vt:lpstr>Stream Output</vt:lpstr>
      <vt:lpstr>Stream Input</vt:lpstr>
      <vt:lpstr>Stream Input</vt:lpstr>
      <vt:lpstr>Stream Input</vt:lpstr>
      <vt:lpstr>Stream Input</vt:lpstr>
      <vt:lpstr>Stream Manipulators</vt:lpstr>
      <vt:lpstr>Stream Manipulators</vt:lpstr>
      <vt:lpstr>Stream Manipulators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COM267</dc:title>
  <dc:creator>AR</dc:creator>
  <cp:lastModifiedBy>Furkan Ar</cp:lastModifiedBy>
  <cp:revision>654</cp:revision>
  <dcterms:created xsi:type="dcterms:W3CDTF">2006-08-16T00:00:00Z</dcterms:created>
  <dcterms:modified xsi:type="dcterms:W3CDTF">2019-12-09T07:44:50Z</dcterms:modified>
</cp:coreProperties>
</file>