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274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2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95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9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9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64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24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0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34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41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38FA-790D-4065-8784-C8B3F5CD15C8}" type="datetimeFigureOut">
              <a:rPr lang="tr-TR" smtClean="0"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62EE-0871-4433-B71E-38B1B7BEBE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67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l.wikipedia.org/wiki/Odrodzenie_(tygodnik)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Çağdaş Polonya Edebiyatı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9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1945-1948 Yılları Arası Polonya Edebiyatı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II.</a:t>
            </a:r>
            <a:r>
              <a:rPr lang="pl-PL" dirty="0" smtClean="0"/>
              <a:t>Dünya </a:t>
            </a:r>
            <a:r>
              <a:rPr lang="pl-PL" dirty="0"/>
              <a:t>Savaşı sonrasının küresel güçler ve jeostratejik akslar dengesini belirleyen anlaşmalardan birisi de Yalta'dır.(Diğeri Postdam </a:t>
            </a:r>
            <a:r>
              <a:rPr lang="pl-PL" dirty="0" smtClean="0"/>
              <a:t>Antlaşması)</a:t>
            </a:r>
            <a:r>
              <a:rPr lang="tr-TR" dirty="0"/>
              <a:t> </a:t>
            </a:r>
            <a:r>
              <a:rPr lang="tr-TR" dirty="0" smtClean="0"/>
              <a:t>İşte </a:t>
            </a:r>
            <a:r>
              <a:rPr lang="tr-TR" dirty="0"/>
              <a:t>bu anlaşmayla birlikte Polonya’da yeni bir dönem başlamış oldu, başka bir deyişle Polonya SSCB’nin arka bahçesi haline </a:t>
            </a:r>
            <a:r>
              <a:rPr lang="tr-TR" dirty="0" smtClean="0"/>
              <a:t>geldi.</a:t>
            </a:r>
            <a:r>
              <a:rPr lang="tr-TR" dirty="0"/>
              <a:t> </a:t>
            </a:r>
            <a:r>
              <a:rPr lang="tr-TR" dirty="0" smtClean="0"/>
              <a:t>Polonya </a:t>
            </a:r>
            <a:r>
              <a:rPr lang="tr-TR" dirty="0" smtClean="0"/>
              <a:t>Cumhuriyeti adı Polonya Halk Cumhuriyeti olarak </a:t>
            </a:r>
            <a:r>
              <a:rPr lang="tr-TR" dirty="0" smtClean="0"/>
              <a:t>değişti.</a:t>
            </a:r>
            <a:endParaRPr lang="tr-TR" dirty="0" smtClean="0"/>
          </a:p>
          <a:p>
            <a:r>
              <a:rPr lang="tr-TR" dirty="0" smtClean="0"/>
              <a:t>Edebiyatta ise umut, hesaplaşma ve yanılgı dönemi başlar.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0403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B</a:t>
            </a:r>
            <a:r>
              <a:rPr lang="pl-PL" dirty="0" smtClean="0"/>
              <a:t>u </a:t>
            </a:r>
            <a:r>
              <a:rPr lang="pl-PL" dirty="0"/>
              <a:t>tezi Karzimerz </a:t>
            </a:r>
            <a:r>
              <a:rPr lang="pl-PL" dirty="0" smtClean="0"/>
              <a:t>Wyka</a:t>
            </a:r>
            <a:r>
              <a:rPr lang="tr-TR" dirty="0" smtClean="0"/>
              <a:t> </a:t>
            </a:r>
            <a:r>
              <a:rPr lang="pl-PL" dirty="0"/>
              <a:t>"</a:t>
            </a:r>
            <a:r>
              <a:rPr lang="pl-PL" dirty="0">
                <a:hlinkClick r:id="rId2" tooltip="Odrodzenie (tygodnik)"/>
              </a:rPr>
              <a:t>Odrodzenie</a:t>
            </a:r>
            <a:r>
              <a:rPr lang="pl-PL" dirty="0"/>
              <a:t>" dergisinde 1946 yılında </a:t>
            </a:r>
            <a:r>
              <a:rPr lang="pl-PL" dirty="0" smtClean="0"/>
              <a:t>, </a:t>
            </a:r>
            <a:r>
              <a:rPr lang="pl-PL" i="1" dirty="0"/>
              <a:t>Rozrachunki </a:t>
            </a:r>
            <a:r>
              <a:rPr lang="pl-PL" i="1" dirty="0" smtClean="0"/>
              <a:t>inteligenckie</a:t>
            </a:r>
            <a:r>
              <a:rPr lang="pl-PL" dirty="0" smtClean="0"/>
              <a:t> </a:t>
            </a:r>
            <a:r>
              <a:rPr lang="pl-PL" dirty="0"/>
              <a:t>başlıklı </a:t>
            </a:r>
            <a:r>
              <a:rPr lang="pl-PL" dirty="0" smtClean="0"/>
              <a:t>makale</a:t>
            </a:r>
            <a:r>
              <a:rPr lang="tr-TR" dirty="0" smtClean="0"/>
              <a:t>sinde </a:t>
            </a:r>
            <a:r>
              <a:rPr lang="pl-PL" dirty="0" smtClean="0"/>
              <a:t>yazdı</a:t>
            </a:r>
            <a:r>
              <a:rPr lang="pl-PL" dirty="0"/>
              <a:t>. </a:t>
            </a:r>
            <a:r>
              <a:rPr lang="tr-TR" dirty="0" smtClean="0"/>
              <a:t>Makalesinde, </a:t>
            </a:r>
            <a:r>
              <a:rPr lang="pl-PL" dirty="0" smtClean="0"/>
              <a:t>Dygat’</a:t>
            </a:r>
            <a:r>
              <a:rPr lang="tr-TR" dirty="0" smtClean="0"/>
              <a:t>ı</a:t>
            </a:r>
            <a:r>
              <a:rPr lang="pl-PL" dirty="0" smtClean="0"/>
              <a:t>n </a:t>
            </a:r>
            <a:r>
              <a:rPr lang="pl-PL" dirty="0"/>
              <a:t>Jezioro </a:t>
            </a:r>
            <a:r>
              <a:rPr lang="pl-PL" dirty="0" smtClean="0"/>
              <a:t>Bodeńskie</a:t>
            </a:r>
            <a:r>
              <a:rPr lang="tr-TR" dirty="0" smtClean="0"/>
              <a:t> ve</a:t>
            </a:r>
            <a:r>
              <a:rPr lang="pl-PL" dirty="0" smtClean="0"/>
              <a:t> </a:t>
            </a:r>
            <a:r>
              <a:rPr lang="pl-PL" dirty="0"/>
              <a:t>K</a:t>
            </a:r>
            <a:r>
              <a:rPr lang="tr-TR" dirty="0" err="1"/>
              <a:t>azimierz</a:t>
            </a:r>
            <a:r>
              <a:rPr lang="pl-PL" dirty="0"/>
              <a:t> Brandys</a:t>
            </a:r>
            <a:r>
              <a:rPr lang="tr-TR" dirty="0"/>
              <a:t>’</a:t>
            </a:r>
            <a:r>
              <a:rPr lang="tr-TR" dirty="0" err="1"/>
              <a:t>ın</a:t>
            </a:r>
            <a:r>
              <a:rPr lang="tr-TR" dirty="0"/>
              <a:t> </a:t>
            </a:r>
            <a:r>
              <a:rPr lang="pl-PL" dirty="0" smtClean="0"/>
              <a:t>„</a:t>
            </a:r>
            <a:r>
              <a:rPr lang="pl-PL" dirty="0"/>
              <a:t>Drewniany koń</a:t>
            </a:r>
            <a:r>
              <a:rPr lang="pl-PL" dirty="0" smtClean="0"/>
              <a:t>” gibi</a:t>
            </a:r>
            <a:r>
              <a:rPr lang="tr-TR" dirty="0" smtClean="0"/>
              <a:t> romanlarında</a:t>
            </a:r>
            <a:r>
              <a:rPr lang="pl-PL" dirty="0" smtClean="0"/>
              <a:t> benzer </a:t>
            </a:r>
            <a:r>
              <a:rPr lang="pl-PL" dirty="0"/>
              <a:t>kahramanlar yarattıklarını öne sürüyordu. Burada </a:t>
            </a:r>
            <a:r>
              <a:rPr lang="tr-TR" dirty="0" err="1" smtClean="0"/>
              <a:t>ka</a:t>
            </a:r>
            <a:r>
              <a:rPr lang="pl-PL" dirty="0" smtClean="0"/>
              <a:t>rakterler</a:t>
            </a:r>
            <a:r>
              <a:rPr lang="tr-TR" dirty="0" smtClean="0"/>
              <a:t> </a:t>
            </a:r>
            <a:r>
              <a:rPr lang="pl-PL" dirty="0" smtClean="0"/>
              <a:t>enetlektüeldi </a:t>
            </a:r>
            <a:r>
              <a:rPr lang="pl-PL" dirty="0"/>
              <a:t>ve kendi </a:t>
            </a:r>
            <a:r>
              <a:rPr lang="pl-PL" dirty="0" smtClean="0"/>
              <a:t>kendile</a:t>
            </a:r>
            <a:r>
              <a:rPr lang="tr-TR" dirty="0" err="1" smtClean="0"/>
              <a:t>ri</a:t>
            </a:r>
            <a:r>
              <a:rPr lang="pl-PL" dirty="0" smtClean="0"/>
              <a:t>ni </a:t>
            </a:r>
            <a:r>
              <a:rPr lang="pl-PL" dirty="0"/>
              <a:t>yetiştirme </a:t>
            </a:r>
            <a:r>
              <a:rPr lang="pl-PL" dirty="0" smtClean="0"/>
              <a:t>peşindeydiler</a:t>
            </a:r>
            <a:r>
              <a:rPr lang="tr-TR" dirty="0" smtClean="0"/>
              <a:t>. </a:t>
            </a:r>
            <a:r>
              <a:rPr lang="tr-TR" dirty="0"/>
              <a:t>A</a:t>
            </a:r>
            <a:r>
              <a:rPr lang="pl-PL" dirty="0" smtClean="0"/>
              <a:t>nlatım </a:t>
            </a:r>
            <a:r>
              <a:rPr lang="pl-PL" dirty="0"/>
              <a:t>brinci tekil </a:t>
            </a:r>
            <a:r>
              <a:rPr lang="pl-PL" dirty="0" smtClean="0"/>
              <a:t>şahıs</a:t>
            </a:r>
            <a:r>
              <a:rPr lang="tr-TR" dirty="0" smtClean="0"/>
              <a:t> tarafından yapılıyor, hatta </a:t>
            </a:r>
            <a:r>
              <a:rPr lang="pl-PL" dirty="0" smtClean="0"/>
              <a:t>bazen </a:t>
            </a:r>
            <a:r>
              <a:rPr lang="tr-TR" dirty="0" smtClean="0"/>
              <a:t>bu eserlerin </a:t>
            </a:r>
            <a:r>
              <a:rPr lang="pl-PL" dirty="0" smtClean="0"/>
              <a:t>anı </a:t>
            </a:r>
            <a:r>
              <a:rPr lang="pl-PL" dirty="0"/>
              <a:t>kitabı gibi bile </a:t>
            </a:r>
            <a:r>
              <a:rPr lang="pl-PL" dirty="0" smtClean="0"/>
              <a:t>gö</a:t>
            </a:r>
            <a:r>
              <a:rPr lang="tr-TR" dirty="0" err="1" smtClean="0"/>
              <a:t>rünmesine</a:t>
            </a:r>
            <a:r>
              <a:rPr lang="tr-TR" dirty="0" smtClean="0"/>
              <a:t> neden oluyordu</a:t>
            </a:r>
            <a:r>
              <a:rPr lang="pl-PL" dirty="0" smtClean="0"/>
              <a:t>. </a:t>
            </a:r>
            <a:r>
              <a:rPr lang="pl-PL" dirty="0"/>
              <a:t>Ama kahramanlar, okuyucuyla analitik bir mesafeyi </a:t>
            </a:r>
            <a:r>
              <a:rPr lang="pl-PL" dirty="0" smtClean="0"/>
              <a:t>koruyorlar</a:t>
            </a:r>
            <a:r>
              <a:rPr lang="tr-TR" dirty="0" err="1" smtClean="0"/>
              <a:t>dı</a:t>
            </a:r>
            <a:r>
              <a:rPr lang="pl-PL" dirty="0" smtClean="0"/>
              <a:t>. </a:t>
            </a:r>
            <a:r>
              <a:rPr lang="pl-PL" dirty="0"/>
              <a:t>Polonya’nın savaş sonrası içine düştüğü zayıf durum, toplumsal yaşamda aydın kesmin marjinal rolü, değr kaybına uğrayan değerler, ulusal steorotipler  ve mitlerle karşı karşıya </a:t>
            </a:r>
            <a:r>
              <a:rPr lang="pl-PL" dirty="0" smtClean="0"/>
              <a:t>gel</a:t>
            </a:r>
            <a:r>
              <a:rPr lang="tr-TR" dirty="0" err="1" smtClean="0"/>
              <a:t>iyordu</a:t>
            </a:r>
            <a:r>
              <a:rPr lang="tr-TR" dirty="0" smtClean="0"/>
              <a:t>. </a:t>
            </a:r>
            <a:r>
              <a:rPr lang="pl-PL" dirty="0" smtClean="0"/>
              <a:t>Bu </a:t>
            </a:r>
            <a:r>
              <a:rPr lang="pl-PL" dirty="0"/>
              <a:t>bir anlamda eski düşüncelere veda edebiyatıydı sanki.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0361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/>
              <a:t>Umut Dönemi</a:t>
            </a:r>
          </a:p>
          <a:p>
            <a:r>
              <a:rPr lang="tr-TR" dirty="0" smtClean="0"/>
              <a:t>Savaş </a:t>
            </a:r>
            <a:r>
              <a:rPr lang="tr-TR" dirty="0" smtClean="0"/>
              <a:t>felaketini deneyimleyen sanatçılar yeni gelen düzenin normalleşmeyi ve yeniden insanca yaşamı getireceğine dair büyük umutlar taşıyorlardı.</a:t>
            </a:r>
          </a:p>
          <a:p>
            <a:r>
              <a:rPr lang="tr-TR" b="1" dirty="0" err="1"/>
              <a:t>Mieczysław</a:t>
            </a:r>
            <a:r>
              <a:rPr lang="tr-TR" b="1" dirty="0"/>
              <a:t> </a:t>
            </a:r>
            <a:r>
              <a:rPr lang="tr-TR" b="1" dirty="0" err="1" smtClean="0"/>
              <a:t>Jastrun</a:t>
            </a:r>
            <a:r>
              <a:rPr lang="tr-TR" dirty="0" err="1" smtClean="0"/>
              <a:t>’un</a:t>
            </a:r>
            <a:r>
              <a:rPr lang="tr-TR" dirty="0" smtClean="0"/>
              <a:t> </a:t>
            </a:r>
            <a:r>
              <a:rPr lang="tr-TR" i="1" dirty="0" err="1"/>
              <a:t>Dokąd</a:t>
            </a:r>
            <a:r>
              <a:rPr lang="tr-TR" i="1" dirty="0"/>
              <a:t> i w </a:t>
            </a:r>
            <a:r>
              <a:rPr lang="tr-TR" i="1" dirty="0" err="1"/>
              <a:t>jaką</a:t>
            </a:r>
            <a:r>
              <a:rPr lang="tr-TR" i="1" dirty="0"/>
              <a:t> </a:t>
            </a:r>
            <a:r>
              <a:rPr lang="tr-TR" i="1" dirty="0" err="1" smtClean="0"/>
              <a:t>stronę</a:t>
            </a:r>
            <a:r>
              <a:rPr lang="tr-TR" i="1" dirty="0" smtClean="0"/>
              <a:t> </a:t>
            </a:r>
            <a:r>
              <a:rPr lang="tr-TR" dirty="0" smtClean="0"/>
              <a:t>şiiri bu dönemin özelliklerini taşır</a:t>
            </a:r>
            <a:r>
              <a:rPr lang="tr-TR" dirty="0" smtClean="0"/>
              <a:t>.</a:t>
            </a:r>
          </a:p>
          <a:p>
            <a:r>
              <a:rPr lang="tr-TR" b="1" dirty="0"/>
              <a:t>Hesaplaşma Dönemi</a:t>
            </a:r>
          </a:p>
          <a:p>
            <a:r>
              <a:rPr lang="tr-TR" dirty="0"/>
              <a:t>Bu dönem sanatçılar kendileriyle ve savaşta yaşadıklarıyla hesaplaşma içerisine girerler. Bu hesaplaşmanın izleri de eserlere yansır.</a:t>
            </a:r>
          </a:p>
          <a:p>
            <a:r>
              <a:rPr lang="tr-TR" b="1" dirty="0" err="1"/>
              <a:t>Julian</a:t>
            </a:r>
            <a:r>
              <a:rPr lang="tr-TR" b="1" dirty="0"/>
              <a:t> </a:t>
            </a:r>
            <a:r>
              <a:rPr lang="tr-TR" b="1" dirty="0" err="1"/>
              <a:t>Przyboś</a:t>
            </a:r>
            <a:r>
              <a:rPr lang="tr-TR" dirty="0" err="1"/>
              <a:t>’un</a:t>
            </a:r>
            <a:r>
              <a:rPr lang="tr-TR" dirty="0"/>
              <a:t> </a:t>
            </a:r>
            <a:r>
              <a:rPr lang="tr-TR" dirty="0" err="1"/>
              <a:t>Rozrachunek</a:t>
            </a:r>
            <a:r>
              <a:rPr lang="tr-TR" dirty="0"/>
              <a:t> (Hesaplaşma) başlıklı yapıtı bu dönemi anlatır. </a:t>
            </a:r>
          </a:p>
          <a:p>
            <a:r>
              <a:rPr lang="tr-TR" b="1" dirty="0"/>
              <a:t>Yanılgı </a:t>
            </a:r>
            <a:r>
              <a:rPr lang="tr-TR" b="1" dirty="0" smtClean="0"/>
              <a:t>Dönemi:</a:t>
            </a:r>
          </a:p>
          <a:p>
            <a:r>
              <a:rPr lang="tr-TR" dirty="0"/>
              <a:t>1948 yılına gelindiğinde Sovyetler </a:t>
            </a:r>
            <a:r>
              <a:rPr lang="tr-TR" dirty="0" err="1"/>
              <a:t>Birliğini’nin</a:t>
            </a:r>
            <a:r>
              <a:rPr lang="tr-TR" dirty="0"/>
              <a:t> Polonya için özgürlük ve umut olmaktan çok yeni bir esarete dönüşeceği anlaşılmaya başlar.</a:t>
            </a:r>
          </a:p>
          <a:p>
            <a:r>
              <a:rPr lang="tr-TR" dirty="0"/>
              <a:t>Sosyalizme inanan sanatçıların yanılgıları yapıtlarında de kendini gösterir. Önceleri bir umut simgesi olarak ele alınan Parti, artık baskıların yansımasına dönüşmüştür.</a:t>
            </a:r>
          </a:p>
          <a:p>
            <a:r>
              <a:rPr lang="tr-TR" dirty="0"/>
              <a:t>Yanılgı yaşadığını düşünen sanatçılar bu dönem sistemi öven yapıtlar yazmayı bırakırlar.</a:t>
            </a:r>
          </a:p>
          <a:p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22584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i="1" dirty="0" err="1"/>
              <a:t>Dokąd</a:t>
            </a:r>
            <a:r>
              <a:rPr lang="tr-TR" b="1" i="1" dirty="0"/>
              <a:t> i w </a:t>
            </a:r>
            <a:r>
              <a:rPr lang="tr-TR" b="1" i="1" dirty="0" err="1"/>
              <a:t>jaką</a:t>
            </a:r>
            <a:r>
              <a:rPr lang="tr-TR" b="1" i="1" dirty="0"/>
              <a:t> </a:t>
            </a:r>
            <a:r>
              <a:rPr lang="tr-TR" b="1" i="1" dirty="0" err="1"/>
              <a:t>stronę</a:t>
            </a:r>
            <a:endParaRPr lang="tr-TR" dirty="0"/>
          </a:p>
          <a:p>
            <a:r>
              <a:rPr lang="tr-TR" i="1" dirty="0" err="1"/>
              <a:t>Dokąd</a:t>
            </a:r>
            <a:r>
              <a:rPr lang="tr-TR" i="1" dirty="0"/>
              <a:t> i w </a:t>
            </a:r>
            <a:r>
              <a:rPr lang="tr-TR" i="1" dirty="0" err="1"/>
              <a:t>Jaką</a:t>
            </a:r>
            <a:r>
              <a:rPr lang="tr-TR" i="1" dirty="0"/>
              <a:t> </a:t>
            </a:r>
            <a:r>
              <a:rPr lang="tr-TR" i="1" dirty="0" err="1"/>
              <a:t>Stronę</a:t>
            </a:r>
            <a:endParaRPr lang="tr-TR" dirty="0"/>
          </a:p>
          <a:p>
            <a:r>
              <a:rPr lang="tr-TR" i="1" dirty="0" err="1"/>
              <a:t>Idę</a:t>
            </a:r>
            <a:r>
              <a:rPr lang="tr-TR" i="1" dirty="0"/>
              <a:t>, </a:t>
            </a:r>
            <a:r>
              <a:rPr lang="tr-TR" i="1" dirty="0" err="1"/>
              <a:t>przemijam</a:t>
            </a:r>
            <a:r>
              <a:rPr lang="tr-TR" i="1" dirty="0"/>
              <a:t>, </a:t>
            </a:r>
            <a:r>
              <a:rPr lang="tr-TR" i="1" dirty="0" err="1"/>
              <a:t>płynę</a:t>
            </a:r>
            <a:r>
              <a:rPr lang="tr-TR" i="1" dirty="0"/>
              <a:t>?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słucham</a:t>
            </a:r>
            <a:r>
              <a:rPr lang="tr-TR" i="1" dirty="0"/>
              <a:t>, 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przez</a:t>
            </a:r>
            <a:r>
              <a:rPr lang="tr-TR" i="1" dirty="0"/>
              <a:t> </a:t>
            </a:r>
            <a:r>
              <a:rPr lang="tr-TR" i="1" dirty="0" err="1"/>
              <a:t>zasłonę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Głosów</a:t>
            </a:r>
            <a:r>
              <a:rPr lang="tr-TR" i="1" dirty="0"/>
              <a:t>,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rosną</a:t>
            </a:r>
            <a:r>
              <a:rPr lang="tr-TR" i="1" dirty="0"/>
              <a:t> w </a:t>
            </a:r>
            <a:r>
              <a:rPr lang="tr-TR" i="1" dirty="0" err="1"/>
              <a:t>chór</a:t>
            </a:r>
            <a:r>
              <a:rPr lang="tr-TR" i="1" dirty="0"/>
              <a:t> </a:t>
            </a:r>
            <a:r>
              <a:rPr lang="tr-TR" i="1" dirty="0" err="1"/>
              <a:t>świata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I w </a:t>
            </a:r>
            <a:r>
              <a:rPr lang="tr-TR" i="1" dirty="0" err="1"/>
              <a:t>jedną</a:t>
            </a:r>
            <a:r>
              <a:rPr lang="tr-TR" i="1" dirty="0"/>
              <a:t> </a:t>
            </a:r>
            <a:r>
              <a:rPr lang="tr-TR" i="1" dirty="0" err="1"/>
              <a:t>życia</a:t>
            </a:r>
            <a:r>
              <a:rPr lang="tr-TR" i="1" dirty="0"/>
              <a:t> </a:t>
            </a:r>
            <a:r>
              <a:rPr lang="tr-TR" i="1" dirty="0" err="1"/>
              <a:t>godzinę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słucham</a:t>
            </a:r>
            <a:r>
              <a:rPr lang="tr-TR" i="1" dirty="0"/>
              <a:t> </a:t>
            </a:r>
            <a:r>
              <a:rPr lang="tr-TR" i="1" dirty="0" err="1"/>
              <a:t>wielkiego</a:t>
            </a:r>
            <a:r>
              <a:rPr lang="tr-TR" i="1" dirty="0"/>
              <a:t> </a:t>
            </a:r>
            <a:r>
              <a:rPr lang="tr-TR" i="1" dirty="0" err="1"/>
              <a:t>ich</a:t>
            </a:r>
            <a:r>
              <a:rPr lang="tr-TR" i="1" dirty="0"/>
              <a:t> </a:t>
            </a:r>
            <a:r>
              <a:rPr lang="tr-TR" i="1" dirty="0" err="1"/>
              <a:t>łkania</a:t>
            </a:r>
            <a:endParaRPr lang="tr-TR" dirty="0"/>
          </a:p>
          <a:p>
            <a:r>
              <a:rPr lang="tr-TR" i="1" dirty="0" err="1"/>
              <a:t>Gdy</a:t>
            </a:r>
            <a:r>
              <a:rPr lang="tr-TR" i="1" dirty="0"/>
              <a:t> </a:t>
            </a:r>
            <a:r>
              <a:rPr lang="tr-TR" i="1" dirty="0" err="1"/>
              <a:t>opadają</a:t>
            </a:r>
            <a:r>
              <a:rPr lang="tr-TR" i="1" dirty="0"/>
              <a:t> </a:t>
            </a:r>
            <a:r>
              <a:rPr lang="tr-TR" i="1" dirty="0" err="1"/>
              <a:t>przebrania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Gdy</a:t>
            </a:r>
            <a:r>
              <a:rPr lang="tr-TR" i="1" dirty="0"/>
              <a:t> </a:t>
            </a:r>
            <a:r>
              <a:rPr lang="tr-TR" i="1" dirty="0" err="1"/>
              <a:t>stygną</a:t>
            </a:r>
            <a:r>
              <a:rPr lang="tr-TR" i="1" dirty="0"/>
              <a:t> </a:t>
            </a:r>
            <a:r>
              <a:rPr lang="tr-TR" i="1" dirty="0" err="1"/>
              <a:t>fałdy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latach</a:t>
            </a:r>
            <a:r>
              <a:rPr lang="tr-TR" i="1" dirty="0"/>
              <a:t>;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pokolenia</a:t>
            </a:r>
            <a:r>
              <a:rPr lang="tr-TR" i="1" dirty="0"/>
              <a:t> </a:t>
            </a:r>
            <a:r>
              <a:rPr lang="tr-TR" i="1" dirty="0" err="1"/>
              <a:t>przechodzą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Stopy</a:t>
            </a:r>
            <a:r>
              <a:rPr lang="tr-TR" i="1" dirty="0"/>
              <a:t> </a:t>
            </a:r>
            <a:r>
              <a:rPr lang="tr-TR" i="1" dirty="0" err="1"/>
              <a:t>stawiają</a:t>
            </a:r>
            <a:r>
              <a:rPr lang="tr-TR" i="1" dirty="0"/>
              <a:t> i </a:t>
            </a:r>
            <a:r>
              <a:rPr lang="tr-TR" i="1" dirty="0" err="1"/>
              <a:t>domy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zapadają</a:t>
            </a:r>
            <a:r>
              <a:rPr lang="tr-TR" i="1" dirty="0"/>
              <a:t>, 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wschodzą</a:t>
            </a:r>
            <a:r>
              <a:rPr lang="tr-TR" i="1" dirty="0"/>
              <a:t>:</a:t>
            </a:r>
            <a:endParaRPr lang="tr-TR" dirty="0"/>
          </a:p>
          <a:p>
            <a:r>
              <a:rPr lang="tr-TR" i="1" dirty="0" err="1"/>
              <a:t>Iskry</a:t>
            </a:r>
            <a:r>
              <a:rPr lang="tr-TR" i="1" dirty="0"/>
              <a:t>, </a:t>
            </a:r>
            <a:r>
              <a:rPr lang="tr-TR" i="1" dirty="0" err="1"/>
              <a:t>zjawiska</a:t>
            </a:r>
            <a:r>
              <a:rPr lang="tr-TR" i="1" dirty="0"/>
              <a:t>, </a:t>
            </a:r>
            <a:r>
              <a:rPr lang="tr-TR" i="1" dirty="0" err="1"/>
              <a:t>fantomy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cały</a:t>
            </a:r>
            <a:r>
              <a:rPr lang="tr-TR" i="1" dirty="0"/>
              <a:t> </a:t>
            </a:r>
            <a:r>
              <a:rPr lang="tr-TR" i="1" dirty="0" err="1"/>
              <a:t>blask</a:t>
            </a:r>
            <a:r>
              <a:rPr lang="tr-TR" i="1" dirty="0"/>
              <a:t> </a:t>
            </a:r>
            <a:r>
              <a:rPr lang="tr-TR" i="1" dirty="0" err="1"/>
              <a:t>ich</a:t>
            </a:r>
            <a:r>
              <a:rPr lang="tr-TR" i="1" dirty="0"/>
              <a:t> </a:t>
            </a:r>
            <a:r>
              <a:rPr lang="tr-TR" i="1" dirty="0" err="1"/>
              <a:t>istnienia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Kształt</a:t>
            </a:r>
            <a:r>
              <a:rPr lang="tr-TR" i="1" dirty="0"/>
              <a:t> </a:t>
            </a:r>
            <a:r>
              <a:rPr lang="tr-TR" i="1" dirty="0" err="1"/>
              <a:t>ręki</a:t>
            </a:r>
            <a:r>
              <a:rPr lang="tr-TR" i="1" dirty="0"/>
              <a:t>, </a:t>
            </a:r>
            <a:r>
              <a:rPr lang="tr-TR" i="1" dirty="0" err="1"/>
              <a:t>biodra</a:t>
            </a:r>
            <a:r>
              <a:rPr lang="tr-TR" i="1" dirty="0"/>
              <a:t> i </a:t>
            </a:r>
            <a:r>
              <a:rPr lang="tr-TR" i="1" dirty="0" err="1"/>
              <a:t>gniewu</a:t>
            </a:r>
            <a:endParaRPr lang="tr-TR" dirty="0"/>
          </a:p>
          <a:p>
            <a:r>
              <a:rPr lang="tr-TR" i="1" dirty="0" err="1"/>
              <a:t>Chmura</a:t>
            </a:r>
            <a:r>
              <a:rPr lang="tr-TR" i="1" dirty="0"/>
              <a:t> </a:t>
            </a:r>
            <a:r>
              <a:rPr lang="tr-TR" i="1" dirty="0" err="1"/>
              <a:t>gradowa</a:t>
            </a:r>
            <a:r>
              <a:rPr lang="tr-TR" i="1" dirty="0"/>
              <a:t> </a:t>
            </a:r>
            <a:r>
              <a:rPr lang="tr-TR" i="1" dirty="0" err="1"/>
              <a:t>spowija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Ta </a:t>
            </a:r>
            <a:r>
              <a:rPr lang="tr-TR" i="1" dirty="0" err="1"/>
              <a:t>chmura</a:t>
            </a:r>
            <a:r>
              <a:rPr lang="tr-TR" i="1" dirty="0"/>
              <a:t>, w </a:t>
            </a:r>
            <a:r>
              <a:rPr lang="tr-TR" i="1" dirty="0" err="1"/>
              <a:t>której</a:t>
            </a:r>
            <a:r>
              <a:rPr lang="tr-TR" i="1" dirty="0"/>
              <a:t> </a:t>
            </a:r>
            <a:r>
              <a:rPr lang="tr-TR" i="1" dirty="0" err="1"/>
              <a:t>przemijam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Ta,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mnie</a:t>
            </a:r>
            <a:r>
              <a:rPr lang="tr-TR" i="1" dirty="0"/>
              <a:t> </a:t>
            </a:r>
            <a:r>
              <a:rPr lang="tr-TR" i="1" dirty="0" err="1"/>
              <a:t>zrzuci</a:t>
            </a:r>
            <a:r>
              <a:rPr lang="tr-TR" i="1" dirty="0"/>
              <a:t> </a:t>
            </a:r>
            <a:r>
              <a:rPr lang="tr-TR" i="1" dirty="0" err="1"/>
              <a:t>ulewą</a:t>
            </a:r>
            <a:endParaRPr lang="tr-TR" dirty="0"/>
          </a:p>
          <a:p>
            <a:r>
              <a:rPr lang="tr-TR" i="1" dirty="0" err="1"/>
              <a:t>Trwoniąc</a:t>
            </a:r>
            <a:r>
              <a:rPr lang="tr-TR" i="1" dirty="0"/>
              <a:t> w </a:t>
            </a:r>
            <a:r>
              <a:rPr lang="tr-TR" i="1" dirty="0" err="1"/>
              <a:t>ogromnych</a:t>
            </a:r>
            <a:r>
              <a:rPr lang="tr-TR" i="1" dirty="0"/>
              <a:t> </a:t>
            </a:r>
            <a:r>
              <a:rPr lang="tr-TR" i="1" dirty="0" err="1"/>
              <a:t>przestrzeniach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04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tr-TR" b="1" i="1" dirty="0" err="1"/>
              <a:t>Wspomnienie</a:t>
            </a:r>
            <a:r>
              <a:rPr lang="tr-TR" b="1" i="1" dirty="0"/>
              <a:t> </a:t>
            </a:r>
            <a:endParaRPr lang="tr-TR" dirty="0"/>
          </a:p>
          <a:p>
            <a:r>
              <a:rPr lang="tr-TR" i="1" dirty="0" err="1"/>
              <a:t>Kiedy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śmierć</a:t>
            </a:r>
            <a:r>
              <a:rPr lang="tr-TR" i="1" dirty="0"/>
              <a:t> </a:t>
            </a:r>
            <a:r>
              <a:rPr lang="tr-TR" i="1" dirty="0" err="1"/>
              <a:t>wleczonych</a:t>
            </a:r>
            <a:r>
              <a:rPr lang="tr-TR" i="1" dirty="0"/>
              <a:t> </a:t>
            </a:r>
            <a:r>
              <a:rPr lang="tr-TR" i="1" dirty="0" err="1"/>
              <a:t>tłum</a:t>
            </a:r>
            <a:r>
              <a:rPr lang="tr-TR" i="1" dirty="0"/>
              <a:t> </a:t>
            </a:r>
            <a:r>
              <a:rPr lang="tr-TR" i="1" dirty="0" err="1"/>
              <a:t>otoczył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Słyszałeś</a:t>
            </a:r>
            <a:r>
              <a:rPr lang="tr-TR" i="1" dirty="0"/>
              <a:t> </a:t>
            </a:r>
            <a:r>
              <a:rPr lang="tr-TR" i="1" dirty="0" err="1"/>
              <a:t>głosy</a:t>
            </a:r>
            <a:r>
              <a:rPr lang="tr-TR" i="1" dirty="0"/>
              <a:t> </a:t>
            </a:r>
            <a:r>
              <a:rPr lang="tr-TR" i="1" dirty="0" err="1"/>
              <a:t>urągające</a:t>
            </a:r>
            <a:r>
              <a:rPr lang="tr-TR" i="1" dirty="0"/>
              <a:t> im, </a:t>
            </a:r>
            <a:endParaRPr lang="tr-TR" dirty="0"/>
          </a:p>
          <a:p>
            <a:r>
              <a:rPr lang="tr-TR" i="1" dirty="0" err="1"/>
              <a:t>Słyszałeś</a:t>
            </a:r>
            <a:r>
              <a:rPr lang="tr-TR" i="1" dirty="0"/>
              <a:t> </a:t>
            </a:r>
            <a:r>
              <a:rPr lang="tr-TR" i="1" dirty="0" err="1"/>
              <a:t>krzyk</a:t>
            </a:r>
            <a:r>
              <a:rPr lang="tr-TR" i="1" dirty="0"/>
              <a:t>, </a:t>
            </a:r>
            <a:r>
              <a:rPr lang="tr-TR" i="1" dirty="0" err="1"/>
              <a:t>patrzałeś</a:t>
            </a:r>
            <a:r>
              <a:rPr lang="tr-TR" i="1" dirty="0"/>
              <a:t> w </a:t>
            </a:r>
            <a:r>
              <a:rPr lang="tr-TR" i="1" dirty="0" err="1"/>
              <a:t>żywe</a:t>
            </a:r>
            <a:r>
              <a:rPr lang="tr-TR" i="1" dirty="0"/>
              <a:t> </a:t>
            </a:r>
            <a:r>
              <a:rPr lang="tr-TR" i="1" dirty="0" err="1"/>
              <a:t>oczy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Płonęło</a:t>
            </a:r>
            <a:r>
              <a:rPr lang="tr-TR" i="1" dirty="0"/>
              <a:t> </a:t>
            </a:r>
            <a:r>
              <a:rPr lang="tr-TR" i="1" dirty="0" err="1"/>
              <a:t>niebo</a:t>
            </a:r>
            <a:r>
              <a:rPr lang="tr-TR" i="1" dirty="0"/>
              <a:t>. </a:t>
            </a:r>
            <a:r>
              <a:rPr lang="tr-TR" i="1" dirty="0" err="1"/>
              <a:t>Powiew</a:t>
            </a:r>
            <a:r>
              <a:rPr lang="tr-TR" i="1" dirty="0"/>
              <a:t> </a:t>
            </a:r>
            <a:r>
              <a:rPr lang="tr-TR" i="1" dirty="0" err="1"/>
              <a:t>wieczorny</a:t>
            </a:r>
            <a:r>
              <a:rPr lang="tr-TR" i="1" dirty="0"/>
              <a:t> </a:t>
            </a:r>
            <a:r>
              <a:rPr lang="tr-TR" i="1" dirty="0" err="1"/>
              <a:t>niósł</a:t>
            </a:r>
            <a:r>
              <a:rPr lang="tr-TR" i="1" dirty="0"/>
              <a:t> </a:t>
            </a:r>
            <a:r>
              <a:rPr lang="tr-TR" i="1" dirty="0" err="1"/>
              <a:t>dym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powróciłeś</a:t>
            </a:r>
            <a:r>
              <a:rPr lang="tr-TR" i="1" dirty="0"/>
              <a:t> </a:t>
            </a:r>
            <a:r>
              <a:rPr lang="tr-TR" i="1" dirty="0" err="1"/>
              <a:t>znowu</a:t>
            </a:r>
            <a:r>
              <a:rPr lang="tr-TR" i="1" dirty="0"/>
              <a:t> do </a:t>
            </a:r>
            <a:r>
              <a:rPr lang="tr-TR" i="1" dirty="0" err="1"/>
              <a:t>ojczyzny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do </a:t>
            </a:r>
            <a:r>
              <a:rPr lang="tr-TR" i="1" dirty="0" err="1"/>
              <a:t>życia</a:t>
            </a:r>
            <a:r>
              <a:rPr lang="tr-TR" i="1" dirty="0"/>
              <a:t> </a:t>
            </a:r>
            <a:r>
              <a:rPr lang="tr-TR" i="1" dirty="0" err="1"/>
              <a:t>wraca</a:t>
            </a:r>
            <a:r>
              <a:rPr lang="tr-TR" i="1" dirty="0"/>
              <a:t>. </a:t>
            </a:r>
            <a:r>
              <a:rPr lang="tr-TR" i="1" dirty="0" err="1"/>
              <a:t>Patrzysz</a:t>
            </a:r>
            <a:r>
              <a:rPr lang="tr-TR" i="1" dirty="0"/>
              <a:t>: </a:t>
            </a:r>
            <a:r>
              <a:rPr lang="tr-TR" i="1" dirty="0" err="1"/>
              <a:t>kwiat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Rodzi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z </a:t>
            </a:r>
            <a:r>
              <a:rPr lang="tr-TR" i="1" dirty="0" err="1"/>
              <a:t>ziemi</a:t>
            </a:r>
            <a:r>
              <a:rPr lang="tr-TR" i="1" dirty="0"/>
              <a:t> </a:t>
            </a:r>
            <a:r>
              <a:rPr lang="tr-TR" i="1" dirty="0" err="1"/>
              <a:t>żyznej</a:t>
            </a:r>
            <a:r>
              <a:rPr lang="tr-TR" i="1" dirty="0"/>
              <a:t>, </a:t>
            </a:r>
            <a:r>
              <a:rPr lang="tr-TR" i="1" dirty="0" err="1"/>
              <a:t>nazbyt</a:t>
            </a:r>
            <a:r>
              <a:rPr lang="tr-TR" i="1" dirty="0"/>
              <a:t> </a:t>
            </a:r>
            <a:r>
              <a:rPr lang="tr-TR" i="1" dirty="0" err="1"/>
              <a:t>żyznej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wyrzut</a:t>
            </a:r>
            <a:r>
              <a:rPr lang="tr-TR" i="1" dirty="0"/>
              <a:t> </a:t>
            </a:r>
            <a:r>
              <a:rPr lang="tr-TR" i="1" dirty="0" err="1"/>
              <a:t>sumienia</a:t>
            </a:r>
            <a:r>
              <a:rPr lang="tr-TR" i="1" dirty="0"/>
              <a:t> </a:t>
            </a:r>
            <a:r>
              <a:rPr lang="tr-TR" i="1" dirty="0" err="1"/>
              <a:t>zbłękitniał</a:t>
            </a:r>
            <a:r>
              <a:rPr lang="tr-TR" i="1" dirty="0"/>
              <a:t> </a:t>
            </a:r>
            <a:r>
              <a:rPr lang="tr-TR" i="1" dirty="0" err="1"/>
              <a:t>ślad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Dymu</a:t>
            </a:r>
            <a:r>
              <a:rPr lang="tr-TR" i="1" dirty="0"/>
              <a:t>, </a:t>
            </a:r>
            <a:r>
              <a:rPr lang="tr-TR" i="1" dirty="0" err="1"/>
              <a:t>rozwiał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swąd</a:t>
            </a:r>
            <a:r>
              <a:rPr lang="tr-TR" i="1" dirty="0"/>
              <a:t> </a:t>
            </a:r>
            <a:r>
              <a:rPr lang="tr-TR" i="1" dirty="0" err="1"/>
              <a:t>spalenizny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 err="1"/>
              <a:t>Cień</a:t>
            </a:r>
            <a:r>
              <a:rPr lang="tr-TR" i="1" dirty="0"/>
              <a:t> </a:t>
            </a:r>
            <a:r>
              <a:rPr lang="tr-TR" i="1" dirty="0" err="1"/>
              <a:t>nawet</a:t>
            </a:r>
            <a:r>
              <a:rPr lang="tr-TR" i="1" dirty="0"/>
              <a:t> </a:t>
            </a:r>
            <a:r>
              <a:rPr lang="tr-TR" i="1" dirty="0" err="1"/>
              <a:t>zbladł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W </a:t>
            </a:r>
            <a:r>
              <a:rPr lang="tr-TR" i="1" dirty="0" err="1"/>
              <a:t>powietrzu</a:t>
            </a:r>
            <a:r>
              <a:rPr lang="tr-TR" i="1" dirty="0"/>
              <a:t> </a:t>
            </a:r>
            <a:r>
              <a:rPr lang="tr-TR" i="1" dirty="0" err="1"/>
              <a:t>woń</a:t>
            </a:r>
            <a:r>
              <a:rPr lang="tr-TR" i="1" dirty="0"/>
              <a:t> — </a:t>
            </a:r>
            <a:r>
              <a:rPr lang="tr-TR" i="1" dirty="0" err="1"/>
              <a:t>jakby</a:t>
            </a:r>
            <a:r>
              <a:rPr lang="tr-TR" i="1" dirty="0"/>
              <a:t> </a:t>
            </a:r>
            <a:r>
              <a:rPr lang="tr-TR" i="1" dirty="0" err="1"/>
              <a:t>przygotowanie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Dla</a:t>
            </a:r>
            <a:r>
              <a:rPr lang="tr-TR" i="1" dirty="0"/>
              <a:t> </a:t>
            </a:r>
            <a:r>
              <a:rPr lang="tr-TR" i="1" dirty="0" err="1"/>
              <a:t>nowych</a:t>
            </a:r>
            <a:r>
              <a:rPr lang="tr-TR" i="1" dirty="0"/>
              <a:t> </a:t>
            </a:r>
            <a:r>
              <a:rPr lang="tr-TR" i="1" dirty="0" err="1"/>
              <a:t>łodyg</a:t>
            </a:r>
            <a:r>
              <a:rPr lang="tr-TR" i="1" dirty="0"/>
              <a:t>, </a:t>
            </a:r>
            <a:r>
              <a:rPr lang="tr-TR" i="1" dirty="0" err="1"/>
              <a:t>dla</a:t>
            </a:r>
            <a:r>
              <a:rPr lang="tr-TR" i="1" dirty="0"/>
              <a:t> </a:t>
            </a:r>
            <a:r>
              <a:rPr lang="tr-TR" i="1" dirty="0" err="1"/>
              <a:t>nieznanych</a:t>
            </a:r>
            <a:r>
              <a:rPr lang="tr-TR" i="1" dirty="0"/>
              <a:t> </a:t>
            </a:r>
            <a:r>
              <a:rPr lang="tr-TR" i="1" dirty="0" err="1"/>
              <a:t>słów</a:t>
            </a:r>
            <a:endParaRPr lang="tr-TR" dirty="0"/>
          </a:p>
          <a:p>
            <a:r>
              <a:rPr lang="tr-TR" i="1" dirty="0" err="1"/>
              <a:t>Kasztany</a:t>
            </a:r>
            <a:r>
              <a:rPr lang="tr-TR" i="1" dirty="0"/>
              <a:t> </a:t>
            </a:r>
            <a:r>
              <a:rPr lang="tr-TR" i="1" dirty="0" err="1"/>
              <a:t>kwitną</a:t>
            </a:r>
            <a:r>
              <a:rPr lang="tr-TR" i="1" dirty="0"/>
              <a:t>, w </a:t>
            </a:r>
            <a:r>
              <a:rPr lang="tr-TR" i="1" dirty="0" err="1"/>
              <a:t>ziemi</a:t>
            </a:r>
            <a:r>
              <a:rPr lang="tr-TR" i="1" dirty="0"/>
              <a:t> </a:t>
            </a:r>
            <a:r>
              <a:rPr lang="tr-TR" i="1" dirty="0" err="1"/>
              <a:t>rudej</a:t>
            </a:r>
            <a:r>
              <a:rPr lang="tr-TR" i="1" dirty="0"/>
              <a:t> </a:t>
            </a:r>
            <a:r>
              <a:rPr lang="tr-TR" i="1" dirty="0" err="1"/>
              <a:t>ranie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Pracują</a:t>
            </a:r>
            <a:r>
              <a:rPr lang="tr-TR" i="1" dirty="0"/>
              <a:t> </a:t>
            </a:r>
            <a:r>
              <a:rPr lang="tr-TR" i="1" dirty="0" err="1"/>
              <a:t>trawy</a:t>
            </a:r>
            <a:r>
              <a:rPr lang="tr-TR" i="1" dirty="0"/>
              <a:t>, </a:t>
            </a:r>
            <a:r>
              <a:rPr lang="tr-TR" i="1" dirty="0" err="1"/>
              <a:t>aby</a:t>
            </a:r>
            <a:r>
              <a:rPr lang="tr-TR" i="1" dirty="0"/>
              <a:t> </a:t>
            </a:r>
            <a:r>
              <a:rPr lang="tr-TR" i="1" dirty="0" err="1"/>
              <a:t>zszyć</a:t>
            </a:r>
            <a:r>
              <a:rPr lang="tr-TR" i="1" dirty="0"/>
              <a:t> </a:t>
            </a:r>
            <a:r>
              <a:rPr lang="tr-TR" i="1" dirty="0" err="1"/>
              <a:t>tkaninę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Pąki</a:t>
            </a:r>
            <a:r>
              <a:rPr lang="tr-TR" i="1" dirty="0"/>
              <a:t> </a:t>
            </a:r>
            <a:r>
              <a:rPr lang="tr-TR" i="1" dirty="0" err="1"/>
              <a:t>są</a:t>
            </a:r>
            <a:r>
              <a:rPr lang="tr-TR" i="1" dirty="0"/>
              <a:t> </a:t>
            </a:r>
            <a:r>
              <a:rPr lang="tr-TR" i="1" dirty="0" err="1"/>
              <a:t>lepkie</a:t>
            </a:r>
            <a:r>
              <a:rPr lang="tr-TR" i="1" dirty="0"/>
              <a:t>, </a:t>
            </a:r>
            <a:r>
              <a:rPr lang="tr-TR" i="1" dirty="0" err="1"/>
              <a:t>zapada</a:t>
            </a:r>
            <a:r>
              <a:rPr lang="tr-TR" i="1" dirty="0"/>
              <a:t> w </a:t>
            </a:r>
            <a:r>
              <a:rPr lang="tr-TR" i="1" dirty="0" err="1"/>
              <a:t>leszczynę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Woda</a:t>
            </a:r>
            <a:r>
              <a:rPr lang="tr-TR" i="1" dirty="0"/>
              <a:t> i </a:t>
            </a:r>
            <a:r>
              <a:rPr lang="tr-TR" i="1" dirty="0" err="1"/>
              <a:t>szumi</a:t>
            </a:r>
            <a:r>
              <a:rPr lang="tr-TR" i="1" dirty="0"/>
              <a:t> </a:t>
            </a:r>
            <a:r>
              <a:rPr lang="tr-TR" i="1" dirty="0" err="1"/>
              <a:t>znów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Dla</a:t>
            </a:r>
            <a:r>
              <a:rPr lang="tr-TR" i="1" dirty="0"/>
              <a:t> </a:t>
            </a:r>
            <a:r>
              <a:rPr lang="tr-TR" i="1" dirty="0" err="1"/>
              <a:t>kogo</a:t>
            </a:r>
            <a:r>
              <a:rPr lang="tr-TR" i="1" dirty="0"/>
              <a:t> </a:t>
            </a:r>
            <a:r>
              <a:rPr lang="tr-TR" i="1" dirty="0" err="1"/>
              <a:t>rozkosz</a:t>
            </a:r>
            <a:r>
              <a:rPr lang="tr-TR" i="1" dirty="0"/>
              <a:t>? </a:t>
            </a:r>
            <a:r>
              <a:rPr lang="tr-TR" i="1" dirty="0" err="1"/>
              <a:t>objawienie</a:t>
            </a:r>
            <a:r>
              <a:rPr lang="tr-TR" i="1" dirty="0"/>
              <a:t> </a:t>
            </a:r>
            <a:r>
              <a:rPr lang="tr-TR" i="1" dirty="0" err="1"/>
              <a:t>siły</a:t>
            </a:r>
            <a:r>
              <a:rPr lang="tr-TR" i="1" dirty="0"/>
              <a:t>? </a:t>
            </a:r>
            <a:endParaRPr lang="tr-TR" dirty="0"/>
          </a:p>
          <a:p>
            <a:r>
              <a:rPr lang="tr-TR" i="1" dirty="0" err="1"/>
              <a:t>Dla</a:t>
            </a:r>
            <a:r>
              <a:rPr lang="tr-TR" i="1" dirty="0"/>
              <a:t> </a:t>
            </a:r>
            <a:r>
              <a:rPr lang="tr-TR" i="1" dirty="0" err="1"/>
              <a:t>kogo</a:t>
            </a:r>
            <a:r>
              <a:rPr lang="tr-TR" i="1" dirty="0"/>
              <a:t> </a:t>
            </a:r>
            <a:r>
              <a:rPr lang="tr-TR" i="1" dirty="0" err="1"/>
              <a:t>słowik</a:t>
            </a:r>
            <a:r>
              <a:rPr lang="tr-TR" i="1" dirty="0"/>
              <a:t> w </a:t>
            </a:r>
            <a:r>
              <a:rPr lang="tr-TR" i="1" dirty="0" err="1"/>
              <a:t>gąszczu</a:t>
            </a:r>
            <a:r>
              <a:rPr lang="tr-TR" i="1" dirty="0"/>
              <a:t> </a:t>
            </a:r>
            <a:r>
              <a:rPr lang="tr-TR" i="1" dirty="0" err="1"/>
              <a:t>młodych</a:t>
            </a:r>
            <a:r>
              <a:rPr lang="tr-TR" i="1" dirty="0"/>
              <a:t> </a:t>
            </a:r>
            <a:r>
              <a:rPr lang="tr-TR" i="1" dirty="0" err="1"/>
              <a:t>drzew</a:t>
            </a:r>
            <a:r>
              <a:rPr lang="tr-TR" i="1" dirty="0"/>
              <a:t>? </a:t>
            </a:r>
            <a:endParaRPr lang="tr-TR" dirty="0"/>
          </a:p>
          <a:p>
            <a:r>
              <a:rPr lang="tr-TR" i="1" dirty="0" err="1"/>
              <a:t>Zanosi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i </a:t>
            </a:r>
            <a:r>
              <a:rPr lang="tr-TR" i="1" dirty="0" err="1"/>
              <a:t>zrywa</a:t>
            </a:r>
            <a:r>
              <a:rPr lang="tr-TR" i="1" dirty="0"/>
              <a:t> </a:t>
            </a:r>
            <a:r>
              <a:rPr lang="tr-TR" i="1" dirty="0" err="1"/>
              <a:t>jego</a:t>
            </a:r>
            <a:r>
              <a:rPr lang="tr-TR" i="1" dirty="0"/>
              <a:t> </a:t>
            </a:r>
            <a:r>
              <a:rPr lang="tr-TR" i="1" dirty="0" err="1"/>
              <a:t>śpiew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Jakby</a:t>
            </a:r>
            <a:r>
              <a:rPr lang="tr-TR" i="1" dirty="0"/>
              <a:t> </a:t>
            </a:r>
            <a:r>
              <a:rPr lang="tr-TR" i="1" dirty="0" err="1"/>
              <a:t>fontanny</a:t>
            </a:r>
            <a:r>
              <a:rPr lang="tr-TR" i="1" dirty="0"/>
              <a:t> </a:t>
            </a:r>
            <a:r>
              <a:rPr lang="tr-TR" i="1" dirty="0" err="1"/>
              <a:t>światła</a:t>
            </a:r>
            <a:r>
              <a:rPr lang="tr-TR" i="1" dirty="0"/>
              <a:t>  w </a:t>
            </a:r>
            <a:r>
              <a:rPr lang="tr-TR" i="1" dirty="0" err="1"/>
              <a:t>niebo</a:t>
            </a:r>
            <a:r>
              <a:rPr lang="tr-TR" i="1" dirty="0"/>
              <a:t> </a:t>
            </a:r>
            <a:r>
              <a:rPr lang="tr-TR" i="1" dirty="0" err="1"/>
              <a:t>biły</a:t>
            </a:r>
            <a:r>
              <a:rPr lang="tr-TR" i="1" dirty="0"/>
              <a:t> — 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bardziej</a:t>
            </a:r>
            <a:r>
              <a:rPr lang="tr-TR" i="1" dirty="0"/>
              <a:t> </a:t>
            </a:r>
            <a:r>
              <a:rPr lang="tr-TR" i="1" dirty="0" err="1"/>
              <a:t>wrogie</a:t>
            </a:r>
            <a:r>
              <a:rPr lang="tr-TR" i="1" dirty="0"/>
              <a:t>, </a:t>
            </a:r>
            <a:r>
              <a:rPr lang="tr-TR" i="1" dirty="0" err="1"/>
              <a:t>bardziej</a:t>
            </a:r>
            <a:r>
              <a:rPr lang="tr-TR" i="1" dirty="0"/>
              <a:t> </a:t>
            </a:r>
            <a:r>
              <a:rPr lang="tr-TR" i="1" dirty="0" err="1"/>
              <a:t>obojętne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Od </a:t>
            </a:r>
            <a:r>
              <a:rPr lang="tr-TR" i="1" dirty="0" err="1"/>
              <a:t>tej</a:t>
            </a:r>
            <a:r>
              <a:rPr lang="tr-TR" i="1" dirty="0"/>
              <a:t> </a:t>
            </a:r>
            <a:r>
              <a:rPr lang="tr-TR" i="1" dirty="0" err="1"/>
              <a:t>masowej</a:t>
            </a:r>
            <a:r>
              <a:rPr lang="tr-TR" i="1" dirty="0"/>
              <a:t> </a:t>
            </a:r>
            <a:r>
              <a:rPr lang="tr-TR" i="1" dirty="0" err="1"/>
              <a:t>nieludzkiej</a:t>
            </a:r>
            <a:r>
              <a:rPr lang="tr-TR" i="1" dirty="0"/>
              <a:t> </a:t>
            </a:r>
            <a:r>
              <a:rPr lang="tr-TR" i="1" dirty="0" err="1"/>
              <a:t>mogiły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Jest </a:t>
            </a:r>
            <a:r>
              <a:rPr lang="tr-TR" i="1" dirty="0" err="1"/>
              <a:t>piękno</a:t>
            </a:r>
            <a:r>
              <a:rPr lang="tr-TR" i="1" dirty="0"/>
              <a:t> </a:t>
            </a:r>
            <a:r>
              <a:rPr lang="tr-TR" i="1" dirty="0" err="1"/>
              <a:t>ziemi</a:t>
            </a:r>
            <a:r>
              <a:rPr lang="tr-TR" i="1" dirty="0"/>
              <a:t>. A </a:t>
            </a:r>
            <a:r>
              <a:rPr lang="tr-TR" i="1" dirty="0" err="1"/>
              <a:t>kto</a:t>
            </a:r>
            <a:r>
              <a:rPr lang="tr-TR" i="1" dirty="0"/>
              <a:t> w s</a:t>
            </a:r>
            <a:r>
              <a:rPr lang="pl-PL" i="1" dirty="0"/>
              <a:t>ł</a:t>
            </a:r>
            <a:r>
              <a:rPr lang="tr-TR" i="1" dirty="0" err="1"/>
              <a:t>owa</a:t>
            </a:r>
            <a:r>
              <a:rPr lang="tr-TR" i="1" dirty="0"/>
              <a:t> </a:t>
            </a:r>
            <a:r>
              <a:rPr lang="tr-TR" i="1" dirty="0" err="1"/>
              <a:t>pięknie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Zatracał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</a:t>
            </a:r>
            <a:r>
              <a:rPr lang="tr-TR" i="1" dirty="0" err="1"/>
              <a:t>jak</a:t>
            </a:r>
            <a:r>
              <a:rPr lang="tr-TR" i="1" dirty="0"/>
              <a:t> w </a:t>
            </a:r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widzianej</a:t>
            </a:r>
            <a:r>
              <a:rPr lang="tr-TR" i="1" dirty="0"/>
              <a:t> </a:t>
            </a:r>
            <a:r>
              <a:rPr lang="tr-TR" i="1" dirty="0" err="1"/>
              <a:t>twarzy</a:t>
            </a:r>
            <a:r>
              <a:rPr lang="tr-TR" i="1" dirty="0"/>
              <a:t>,</a:t>
            </a:r>
            <a:endParaRPr lang="tr-TR" dirty="0"/>
          </a:p>
          <a:p>
            <a:r>
              <a:rPr lang="tr-TR" i="1" dirty="0"/>
              <a:t> </a:t>
            </a:r>
            <a:r>
              <a:rPr lang="tr-TR" i="1" dirty="0" err="1"/>
              <a:t>Tego</a:t>
            </a:r>
            <a:r>
              <a:rPr lang="tr-TR" i="1" dirty="0"/>
              <a:t> </a:t>
            </a:r>
            <a:r>
              <a:rPr lang="tr-TR" i="1" dirty="0" err="1"/>
              <a:t>dźwięk</a:t>
            </a:r>
            <a:r>
              <a:rPr lang="tr-TR" i="1" dirty="0"/>
              <a:t> </a:t>
            </a:r>
            <a:r>
              <a:rPr lang="tr-TR" i="1" dirty="0" err="1"/>
              <a:t>czysty</a:t>
            </a:r>
            <a:r>
              <a:rPr lang="tr-TR" i="1" dirty="0"/>
              <a:t>, </a:t>
            </a:r>
            <a:r>
              <a:rPr lang="tr-TR" i="1" dirty="0" err="1"/>
              <a:t>zbyt</a:t>
            </a:r>
            <a:r>
              <a:rPr lang="tr-TR" i="1" dirty="0"/>
              <a:t> </a:t>
            </a:r>
            <a:r>
              <a:rPr lang="tr-TR" i="1" dirty="0" err="1"/>
              <a:t>czysty</a:t>
            </a:r>
            <a:r>
              <a:rPr lang="tr-TR" i="1" dirty="0"/>
              <a:t>, </a:t>
            </a:r>
            <a:r>
              <a:rPr lang="tr-TR" i="1" dirty="0" err="1"/>
              <a:t>przeważy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Zmieszana</a:t>
            </a:r>
            <a:r>
              <a:rPr lang="tr-TR" i="1" dirty="0"/>
              <a:t> z </a:t>
            </a:r>
            <a:r>
              <a:rPr lang="tr-TR" i="1" dirty="0" err="1"/>
              <a:t>ziemią</a:t>
            </a:r>
            <a:r>
              <a:rPr lang="tr-TR" i="1" dirty="0"/>
              <a:t> </a:t>
            </a:r>
            <a:r>
              <a:rPr lang="tr-TR" i="1" dirty="0" err="1"/>
              <a:t>krew</a:t>
            </a:r>
            <a:r>
              <a:rPr lang="tr-TR" i="1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042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620688"/>
            <a:ext cx="8568952" cy="5976664"/>
          </a:xfrm>
        </p:spPr>
        <p:txBody>
          <a:bodyPr numCol="2">
            <a:normAutofit fontScale="55000" lnSpcReduction="20000"/>
          </a:bodyPr>
          <a:lstStyle/>
          <a:p>
            <a:r>
              <a:rPr lang="tr-TR" b="1" i="1" dirty="0" err="1"/>
              <a:t>Rozrachunek</a:t>
            </a:r>
            <a:endParaRPr lang="tr-TR" dirty="0"/>
          </a:p>
          <a:p>
            <a:r>
              <a:rPr lang="tr-TR" i="1" dirty="0" err="1"/>
              <a:t>Nie</a:t>
            </a:r>
            <a:r>
              <a:rPr lang="tr-TR" i="1" dirty="0"/>
              <a:t> </a:t>
            </a:r>
            <a:r>
              <a:rPr lang="tr-TR" i="1" dirty="0" err="1"/>
              <a:t>wiem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dopiero</a:t>
            </a:r>
            <a:r>
              <a:rPr lang="tr-TR" i="1" dirty="0"/>
              <a:t> </a:t>
            </a:r>
            <a:r>
              <a:rPr lang="tr-TR" i="1" dirty="0" err="1"/>
              <a:t>dachy</a:t>
            </a:r>
            <a:r>
              <a:rPr lang="tr-TR" i="1" dirty="0"/>
              <a:t> </a:t>
            </a:r>
            <a:r>
              <a:rPr lang="tr-TR" i="1" dirty="0" err="1"/>
              <a:t>obliczam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świat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ze </a:t>
            </a:r>
            <a:r>
              <a:rPr lang="tr-TR" i="1" dirty="0" err="1"/>
              <a:t>mną</a:t>
            </a:r>
            <a:r>
              <a:rPr lang="tr-TR" i="1" dirty="0"/>
              <a:t> w </a:t>
            </a:r>
            <a:r>
              <a:rPr lang="tr-TR" i="1" dirty="0" err="1"/>
              <a:t>twojej</a:t>
            </a:r>
            <a:r>
              <a:rPr lang="tr-TR" i="1" dirty="0"/>
              <a:t> </a:t>
            </a:r>
            <a:r>
              <a:rPr lang="tr-TR" i="1" dirty="0" err="1"/>
              <a:t>sprawie</a:t>
            </a:r>
            <a:r>
              <a:rPr lang="tr-TR" i="1" dirty="0"/>
              <a:t> </a:t>
            </a:r>
            <a:r>
              <a:rPr lang="tr-TR" i="1" dirty="0" err="1"/>
              <a:t>ułoży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Mam</a:t>
            </a:r>
            <a:r>
              <a:rPr lang="tr-TR" i="1" dirty="0"/>
              <a:t> </a:t>
            </a:r>
            <a:r>
              <a:rPr lang="tr-TR" i="1" dirty="0" err="1"/>
              <a:t>pokój</a:t>
            </a:r>
            <a:r>
              <a:rPr lang="tr-TR" i="1" dirty="0"/>
              <a:t> z </a:t>
            </a:r>
            <a:r>
              <a:rPr lang="tr-TR" i="1" dirty="0" err="1"/>
              <a:t>chwil</a:t>
            </a:r>
            <a:r>
              <a:rPr lang="tr-TR" i="1" dirty="0"/>
              <a:t> </a:t>
            </a:r>
            <a:r>
              <a:rPr lang="tr-TR" i="1" dirty="0" err="1"/>
              <a:t>przedwieczornych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mieszkam</a:t>
            </a:r>
            <a:r>
              <a:rPr lang="tr-TR" i="1" dirty="0"/>
              <a:t> — </a:t>
            </a:r>
            <a:r>
              <a:rPr lang="tr-TR" i="1" dirty="0" err="1"/>
              <a:t>naprawdę</a:t>
            </a:r>
            <a:r>
              <a:rPr lang="tr-TR" i="1" dirty="0"/>
              <a:t> </a:t>
            </a:r>
            <a:r>
              <a:rPr lang="tr-TR" i="1" dirty="0" err="1"/>
              <a:t>mieszkam</a:t>
            </a:r>
            <a:r>
              <a:rPr lang="tr-TR" i="1" dirty="0"/>
              <a:t> w </a:t>
            </a:r>
            <a:r>
              <a:rPr lang="tr-TR" i="1" dirty="0" err="1"/>
              <a:t>zorzy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Już</a:t>
            </a:r>
            <a:r>
              <a:rPr lang="tr-TR" i="1" dirty="0"/>
              <a:t> </a:t>
            </a:r>
            <a:r>
              <a:rPr lang="tr-TR" i="1" dirty="0" err="1"/>
              <a:t>cichnie</a:t>
            </a:r>
            <a:r>
              <a:rPr lang="tr-TR" i="1" dirty="0"/>
              <a:t> </a:t>
            </a:r>
            <a:r>
              <a:rPr lang="tr-TR" i="1" dirty="0" err="1"/>
              <a:t>liczników</a:t>
            </a:r>
            <a:r>
              <a:rPr lang="tr-TR" i="1" dirty="0"/>
              <a:t> </a:t>
            </a:r>
            <a:r>
              <a:rPr lang="tr-TR" i="1" dirty="0" err="1"/>
              <a:t>ćwierkot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/>
              <a:t>w </a:t>
            </a:r>
            <a:r>
              <a:rPr lang="tr-TR" i="1" dirty="0" err="1"/>
              <a:t>lesie</a:t>
            </a:r>
            <a:r>
              <a:rPr lang="tr-TR" i="1" dirty="0"/>
              <a:t> </a:t>
            </a:r>
            <a:r>
              <a:rPr lang="tr-TR" i="1" dirty="0" err="1"/>
              <a:t>ścian</a:t>
            </a:r>
            <a:r>
              <a:rPr lang="tr-TR" i="1" dirty="0"/>
              <a:t> </a:t>
            </a:r>
            <a:r>
              <a:rPr lang="tr-TR" i="1" dirty="0" err="1"/>
              <a:t>zapada</a:t>
            </a:r>
            <a:r>
              <a:rPr lang="tr-TR" i="1" dirty="0"/>
              <a:t> </a:t>
            </a:r>
            <a:r>
              <a:rPr lang="tr-TR" i="1" dirty="0" err="1"/>
              <a:t>mrok</a:t>
            </a:r>
            <a:r>
              <a:rPr lang="tr-TR" i="1" dirty="0"/>
              <a:t>: </a:t>
            </a:r>
            <a:r>
              <a:rPr lang="tr-TR" i="1" dirty="0" err="1"/>
              <a:t>sufit</a:t>
            </a:r>
            <a:r>
              <a:rPr lang="tr-TR" i="1" dirty="0"/>
              <a:t> — 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plac</a:t>
            </a:r>
            <a:r>
              <a:rPr lang="tr-TR" i="1" dirty="0"/>
              <a:t> </a:t>
            </a:r>
            <a:r>
              <a:rPr lang="tr-TR" i="1" dirty="0" err="1"/>
              <a:t>naraz</a:t>
            </a:r>
            <a:r>
              <a:rPr lang="tr-TR" i="1" dirty="0"/>
              <a:t> w </a:t>
            </a:r>
            <a:r>
              <a:rPr lang="tr-TR" i="1" dirty="0" err="1"/>
              <a:t>czterech</a:t>
            </a:r>
            <a:r>
              <a:rPr lang="tr-TR" i="1" dirty="0"/>
              <a:t> </a:t>
            </a:r>
            <a:r>
              <a:rPr lang="tr-TR" i="1" dirty="0" err="1"/>
              <a:t>rogach</a:t>
            </a:r>
            <a:r>
              <a:rPr lang="tr-TR" i="1" dirty="0"/>
              <a:t> </a:t>
            </a:r>
            <a:r>
              <a:rPr lang="tr-TR" i="1" dirty="0" err="1"/>
              <a:t>podpalono</a:t>
            </a:r>
            <a:r>
              <a:rPr lang="tr-TR" i="1" dirty="0"/>
              <a:t> mi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przestrzał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neony</a:t>
            </a:r>
            <a:r>
              <a:rPr lang="tr-TR" i="1" dirty="0"/>
              <a:t>, </a:t>
            </a:r>
            <a:r>
              <a:rPr lang="tr-TR" i="1" dirty="0" err="1"/>
              <a:t>pożar</a:t>
            </a:r>
            <a:r>
              <a:rPr lang="tr-TR" i="1" dirty="0"/>
              <a:t> </a:t>
            </a:r>
            <a:r>
              <a:rPr lang="tr-TR" i="1" dirty="0" err="1"/>
              <a:t>okien</a:t>
            </a:r>
            <a:r>
              <a:rPr lang="tr-TR" i="1" dirty="0"/>
              <a:t>, </a:t>
            </a:r>
            <a:r>
              <a:rPr lang="tr-TR" i="1" dirty="0" err="1"/>
              <a:t>przestrzeń</a:t>
            </a:r>
            <a:r>
              <a:rPr lang="tr-TR" i="1" dirty="0"/>
              <a:t> w </a:t>
            </a:r>
            <a:r>
              <a:rPr lang="tr-TR" i="1" dirty="0" err="1"/>
              <a:t>zgliszczach</a:t>
            </a:r>
            <a:r>
              <a:rPr lang="tr-TR" i="1" dirty="0"/>
              <a:t>! 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...</a:t>
            </a:r>
            <a:r>
              <a:rPr lang="tr-TR" i="1" dirty="0" err="1"/>
              <a:t>Jak</a:t>
            </a:r>
            <a:r>
              <a:rPr lang="tr-TR" i="1" dirty="0"/>
              <a:t> </a:t>
            </a:r>
            <a:r>
              <a:rPr lang="tr-TR" i="1" dirty="0" err="1"/>
              <a:t>śmieszne</a:t>
            </a:r>
            <a:r>
              <a:rPr lang="tr-TR" i="1" dirty="0"/>
              <a:t>: </a:t>
            </a:r>
            <a:r>
              <a:rPr lang="tr-TR" i="1" dirty="0" err="1"/>
              <a:t>nad</a:t>
            </a:r>
            <a:r>
              <a:rPr lang="tr-TR" i="1" dirty="0"/>
              <a:t> </a:t>
            </a:r>
            <a:r>
              <a:rPr lang="tr-TR" i="1" dirty="0" err="1"/>
              <a:t>jedynym</a:t>
            </a:r>
            <a:r>
              <a:rPr lang="tr-TR" i="1" dirty="0"/>
              <a:t> </a:t>
            </a:r>
            <a:r>
              <a:rPr lang="tr-TR" i="1" dirty="0" err="1"/>
              <a:t>okratowanym</a:t>
            </a:r>
            <a:r>
              <a:rPr lang="tr-TR" i="1" dirty="0"/>
              <a:t> </a:t>
            </a:r>
            <a:r>
              <a:rPr lang="tr-TR" i="1" dirty="0" err="1"/>
              <a:t>drzewem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gwiazdka</a:t>
            </a:r>
            <a:r>
              <a:rPr lang="tr-TR" i="1" dirty="0"/>
              <a:t>: </a:t>
            </a:r>
            <a:r>
              <a:rPr lang="tr-TR" i="1" dirty="0" err="1"/>
              <a:t>ptasi</a:t>
            </a:r>
            <a:r>
              <a:rPr lang="tr-TR" i="1" dirty="0"/>
              <a:t> </a:t>
            </a:r>
            <a:r>
              <a:rPr lang="tr-TR" i="1" dirty="0" err="1"/>
              <a:t>reflektor</a:t>
            </a:r>
            <a:r>
              <a:rPr lang="tr-TR" i="1" dirty="0"/>
              <a:t>. 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Długom</a:t>
            </a:r>
            <a:r>
              <a:rPr lang="tr-TR" i="1" dirty="0"/>
              <a:t> </a:t>
            </a:r>
            <a:r>
              <a:rPr lang="tr-TR" i="1" dirty="0" err="1"/>
              <a:t>się</a:t>
            </a:r>
            <a:r>
              <a:rPr lang="tr-TR" i="1" dirty="0"/>
              <a:t> o </a:t>
            </a:r>
            <a:r>
              <a:rPr lang="tr-TR" i="1" dirty="0" err="1"/>
              <a:t>dom</a:t>
            </a:r>
            <a:r>
              <a:rPr lang="tr-TR" i="1" dirty="0"/>
              <a:t> </a:t>
            </a:r>
            <a:r>
              <a:rPr lang="tr-TR" i="1" dirty="0" err="1"/>
              <a:t>sprzeczał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/>
              <a:t>a </a:t>
            </a:r>
            <a:r>
              <a:rPr lang="tr-TR" i="1" dirty="0" err="1"/>
              <a:t>dziś</a:t>
            </a:r>
            <a:r>
              <a:rPr lang="tr-TR" i="1" dirty="0"/>
              <a:t> </a:t>
            </a:r>
            <a:r>
              <a:rPr lang="tr-TR" i="1" dirty="0" err="1"/>
              <a:t>tylko</a:t>
            </a:r>
            <a:r>
              <a:rPr lang="tr-TR" i="1" dirty="0"/>
              <a:t> </a:t>
            </a:r>
            <a:r>
              <a:rPr lang="tr-TR" i="1" dirty="0" err="1"/>
              <a:t>przeszukuję</a:t>
            </a:r>
            <a:r>
              <a:rPr lang="tr-TR" i="1" dirty="0"/>
              <a:t>- </a:t>
            </a:r>
            <a:r>
              <a:rPr lang="tr-TR" i="1" dirty="0" err="1"/>
              <a:t>spalony</a:t>
            </a:r>
            <a:r>
              <a:rPr lang="tr-TR" i="1" dirty="0"/>
              <a:t>- do </a:t>
            </a:r>
            <a:r>
              <a:rPr lang="tr-TR" i="1" dirty="0" err="1"/>
              <a:t>koła</a:t>
            </a:r>
            <a:endParaRPr lang="tr-TR" dirty="0"/>
          </a:p>
          <a:p>
            <a:r>
              <a:rPr lang="tr-TR" i="1" dirty="0" err="1"/>
              <a:t>jaworowe</a:t>
            </a:r>
            <a:r>
              <a:rPr lang="tr-TR" i="1" dirty="0"/>
              <a:t> </a:t>
            </a:r>
            <a:r>
              <a:rPr lang="tr-TR" i="1" dirty="0" err="1"/>
              <a:t>toporzysko</a:t>
            </a:r>
            <a:r>
              <a:rPr lang="tr-TR" i="1" dirty="0"/>
              <a:t> bez </a:t>
            </a:r>
            <a:r>
              <a:rPr lang="tr-TR" i="1" dirty="0" err="1"/>
              <a:t>siekierki</a:t>
            </a:r>
            <a:r>
              <a:rPr lang="tr-TR" i="1" dirty="0"/>
              <a:t> </a:t>
            </a:r>
            <a:r>
              <a:rPr lang="tr-TR" i="1" dirty="0" err="1"/>
              <a:t>wygrzebuję</a:t>
            </a:r>
            <a:r>
              <a:rPr lang="tr-TR" i="1" dirty="0"/>
              <a:t> z </a:t>
            </a:r>
            <a:r>
              <a:rPr lang="tr-TR" i="1" dirty="0" err="1"/>
              <a:t>powietrza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co</a:t>
            </a:r>
            <a:r>
              <a:rPr lang="tr-TR" i="1" dirty="0"/>
              <a:t> </a:t>
            </a:r>
            <a:r>
              <a:rPr lang="tr-TR" i="1" dirty="0" err="1"/>
              <a:t>noc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ciułam</a:t>
            </a:r>
            <a:r>
              <a:rPr lang="tr-TR" i="1" dirty="0"/>
              <a:t> </a:t>
            </a:r>
            <a:r>
              <a:rPr lang="tr-TR" i="1" dirty="0" err="1"/>
              <a:t>słomę</a:t>
            </a:r>
            <a:r>
              <a:rPr lang="tr-TR" i="1" dirty="0"/>
              <a:t> </a:t>
            </a:r>
            <a:r>
              <a:rPr lang="tr-TR" i="1" dirty="0" err="1"/>
              <a:t>płonącą</a:t>
            </a:r>
            <a:r>
              <a:rPr lang="tr-TR" i="1" dirty="0"/>
              <a:t>, </a:t>
            </a:r>
            <a:r>
              <a:rPr lang="tr-TR" i="1" dirty="0" err="1"/>
              <a:t>aby</a:t>
            </a:r>
            <a:r>
              <a:rPr lang="tr-TR" i="1" dirty="0"/>
              <a:t> </a:t>
            </a:r>
            <a:r>
              <a:rPr lang="tr-TR" i="1" dirty="0" err="1"/>
              <a:t>nową</a:t>
            </a:r>
            <a:r>
              <a:rPr lang="tr-TR" i="1" dirty="0"/>
              <a:t> </a:t>
            </a:r>
            <a:r>
              <a:rPr lang="tr-TR" i="1" dirty="0" err="1"/>
              <a:t>strzechę</a:t>
            </a:r>
            <a:r>
              <a:rPr lang="tr-TR" i="1" dirty="0"/>
              <a:t> </a:t>
            </a:r>
            <a:r>
              <a:rPr lang="tr-TR" i="1" dirty="0" err="1"/>
              <a:t>uwić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chodzę</a:t>
            </a:r>
            <a:r>
              <a:rPr lang="tr-TR" i="1" dirty="0"/>
              <a:t>, </a:t>
            </a:r>
            <a:r>
              <a:rPr lang="tr-TR" i="1" dirty="0" err="1"/>
              <a:t>chłopskim</a:t>
            </a:r>
            <a:r>
              <a:rPr lang="tr-TR" i="1" dirty="0"/>
              <a:t> </a:t>
            </a:r>
            <a:r>
              <a:rPr lang="tr-TR" i="1" dirty="0" err="1"/>
              <a:t>zwyczajem</a:t>
            </a:r>
            <a:r>
              <a:rPr lang="tr-TR" i="1" dirty="0"/>
              <a:t>, „</a:t>
            </a:r>
            <a:r>
              <a:rPr lang="tr-TR" i="1" dirty="0" err="1"/>
              <a:t>po</a:t>
            </a:r>
            <a:r>
              <a:rPr lang="tr-TR" i="1" dirty="0"/>
              <a:t> </a:t>
            </a:r>
            <a:r>
              <a:rPr lang="tr-TR" i="1" dirty="0" err="1"/>
              <a:t>pogorzeli</a:t>
            </a:r>
            <a:r>
              <a:rPr lang="tr-TR" i="1" dirty="0"/>
              <a:t>". 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/>
              <a:t>A </a:t>
            </a:r>
            <a:r>
              <a:rPr lang="tr-TR" i="1" dirty="0" err="1"/>
              <a:t>trzeba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na</a:t>
            </a:r>
            <a:r>
              <a:rPr lang="tr-TR" i="1" dirty="0"/>
              <a:t> </a:t>
            </a:r>
            <a:r>
              <a:rPr lang="tr-TR" i="1" dirty="0" err="1"/>
              <a:t>wsi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trzeba</a:t>
            </a:r>
            <a:r>
              <a:rPr lang="tr-TR" i="1" dirty="0"/>
              <a:t> </a:t>
            </a:r>
            <a:r>
              <a:rPr lang="tr-TR" i="1" dirty="0" err="1"/>
              <a:t>było</a:t>
            </a:r>
            <a:r>
              <a:rPr lang="tr-TR" i="1" dirty="0"/>
              <a:t> </a:t>
            </a:r>
            <a:r>
              <a:rPr lang="tr-TR" i="1" dirty="0" err="1"/>
              <a:t>sokoła</a:t>
            </a:r>
            <a:r>
              <a:rPr lang="tr-TR" i="1" dirty="0"/>
              <a:t> </a:t>
            </a:r>
            <a:r>
              <a:rPr lang="tr-TR" i="1" dirty="0" err="1"/>
              <a:t>oddali</a:t>
            </a:r>
            <a:r>
              <a:rPr lang="tr-TR" i="1" dirty="0"/>
              <a:t> </a:t>
            </a:r>
            <a:r>
              <a:rPr lang="tr-TR" i="1" dirty="0" err="1"/>
              <a:t>ustrzelić</a:t>
            </a:r>
            <a:r>
              <a:rPr lang="tr-TR" i="1" dirty="0"/>
              <a:t>, </a:t>
            </a:r>
            <a:endParaRPr lang="tr-TR" dirty="0"/>
          </a:p>
          <a:p>
            <a:r>
              <a:rPr lang="tr-TR" i="1" dirty="0" err="1"/>
              <a:t>ale</a:t>
            </a:r>
            <a:r>
              <a:rPr lang="tr-TR" i="1" dirty="0"/>
              <a:t> </a:t>
            </a:r>
            <a:r>
              <a:rPr lang="tr-TR" i="1" dirty="0" err="1"/>
              <a:t>tyś</a:t>
            </a:r>
            <a:r>
              <a:rPr lang="tr-TR" i="1" dirty="0"/>
              <a:t> </a:t>
            </a:r>
            <a:r>
              <a:rPr lang="tr-TR" i="1" dirty="0" err="1"/>
              <a:t>mnie</a:t>
            </a:r>
            <a:r>
              <a:rPr lang="tr-TR" i="1" dirty="0"/>
              <a:t> </a:t>
            </a:r>
            <a:r>
              <a:rPr lang="tr-TR" i="1" dirty="0" err="1"/>
              <a:t>ptakami</a:t>
            </a:r>
            <a:r>
              <a:rPr lang="tr-TR" i="1" dirty="0"/>
              <a:t> </a:t>
            </a:r>
            <a:r>
              <a:rPr lang="tr-TR" i="1" dirty="0" err="1"/>
              <a:t>zakrzyczał</a:t>
            </a:r>
            <a:r>
              <a:rPr lang="tr-TR" i="1" dirty="0"/>
              <a:t>, </a:t>
            </a:r>
            <a:endParaRPr lang="tr-TR" dirty="0"/>
          </a:p>
          <a:p>
            <a:r>
              <a:rPr lang="tr-TR" i="1" dirty="0" err="1"/>
              <a:t>tyś</a:t>
            </a:r>
            <a:r>
              <a:rPr lang="tr-TR" i="1" dirty="0"/>
              <a:t> o </a:t>
            </a:r>
            <a:r>
              <a:rPr lang="tr-TR" i="1" dirty="0" err="1"/>
              <a:t>zmierzchu</a:t>
            </a:r>
            <a:r>
              <a:rPr lang="tr-TR" i="1" dirty="0"/>
              <a:t> </a:t>
            </a:r>
            <a:r>
              <a:rPr lang="tr-TR" i="1" dirty="0" err="1"/>
              <a:t>błysnął</a:t>
            </a:r>
            <a:r>
              <a:rPr lang="tr-TR" i="1" dirty="0"/>
              <a:t> z </a:t>
            </a:r>
            <a:r>
              <a:rPr lang="tr-TR" i="1" dirty="0" err="1"/>
              <a:t>fuzji</a:t>
            </a:r>
            <a:r>
              <a:rPr lang="tr-TR" i="1" dirty="0"/>
              <a:t> </a:t>
            </a:r>
            <a:r>
              <a:rPr lang="tr-TR" i="1" dirty="0" err="1"/>
              <a:t>chybił-trafił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 err="1"/>
              <a:t>moją</a:t>
            </a:r>
            <a:r>
              <a:rPr lang="tr-TR" i="1" dirty="0"/>
              <a:t> </a:t>
            </a:r>
            <a:r>
              <a:rPr lang="tr-TR" i="1" dirty="0" err="1"/>
              <a:t>gwiazdę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 err="1"/>
              <a:t>Wymierzyłeś</a:t>
            </a:r>
            <a:r>
              <a:rPr lang="tr-TR" i="1" dirty="0"/>
              <a:t>- </a:t>
            </a:r>
            <a:r>
              <a:rPr lang="tr-TR" i="1" dirty="0" err="1"/>
              <a:t>opasany</a:t>
            </a:r>
            <a:r>
              <a:rPr lang="tr-TR" i="1" dirty="0"/>
              <a:t> </a:t>
            </a:r>
            <a:r>
              <a:rPr lang="tr-TR" i="1" dirty="0" err="1"/>
              <a:t>obwodem</a:t>
            </a:r>
            <a:endParaRPr lang="tr-TR" dirty="0"/>
          </a:p>
          <a:p>
            <a:r>
              <a:rPr lang="tr-TR" i="1" dirty="0" err="1"/>
              <a:t>Ogromu</a:t>
            </a:r>
            <a:r>
              <a:rPr lang="tr-TR" i="1" dirty="0"/>
              <a:t>- </a:t>
            </a:r>
            <a:r>
              <a:rPr lang="tr-TR" i="1" dirty="0" err="1"/>
              <a:t>wymierzyłeś</a:t>
            </a:r>
            <a:r>
              <a:rPr lang="tr-TR" i="1" dirty="0"/>
              <a:t> mi </a:t>
            </a:r>
            <a:r>
              <a:rPr lang="tr-TR" i="1" dirty="0" err="1"/>
              <a:t>parcelę</a:t>
            </a:r>
            <a:r>
              <a:rPr lang="tr-TR" i="1" dirty="0"/>
              <a:t> </a:t>
            </a:r>
            <a:r>
              <a:rPr lang="tr-TR" i="1" dirty="0" err="1"/>
              <a:t>pod</a:t>
            </a:r>
            <a:r>
              <a:rPr lang="tr-TR" i="1" dirty="0"/>
              <a:t> </a:t>
            </a:r>
            <a:r>
              <a:rPr lang="tr-TR" i="1" dirty="0" err="1"/>
              <a:t>budowę</a:t>
            </a:r>
            <a:endParaRPr lang="tr-TR" dirty="0"/>
          </a:p>
          <a:p>
            <a:r>
              <a:rPr lang="tr-TR" i="1" dirty="0" err="1"/>
              <a:t>Gniazda</a:t>
            </a:r>
            <a:r>
              <a:rPr lang="tr-TR" i="1" dirty="0"/>
              <a:t>.</a:t>
            </a:r>
            <a:endParaRPr lang="tr-TR" dirty="0"/>
          </a:p>
          <a:p>
            <a:r>
              <a:rPr lang="tr-TR" i="1" dirty="0"/>
              <a:t> </a:t>
            </a:r>
            <a:endParaRPr lang="tr-TR" dirty="0"/>
          </a:p>
          <a:p>
            <a:r>
              <a:rPr lang="tr-TR" i="1" dirty="0" err="1"/>
              <a:t>Dlatego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dzisiaj</a:t>
            </a:r>
            <a:r>
              <a:rPr lang="tr-TR" i="1" dirty="0"/>
              <a:t> </a:t>
            </a:r>
            <a:r>
              <a:rPr lang="tr-TR" i="1" dirty="0" err="1"/>
              <a:t>wybieram</a:t>
            </a:r>
            <a:r>
              <a:rPr lang="tr-TR" i="1" dirty="0"/>
              <a:t> </a:t>
            </a:r>
            <a:r>
              <a:rPr lang="tr-TR" i="1" dirty="0" err="1"/>
              <a:t>młode</a:t>
            </a:r>
            <a:endParaRPr lang="tr-TR" dirty="0"/>
          </a:p>
          <a:p>
            <a:r>
              <a:rPr lang="tr-TR" i="1" dirty="0"/>
              <a:t> z </a:t>
            </a:r>
            <a:r>
              <a:rPr lang="tr-TR" i="1" dirty="0" err="1"/>
              <a:t>księżyca</a:t>
            </a:r>
            <a:r>
              <a:rPr lang="tr-TR" i="1" dirty="0"/>
              <a:t> </a:t>
            </a:r>
            <a:endParaRPr lang="tr-TR" dirty="0"/>
          </a:p>
          <a:p>
            <a:r>
              <a:rPr lang="tr-TR" i="1" dirty="0"/>
              <a:t>i </a:t>
            </a:r>
            <a:r>
              <a:rPr lang="tr-TR" i="1" dirty="0" err="1"/>
              <a:t>tobie</a:t>
            </a:r>
            <a:r>
              <a:rPr lang="tr-TR" i="1" dirty="0"/>
              <a:t> </a:t>
            </a:r>
            <a:r>
              <a:rPr lang="tr-TR" i="1" dirty="0" err="1"/>
              <a:t>zapisuję</a:t>
            </a:r>
            <a:r>
              <a:rPr lang="tr-TR" i="1" dirty="0"/>
              <a:t> </a:t>
            </a:r>
            <a:r>
              <a:rPr lang="tr-TR" i="1" dirty="0" err="1"/>
              <a:t>marzenie</a:t>
            </a:r>
            <a:r>
              <a:rPr lang="tr-TR" i="1" dirty="0"/>
              <a:t> bez </a:t>
            </a:r>
            <a:r>
              <a:rPr lang="tr-TR" i="1" dirty="0" err="1"/>
              <a:t>domu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34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Yüce, Neşe M. Özgürlük Peşindeki Polonya, Ankara: AÜ. DTCF Yay. </a:t>
            </a:r>
            <a:r>
              <a:rPr lang="tr-TR" dirty="0" smtClean="0"/>
              <a:t>2004</a:t>
            </a:r>
          </a:p>
          <a:p>
            <a:r>
              <a:rPr lang="tr-TR" dirty="0" err="1"/>
              <a:t>Drewnowski</a:t>
            </a:r>
            <a:r>
              <a:rPr lang="tr-TR" dirty="0"/>
              <a:t>, </a:t>
            </a:r>
            <a:r>
              <a:rPr lang="tr-TR" dirty="0" err="1"/>
              <a:t>Tadeusz</a:t>
            </a:r>
            <a:r>
              <a:rPr lang="tr-TR" dirty="0"/>
              <a:t>. </a:t>
            </a:r>
            <a:r>
              <a:rPr lang="tr-TR" i="1" dirty="0" err="1"/>
              <a:t>Literatura</a:t>
            </a:r>
            <a:r>
              <a:rPr lang="tr-TR" i="1" dirty="0"/>
              <a:t> </a:t>
            </a:r>
            <a:r>
              <a:rPr lang="tr-TR" i="1" dirty="0" err="1"/>
              <a:t>polska</a:t>
            </a:r>
            <a:r>
              <a:rPr lang="tr-TR" i="1" dirty="0"/>
              <a:t> 1944-1989. </a:t>
            </a:r>
            <a:r>
              <a:rPr lang="tr-TR" i="1" dirty="0" err="1"/>
              <a:t>Próba</a:t>
            </a:r>
            <a:r>
              <a:rPr lang="tr-TR" i="1" dirty="0"/>
              <a:t> </a:t>
            </a:r>
            <a:r>
              <a:rPr lang="tr-TR" i="1" dirty="0" err="1"/>
              <a:t>scalenia</a:t>
            </a:r>
            <a:r>
              <a:rPr lang="tr-TR" i="1" dirty="0"/>
              <a:t>.,</a:t>
            </a:r>
            <a:r>
              <a:rPr lang="tr-TR" dirty="0"/>
              <a:t> </a:t>
            </a:r>
            <a:r>
              <a:rPr lang="tr-TR" dirty="0" err="1"/>
              <a:t>Kraków</a:t>
            </a:r>
            <a:r>
              <a:rPr lang="tr-TR" dirty="0"/>
              <a:t>: </a:t>
            </a:r>
            <a:r>
              <a:rPr lang="tr-TR" dirty="0" err="1"/>
              <a:t>Univeristas</a:t>
            </a:r>
            <a:r>
              <a:rPr lang="tr-TR" dirty="0"/>
              <a:t>. </a:t>
            </a:r>
            <a:r>
              <a:rPr lang="tr-TR" dirty="0" smtClean="0"/>
              <a:t>2004.</a:t>
            </a:r>
          </a:p>
          <a:p>
            <a:r>
              <a:rPr lang="tr-TR" dirty="0"/>
              <a:t>Kot, </a:t>
            </a:r>
            <a:r>
              <a:rPr lang="tr-TR" dirty="0" err="1"/>
              <a:t>Wiesław</a:t>
            </a:r>
            <a:r>
              <a:rPr lang="tr-TR" dirty="0"/>
              <a:t>. </a:t>
            </a:r>
            <a:r>
              <a:rPr lang="tr-TR" i="1" dirty="0"/>
              <a:t>PRL. </a:t>
            </a:r>
            <a:r>
              <a:rPr lang="tr-TR" i="1" dirty="0" err="1"/>
              <a:t>Czas</a:t>
            </a:r>
            <a:r>
              <a:rPr lang="tr-TR" i="1" dirty="0"/>
              <a:t> </a:t>
            </a:r>
            <a:r>
              <a:rPr lang="tr-TR" i="1" dirty="0" err="1"/>
              <a:t>Nonsensu</a:t>
            </a:r>
            <a:r>
              <a:rPr lang="tr-TR" dirty="0"/>
              <a:t>, </a:t>
            </a:r>
            <a:r>
              <a:rPr lang="tr-TR" dirty="0" err="1"/>
              <a:t>Poznań</a:t>
            </a:r>
            <a:r>
              <a:rPr lang="tr-TR" dirty="0"/>
              <a:t>: </a:t>
            </a:r>
            <a:r>
              <a:rPr lang="tr-TR" dirty="0" err="1"/>
              <a:t>Publicat</a:t>
            </a:r>
            <a:r>
              <a:rPr lang="tr-TR" dirty="0"/>
              <a:t>. </a:t>
            </a:r>
            <a:r>
              <a:rPr lang="tr-TR" smtClean="0"/>
              <a:t>2008.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903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502</Words>
  <Application>Microsoft Office PowerPoint</Application>
  <PresentationFormat>Ekran Gösterisi (4:3)</PresentationFormat>
  <Paragraphs>105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Çağdaş Polonya Edebiyatı</vt:lpstr>
      <vt:lpstr>1945-1948 Yılları Arası Polonya Edebiyatı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Polonya Edebiyatı</dc:title>
  <dc:creator>nevra vardal</dc:creator>
  <cp:lastModifiedBy>nevra vardal</cp:lastModifiedBy>
  <cp:revision>11</cp:revision>
  <dcterms:created xsi:type="dcterms:W3CDTF">2020-05-06T18:51:13Z</dcterms:created>
  <dcterms:modified xsi:type="dcterms:W3CDTF">2020-05-15T18:41:50Z</dcterms:modified>
</cp:coreProperties>
</file>