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9" r:id="rId8"/>
    <p:sldId id="270" r:id="rId9"/>
    <p:sldId id="262" r:id="rId10"/>
    <p:sldId id="263" r:id="rId11"/>
    <p:sldId id="264" r:id="rId12"/>
    <p:sldId id="265" r:id="rId13"/>
    <p:sldId id="266"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5C26B4-F1EC-4DF6-8331-970409702961}"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CC0AD0DD-1A7B-4AD5-A839-FF00FA78286F}">
      <dgm:prSet phldrT="[Metin]"/>
      <dgm:spPr/>
      <dgm:t>
        <a:bodyPr/>
        <a:lstStyle/>
        <a:p>
          <a:r>
            <a:rPr lang="tr-TR" dirty="0"/>
            <a:t>Ticarî Defter Tutmakla Yükümlü Olanlar</a:t>
          </a:r>
        </a:p>
      </dgm:t>
    </dgm:pt>
    <dgm:pt modelId="{FA820238-C59A-4EAD-8A9C-55130FFB9171}" type="parTrans" cxnId="{9987B8EA-9FDD-4550-B08F-0C6E73B05A5C}">
      <dgm:prSet/>
      <dgm:spPr/>
      <dgm:t>
        <a:bodyPr/>
        <a:lstStyle/>
        <a:p>
          <a:endParaRPr lang="tr-TR"/>
        </a:p>
      </dgm:t>
    </dgm:pt>
    <dgm:pt modelId="{2662480D-1AD1-436C-B0BC-68A4680FD813}" type="sibTrans" cxnId="{9987B8EA-9FDD-4550-B08F-0C6E73B05A5C}">
      <dgm:prSet/>
      <dgm:spPr/>
      <dgm:t>
        <a:bodyPr/>
        <a:lstStyle/>
        <a:p>
          <a:endParaRPr lang="tr-TR"/>
        </a:p>
      </dgm:t>
    </dgm:pt>
    <dgm:pt modelId="{6A30F38A-7EBA-496D-B309-9C3043A77A0D}">
      <dgm:prSet phldrT="[Metin]"/>
      <dgm:spPr/>
      <dgm:t>
        <a:bodyPr/>
        <a:lstStyle/>
        <a:p>
          <a:r>
            <a:rPr lang="tr-TR" dirty="0"/>
            <a:t>Tacirler ve Tacir Sayılanlar</a:t>
          </a:r>
        </a:p>
      </dgm:t>
    </dgm:pt>
    <dgm:pt modelId="{1585BC4F-265D-4807-8DB6-A6B489810EE2}" type="parTrans" cxnId="{70F8E5FC-79B7-4964-8569-F6602B2CC24C}">
      <dgm:prSet/>
      <dgm:spPr/>
      <dgm:t>
        <a:bodyPr/>
        <a:lstStyle/>
        <a:p>
          <a:endParaRPr lang="tr-TR"/>
        </a:p>
      </dgm:t>
    </dgm:pt>
    <dgm:pt modelId="{691EA507-2BB7-435F-8FFF-FF4F00B262C2}" type="sibTrans" cxnId="{70F8E5FC-79B7-4964-8569-F6602B2CC24C}">
      <dgm:prSet/>
      <dgm:spPr/>
      <dgm:t>
        <a:bodyPr/>
        <a:lstStyle/>
        <a:p>
          <a:endParaRPr lang="tr-TR"/>
        </a:p>
      </dgm:t>
    </dgm:pt>
    <dgm:pt modelId="{CE5DD486-159E-4BB5-86EC-856C6979C1EB}">
      <dgm:prSet phldrT="[Metin]"/>
      <dgm:spPr/>
      <dgm:t>
        <a:bodyPr/>
        <a:lstStyle/>
        <a:p>
          <a:r>
            <a:rPr lang="tr-TR" dirty="0"/>
            <a:t>Tacir Gibi Sorumlu Olanlar</a:t>
          </a:r>
        </a:p>
      </dgm:t>
    </dgm:pt>
    <dgm:pt modelId="{E0B6C012-410C-4474-9661-D020C4E53BDF}" type="parTrans" cxnId="{0C1000B5-E09D-4B75-9710-BDB6E924C046}">
      <dgm:prSet/>
      <dgm:spPr/>
      <dgm:t>
        <a:bodyPr/>
        <a:lstStyle/>
        <a:p>
          <a:endParaRPr lang="tr-TR"/>
        </a:p>
      </dgm:t>
    </dgm:pt>
    <dgm:pt modelId="{477F5398-D663-4941-83F6-EE72F04F326F}" type="sibTrans" cxnId="{0C1000B5-E09D-4B75-9710-BDB6E924C046}">
      <dgm:prSet/>
      <dgm:spPr/>
      <dgm:t>
        <a:bodyPr/>
        <a:lstStyle/>
        <a:p>
          <a:endParaRPr lang="tr-TR"/>
        </a:p>
      </dgm:t>
    </dgm:pt>
    <dgm:pt modelId="{9306BA25-99F6-4C4D-B9AA-D4C88697D495}">
      <dgm:prSet phldrT="[Metin]"/>
      <dgm:spPr/>
      <dgm:t>
        <a:bodyPr/>
        <a:lstStyle/>
        <a:p>
          <a:r>
            <a:rPr lang="tr-TR" dirty="0"/>
            <a:t>Ticaret şirket ortakları (??)</a:t>
          </a:r>
        </a:p>
      </dgm:t>
    </dgm:pt>
    <dgm:pt modelId="{5BFB9BCC-E293-4A39-80ED-E4EF7DBCCE5E}" type="parTrans" cxnId="{78F7D107-1A76-4836-AEA3-92569792FDC2}">
      <dgm:prSet/>
      <dgm:spPr/>
      <dgm:t>
        <a:bodyPr/>
        <a:lstStyle/>
        <a:p>
          <a:endParaRPr lang="tr-TR"/>
        </a:p>
      </dgm:t>
    </dgm:pt>
    <dgm:pt modelId="{C316B8F2-916A-482E-8D8D-B3C96FBFD075}" type="sibTrans" cxnId="{78F7D107-1A76-4836-AEA3-92569792FDC2}">
      <dgm:prSet/>
      <dgm:spPr/>
      <dgm:t>
        <a:bodyPr/>
        <a:lstStyle/>
        <a:p>
          <a:endParaRPr lang="tr-TR"/>
        </a:p>
      </dgm:t>
    </dgm:pt>
    <dgm:pt modelId="{0A91C3DF-E38D-4B67-BE38-BE5B86288ACF}" type="pres">
      <dgm:prSet presAssocID="{1A5C26B4-F1EC-4DF6-8331-970409702961}" presName="hierChild1" presStyleCnt="0">
        <dgm:presLayoutVars>
          <dgm:orgChart val="1"/>
          <dgm:chPref val="1"/>
          <dgm:dir/>
          <dgm:animOne val="branch"/>
          <dgm:animLvl val="lvl"/>
          <dgm:resizeHandles/>
        </dgm:presLayoutVars>
      </dgm:prSet>
      <dgm:spPr/>
    </dgm:pt>
    <dgm:pt modelId="{738B08B5-2FE0-4600-9B77-0065E68B4110}" type="pres">
      <dgm:prSet presAssocID="{CC0AD0DD-1A7B-4AD5-A839-FF00FA78286F}" presName="hierRoot1" presStyleCnt="0">
        <dgm:presLayoutVars>
          <dgm:hierBranch val="init"/>
        </dgm:presLayoutVars>
      </dgm:prSet>
      <dgm:spPr/>
    </dgm:pt>
    <dgm:pt modelId="{166C3C5A-61CE-41B9-A74E-D3FA52CDB418}" type="pres">
      <dgm:prSet presAssocID="{CC0AD0DD-1A7B-4AD5-A839-FF00FA78286F}" presName="rootComposite1" presStyleCnt="0"/>
      <dgm:spPr/>
    </dgm:pt>
    <dgm:pt modelId="{06AA8546-3B09-4BB3-954A-B7A2B5AF54DF}" type="pres">
      <dgm:prSet presAssocID="{CC0AD0DD-1A7B-4AD5-A839-FF00FA78286F}" presName="rootText1" presStyleLbl="node0" presStyleIdx="0" presStyleCnt="1">
        <dgm:presLayoutVars>
          <dgm:chPref val="3"/>
        </dgm:presLayoutVars>
      </dgm:prSet>
      <dgm:spPr/>
    </dgm:pt>
    <dgm:pt modelId="{91D50553-4FDD-499F-BB1D-3A90A0ADD754}" type="pres">
      <dgm:prSet presAssocID="{CC0AD0DD-1A7B-4AD5-A839-FF00FA78286F}" presName="rootConnector1" presStyleLbl="node1" presStyleIdx="0" presStyleCnt="0"/>
      <dgm:spPr/>
    </dgm:pt>
    <dgm:pt modelId="{18B905DE-DF99-4C68-BF5A-466F19737219}" type="pres">
      <dgm:prSet presAssocID="{CC0AD0DD-1A7B-4AD5-A839-FF00FA78286F}" presName="hierChild2" presStyleCnt="0"/>
      <dgm:spPr/>
    </dgm:pt>
    <dgm:pt modelId="{C0DD07DA-E75D-4766-B0AC-17F2328FCFDE}" type="pres">
      <dgm:prSet presAssocID="{1585BC4F-265D-4807-8DB6-A6B489810EE2}" presName="Name37" presStyleLbl="parChTrans1D2" presStyleIdx="0" presStyleCnt="3"/>
      <dgm:spPr/>
    </dgm:pt>
    <dgm:pt modelId="{221FCD10-40BC-40AF-972A-E5AC3A66921E}" type="pres">
      <dgm:prSet presAssocID="{6A30F38A-7EBA-496D-B309-9C3043A77A0D}" presName="hierRoot2" presStyleCnt="0">
        <dgm:presLayoutVars>
          <dgm:hierBranch val="init"/>
        </dgm:presLayoutVars>
      </dgm:prSet>
      <dgm:spPr/>
    </dgm:pt>
    <dgm:pt modelId="{68B98F00-DE52-458B-BC31-D11A937889D2}" type="pres">
      <dgm:prSet presAssocID="{6A30F38A-7EBA-496D-B309-9C3043A77A0D}" presName="rootComposite" presStyleCnt="0"/>
      <dgm:spPr/>
    </dgm:pt>
    <dgm:pt modelId="{5DCD0E2C-F804-4F52-A627-0C1BE467BE23}" type="pres">
      <dgm:prSet presAssocID="{6A30F38A-7EBA-496D-B309-9C3043A77A0D}" presName="rootText" presStyleLbl="node2" presStyleIdx="0" presStyleCnt="3">
        <dgm:presLayoutVars>
          <dgm:chPref val="3"/>
        </dgm:presLayoutVars>
      </dgm:prSet>
      <dgm:spPr/>
    </dgm:pt>
    <dgm:pt modelId="{BE3DADE0-C769-4B2D-BCD6-03801713CB19}" type="pres">
      <dgm:prSet presAssocID="{6A30F38A-7EBA-496D-B309-9C3043A77A0D}" presName="rootConnector" presStyleLbl="node2" presStyleIdx="0" presStyleCnt="3"/>
      <dgm:spPr/>
    </dgm:pt>
    <dgm:pt modelId="{9AF413FD-36C9-4E8B-A079-EAB80DC6CEF2}" type="pres">
      <dgm:prSet presAssocID="{6A30F38A-7EBA-496D-B309-9C3043A77A0D}" presName="hierChild4" presStyleCnt="0"/>
      <dgm:spPr/>
    </dgm:pt>
    <dgm:pt modelId="{DD7ACA70-DE03-4AD5-8969-5B9392C59E77}" type="pres">
      <dgm:prSet presAssocID="{6A30F38A-7EBA-496D-B309-9C3043A77A0D}" presName="hierChild5" presStyleCnt="0"/>
      <dgm:spPr/>
    </dgm:pt>
    <dgm:pt modelId="{4DE2F7E6-002D-424D-AD03-686E667ACA9F}" type="pres">
      <dgm:prSet presAssocID="{E0B6C012-410C-4474-9661-D020C4E53BDF}" presName="Name37" presStyleLbl="parChTrans1D2" presStyleIdx="1" presStyleCnt="3"/>
      <dgm:spPr/>
    </dgm:pt>
    <dgm:pt modelId="{064F0999-FE8C-45EA-B41E-13F2F9440343}" type="pres">
      <dgm:prSet presAssocID="{CE5DD486-159E-4BB5-86EC-856C6979C1EB}" presName="hierRoot2" presStyleCnt="0">
        <dgm:presLayoutVars>
          <dgm:hierBranch val="init"/>
        </dgm:presLayoutVars>
      </dgm:prSet>
      <dgm:spPr/>
    </dgm:pt>
    <dgm:pt modelId="{6D96284B-BB91-4ADF-9F2B-863F6095E4AE}" type="pres">
      <dgm:prSet presAssocID="{CE5DD486-159E-4BB5-86EC-856C6979C1EB}" presName="rootComposite" presStyleCnt="0"/>
      <dgm:spPr/>
    </dgm:pt>
    <dgm:pt modelId="{3DC4E71B-908A-4F79-B38F-60779EBD2F00}" type="pres">
      <dgm:prSet presAssocID="{CE5DD486-159E-4BB5-86EC-856C6979C1EB}" presName="rootText" presStyleLbl="node2" presStyleIdx="1" presStyleCnt="3">
        <dgm:presLayoutVars>
          <dgm:chPref val="3"/>
        </dgm:presLayoutVars>
      </dgm:prSet>
      <dgm:spPr/>
    </dgm:pt>
    <dgm:pt modelId="{C1195018-74F5-42B7-976D-ABFC8007C2E5}" type="pres">
      <dgm:prSet presAssocID="{CE5DD486-159E-4BB5-86EC-856C6979C1EB}" presName="rootConnector" presStyleLbl="node2" presStyleIdx="1" presStyleCnt="3"/>
      <dgm:spPr/>
    </dgm:pt>
    <dgm:pt modelId="{2D962445-7425-4264-938F-4D6C5BA32EE1}" type="pres">
      <dgm:prSet presAssocID="{CE5DD486-159E-4BB5-86EC-856C6979C1EB}" presName="hierChild4" presStyleCnt="0"/>
      <dgm:spPr/>
    </dgm:pt>
    <dgm:pt modelId="{98DD2331-959E-4733-AABC-563CB10B1E54}" type="pres">
      <dgm:prSet presAssocID="{CE5DD486-159E-4BB5-86EC-856C6979C1EB}" presName="hierChild5" presStyleCnt="0"/>
      <dgm:spPr/>
    </dgm:pt>
    <dgm:pt modelId="{349896B6-ADAB-43B8-9909-732620BF5624}" type="pres">
      <dgm:prSet presAssocID="{5BFB9BCC-E293-4A39-80ED-E4EF7DBCCE5E}" presName="Name37" presStyleLbl="parChTrans1D2" presStyleIdx="2" presStyleCnt="3"/>
      <dgm:spPr/>
    </dgm:pt>
    <dgm:pt modelId="{A57099F3-1E0B-452F-B81E-8ED079EE6C67}" type="pres">
      <dgm:prSet presAssocID="{9306BA25-99F6-4C4D-B9AA-D4C88697D495}" presName="hierRoot2" presStyleCnt="0">
        <dgm:presLayoutVars>
          <dgm:hierBranch val="init"/>
        </dgm:presLayoutVars>
      </dgm:prSet>
      <dgm:spPr/>
    </dgm:pt>
    <dgm:pt modelId="{3BD788C6-34D5-4272-9284-5692D729AE1D}" type="pres">
      <dgm:prSet presAssocID="{9306BA25-99F6-4C4D-B9AA-D4C88697D495}" presName="rootComposite" presStyleCnt="0"/>
      <dgm:spPr/>
    </dgm:pt>
    <dgm:pt modelId="{ABF7C18D-70BF-4856-9CFB-67F0390855C0}" type="pres">
      <dgm:prSet presAssocID="{9306BA25-99F6-4C4D-B9AA-D4C88697D495}" presName="rootText" presStyleLbl="node2" presStyleIdx="2" presStyleCnt="3">
        <dgm:presLayoutVars>
          <dgm:chPref val="3"/>
        </dgm:presLayoutVars>
      </dgm:prSet>
      <dgm:spPr/>
    </dgm:pt>
    <dgm:pt modelId="{6116C846-196C-471A-87B1-6C2EF2081640}" type="pres">
      <dgm:prSet presAssocID="{9306BA25-99F6-4C4D-B9AA-D4C88697D495}" presName="rootConnector" presStyleLbl="node2" presStyleIdx="2" presStyleCnt="3"/>
      <dgm:spPr/>
    </dgm:pt>
    <dgm:pt modelId="{60E8271E-A883-49E0-A66F-7CE28C3B00A6}" type="pres">
      <dgm:prSet presAssocID="{9306BA25-99F6-4C4D-B9AA-D4C88697D495}" presName="hierChild4" presStyleCnt="0"/>
      <dgm:spPr/>
    </dgm:pt>
    <dgm:pt modelId="{5EAD0B4C-4D40-45F1-B589-87154201CC68}" type="pres">
      <dgm:prSet presAssocID="{9306BA25-99F6-4C4D-B9AA-D4C88697D495}" presName="hierChild5" presStyleCnt="0"/>
      <dgm:spPr/>
    </dgm:pt>
    <dgm:pt modelId="{797C662B-FD1F-473C-858F-E7349DF5E5C5}" type="pres">
      <dgm:prSet presAssocID="{CC0AD0DD-1A7B-4AD5-A839-FF00FA78286F}" presName="hierChild3" presStyleCnt="0"/>
      <dgm:spPr/>
    </dgm:pt>
  </dgm:ptLst>
  <dgm:cxnLst>
    <dgm:cxn modelId="{78F7D107-1A76-4836-AEA3-92569792FDC2}" srcId="{CC0AD0DD-1A7B-4AD5-A839-FF00FA78286F}" destId="{9306BA25-99F6-4C4D-B9AA-D4C88697D495}" srcOrd="2" destOrd="0" parTransId="{5BFB9BCC-E293-4A39-80ED-E4EF7DBCCE5E}" sibTransId="{C316B8F2-916A-482E-8D8D-B3C96FBFD075}"/>
    <dgm:cxn modelId="{17A0312F-891E-44D8-8C83-9D62EFF49CBF}" type="presOf" srcId="{6A30F38A-7EBA-496D-B309-9C3043A77A0D}" destId="{BE3DADE0-C769-4B2D-BCD6-03801713CB19}" srcOrd="1" destOrd="0" presId="urn:microsoft.com/office/officeart/2005/8/layout/orgChart1"/>
    <dgm:cxn modelId="{31EEA652-B1FB-42B3-B7D1-19FB2AA70E50}" type="presOf" srcId="{5BFB9BCC-E293-4A39-80ED-E4EF7DBCCE5E}" destId="{349896B6-ADAB-43B8-9909-732620BF5624}" srcOrd="0" destOrd="0" presId="urn:microsoft.com/office/officeart/2005/8/layout/orgChart1"/>
    <dgm:cxn modelId="{29CCC277-8196-42B1-A102-FDF406FD1147}" type="presOf" srcId="{CE5DD486-159E-4BB5-86EC-856C6979C1EB}" destId="{3DC4E71B-908A-4F79-B38F-60779EBD2F00}" srcOrd="0" destOrd="0" presId="urn:microsoft.com/office/officeart/2005/8/layout/orgChart1"/>
    <dgm:cxn modelId="{6EA172A9-9734-4C29-8933-D8C056715340}" type="presOf" srcId="{E0B6C012-410C-4474-9661-D020C4E53BDF}" destId="{4DE2F7E6-002D-424D-AD03-686E667ACA9F}" srcOrd="0" destOrd="0" presId="urn:microsoft.com/office/officeart/2005/8/layout/orgChart1"/>
    <dgm:cxn modelId="{0C1000B5-E09D-4B75-9710-BDB6E924C046}" srcId="{CC0AD0DD-1A7B-4AD5-A839-FF00FA78286F}" destId="{CE5DD486-159E-4BB5-86EC-856C6979C1EB}" srcOrd="1" destOrd="0" parTransId="{E0B6C012-410C-4474-9661-D020C4E53BDF}" sibTransId="{477F5398-D663-4941-83F6-EE72F04F326F}"/>
    <dgm:cxn modelId="{82C7EEB8-4591-4000-8681-471FCC8EA2D1}" type="presOf" srcId="{CC0AD0DD-1A7B-4AD5-A839-FF00FA78286F}" destId="{06AA8546-3B09-4BB3-954A-B7A2B5AF54DF}" srcOrd="0" destOrd="0" presId="urn:microsoft.com/office/officeart/2005/8/layout/orgChart1"/>
    <dgm:cxn modelId="{C164BACD-131C-4A74-B04C-A751FB068AEB}" type="presOf" srcId="{9306BA25-99F6-4C4D-B9AA-D4C88697D495}" destId="{6116C846-196C-471A-87B1-6C2EF2081640}" srcOrd="1" destOrd="0" presId="urn:microsoft.com/office/officeart/2005/8/layout/orgChart1"/>
    <dgm:cxn modelId="{F42878CE-DCCF-4ABA-8E39-49A9049719C1}" type="presOf" srcId="{9306BA25-99F6-4C4D-B9AA-D4C88697D495}" destId="{ABF7C18D-70BF-4856-9CFB-67F0390855C0}" srcOrd="0" destOrd="0" presId="urn:microsoft.com/office/officeart/2005/8/layout/orgChart1"/>
    <dgm:cxn modelId="{15E8BCDA-2AE3-4F99-BA63-60E55AE48FEA}" type="presOf" srcId="{1A5C26B4-F1EC-4DF6-8331-970409702961}" destId="{0A91C3DF-E38D-4B67-BE38-BE5B86288ACF}" srcOrd="0" destOrd="0" presId="urn:microsoft.com/office/officeart/2005/8/layout/orgChart1"/>
    <dgm:cxn modelId="{503BB7E1-10D8-4C01-9B18-5572700AD2E5}" type="presOf" srcId="{6A30F38A-7EBA-496D-B309-9C3043A77A0D}" destId="{5DCD0E2C-F804-4F52-A627-0C1BE467BE23}" srcOrd="0" destOrd="0" presId="urn:microsoft.com/office/officeart/2005/8/layout/orgChart1"/>
    <dgm:cxn modelId="{7F5AE8E1-F183-47E3-9B08-CA7051FF4C2E}" type="presOf" srcId="{CE5DD486-159E-4BB5-86EC-856C6979C1EB}" destId="{C1195018-74F5-42B7-976D-ABFC8007C2E5}" srcOrd="1" destOrd="0" presId="urn:microsoft.com/office/officeart/2005/8/layout/orgChart1"/>
    <dgm:cxn modelId="{F30FFBE4-D812-4697-9B22-2A057533CE7B}" type="presOf" srcId="{CC0AD0DD-1A7B-4AD5-A839-FF00FA78286F}" destId="{91D50553-4FDD-499F-BB1D-3A90A0ADD754}" srcOrd="1" destOrd="0" presId="urn:microsoft.com/office/officeart/2005/8/layout/orgChart1"/>
    <dgm:cxn modelId="{9987B8EA-9FDD-4550-B08F-0C6E73B05A5C}" srcId="{1A5C26B4-F1EC-4DF6-8331-970409702961}" destId="{CC0AD0DD-1A7B-4AD5-A839-FF00FA78286F}" srcOrd="0" destOrd="0" parTransId="{FA820238-C59A-4EAD-8A9C-55130FFB9171}" sibTransId="{2662480D-1AD1-436C-B0BC-68A4680FD813}"/>
    <dgm:cxn modelId="{60BA9AF4-ACDB-4C16-A7A6-CDF03D66EDC1}" type="presOf" srcId="{1585BC4F-265D-4807-8DB6-A6B489810EE2}" destId="{C0DD07DA-E75D-4766-B0AC-17F2328FCFDE}" srcOrd="0" destOrd="0" presId="urn:microsoft.com/office/officeart/2005/8/layout/orgChart1"/>
    <dgm:cxn modelId="{70F8E5FC-79B7-4964-8569-F6602B2CC24C}" srcId="{CC0AD0DD-1A7B-4AD5-A839-FF00FA78286F}" destId="{6A30F38A-7EBA-496D-B309-9C3043A77A0D}" srcOrd="0" destOrd="0" parTransId="{1585BC4F-265D-4807-8DB6-A6B489810EE2}" sibTransId="{691EA507-2BB7-435F-8FFF-FF4F00B262C2}"/>
    <dgm:cxn modelId="{F1F823A5-0F25-4D2C-AB9D-D889618BE605}" type="presParOf" srcId="{0A91C3DF-E38D-4B67-BE38-BE5B86288ACF}" destId="{738B08B5-2FE0-4600-9B77-0065E68B4110}" srcOrd="0" destOrd="0" presId="urn:microsoft.com/office/officeart/2005/8/layout/orgChart1"/>
    <dgm:cxn modelId="{884AB468-60DE-45AE-9226-1301FD4C9AB4}" type="presParOf" srcId="{738B08B5-2FE0-4600-9B77-0065E68B4110}" destId="{166C3C5A-61CE-41B9-A74E-D3FA52CDB418}" srcOrd="0" destOrd="0" presId="urn:microsoft.com/office/officeart/2005/8/layout/orgChart1"/>
    <dgm:cxn modelId="{1B0EBE5B-537A-41B8-BE1B-4EBE2198ABD3}" type="presParOf" srcId="{166C3C5A-61CE-41B9-A74E-D3FA52CDB418}" destId="{06AA8546-3B09-4BB3-954A-B7A2B5AF54DF}" srcOrd="0" destOrd="0" presId="urn:microsoft.com/office/officeart/2005/8/layout/orgChart1"/>
    <dgm:cxn modelId="{2A488416-D3D4-405B-A102-EC947AC61D06}" type="presParOf" srcId="{166C3C5A-61CE-41B9-A74E-D3FA52CDB418}" destId="{91D50553-4FDD-499F-BB1D-3A90A0ADD754}" srcOrd="1" destOrd="0" presId="urn:microsoft.com/office/officeart/2005/8/layout/orgChart1"/>
    <dgm:cxn modelId="{2C053074-E327-4B8A-8637-36F9509F2AD4}" type="presParOf" srcId="{738B08B5-2FE0-4600-9B77-0065E68B4110}" destId="{18B905DE-DF99-4C68-BF5A-466F19737219}" srcOrd="1" destOrd="0" presId="urn:microsoft.com/office/officeart/2005/8/layout/orgChart1"/>
    <dgm:cxn modelId="{DF52F767-A7D9-4BDD-A8C2-1EAF0DB8D2A5}" type="presParOf" srcId="{18B905DE-DF99-4C68-BF5A-466F19737219}" destId="{C0DD07DA-E75D-4766-B0AC-17F2328FCFDE}" srcOrd="0" destOrd="0" presId="urn:microsoft.com/office/officeart/2005/8/layout/orgChart1"/>
    <dgm:cxn modelId="{B8E1B8CF-D6CE-4F0B-A87C-CEDBBC1C78C0}" type="presParOf" srcId="{18B905DE-DF99-4C68-BF5A-466F19737219}" destId="{221FCD10-40BC-40AF-972A-E5AC3A66921E}" srcOrd="1" destOrd="0" presId="urn:microsoft.com/office/officeart/2005/8/layout/orgChart1"/>
    <dgm:cxn modelId="{E068C2F6-DD3D-4564-9525-D92056DB0E05}" type="presParOf" srcId="{221FCD10-40BC-40AF-972A-E5AC3A66921E}" destId="{68B98F00-DE52-458B-BC31-D11A937889D2}" srcOrd="0" destOrd="0" presId="urn:microsoft.com/office/officeart/2005/8/layout/orgChart1"/>
    <dgm:cxn modelId="{D42F79DE-8161-4262-9513-AD9C8DCD6F56}" type="presParOf" srcId="{68B98F00-DE52-458B-BC31-D11A937889D2}" destId="{5DCD0E2C-F804-4F52-A627-0C1BE467BE23}" srcOrd="0" destOrd="0" presId="urn:microsoft.com/office/officeart/2005/8/layout/orgChart1"/>
    <dgm:cxn modelId="{C7DF91B0-43AA-4C6D-A023-B0B37D1B0195}" type="presParOf" srcId="{68B98F00-DE52-458B-BC31-D11A937889D2}" destId="{BE3DADE0-C769-4B2D-BCD6-03801713CB19}" srcOrd="1" destOrd="0" presId="urn:microsoft.com/office/officeart/2005/8/layout/orgChart1"/>
    <dgm:cxn modelId="{8AD87897-AD08-4EC8-AF04-9E20843B8FE9}" type="presParOf" srcId="{221FCD10-40BC-40AF-972A-E5AC3A66921E}" destId="{9AF413FD-36C9-4E8B-A079-EAB80DC6CEF2}" srcOrd="1" destOrd="0" presId="urn:microsoft.com/office/officeart/2005/8/layout/orgChart1"/>
    <dgm:cxn modelId="{8D10BB12-F745-49A7-B5B1-500255FF34F0}" type="presParOf" srcId="{221FCD10-40BC-40AF-972A-E5AC3A66921E}" destId="{DD7ACA70-DE03-4AD5-8969-5B9392C59E77}" srcOrd="2" destOrd="0" presId="urn:microsoft.com/office/officeart/2005/8/layout/orgChart1"/>
    <dgm:cxn modelId="{0F6C96DA-D41E-4D40-A79A-6106B2EDEF27}" type="presParOf" srcId="{18B905DE-DF99-4C68-BF5A-466F19737219}" destId="{4DE2F7E6-002D-424D-AD03-686E667ACA9F}" srcOrd="2" destOrd="0" presId="urn:microsoft.com/office/officeart/2005/8/layout/orgChart1"/>
    <dgm:cxn modelId="{EC10AB54-BCFA-45E5-A99D-33637AA68D00}" type="presParOf" srcId="{18B905DE-DF99-4C68-BF5A-466F19737219}" destId="{064F0999-FE8C-45EA-B41E-13F2F9440343}" srcOrd="3" destOrd="0" presId="urn:microsoft.com/office/officeart/2005/8/layout/orgChart1"/>
    <dgm:cxn modelId="{F716EF1A-6852-402A-91B2-5557C7586FF0}" type="presParOf" srcId="{064F0999-FE8C-45EA-B41E-13F2F9440343}" destId="{6D96284B-BB91-4ADF-9F2B-863F6095E4AE}" srcOrd="0" destOrd="0" presId="urn:microsoft.com/office/officeart/2005/8/layout/orgChart1"/>
    <dgm:cxn modelId="{C6746AD6-804D-4BC9-9A27-BB26AD025C50}" type="presParOf" srcId="{6D96284B-BB91-4ADF-9F2B-863F6095E4AE}" destId="{3DC4E71B-908A-4F79-B38F-60779EBD2F00}" srcOrd="0" destOrd="0" presId="urn:microsoft.com/office/officeart/2005/8/layout/orgChart1"/>
    <dgm:cxn modelId="{D428ED01-8307-4BAB-AB50-1C84B0310DFA}" type="presParOf" srcId="{6D96284B-BB91-4ADF-9F2B-863F6095E4AE}" destId="{C1195018-74F5-42B7-976D-ABFC8007C2E5}" srcOrd="1" destOrd="0" presId="urn:microsoft.com/office/officeart/2005/8/layout/orgChart1"/>
    <dgm:cxn modelId="{43E5E51B-55E9-463F-8844-FDA3D4AA9184}" type="presParOf" srcId="{064F0999-FE8C-45EA-B41E-13F2F9440343}" destId="{2D962445-7425-4264-938F-4D6C5BA32EE1}" srcOrd="1" destOrd="0" presId="urn:microsoft.com/office/officeart/2005/8/layout/orgChart1"/>
    <dgm:cxn modelId="{A783B9DE-0089-4FC4-A762-90A49A72BA5E}" type="presParOf" srcId="{064F0999-FE8C-45EA-B41E-13F2F9440343}" destId="{98DD2331-959E-4733-AABC-563CB10B1E54}" srcOrd="2" destOrd="0" presId="urn:microsoft.com/office/officeart/2005/8/layout/orgChart1"/>
    <dgm:cxn modelId="{A83782B1-E936-4AE7-B96A-066DCE67323B}" type="presParOf" srcId="{18B905DE-DF99-4C68-BF5A-466F19737219}" destId="{349896B6-ADAB-43B8-9909-732620BF5624}" srcOrd="4" destOrd="0" presId="urn:microsoft.com/office/officeart/2005/8/layout/orgChart1"/>
    <dgm:cxn modelId="{4FD10271-668C-48F1-A93F-AA44DA91D7A1}" type="presParOf" srcId="{18B905DE-DF99-4C68-BF5A-466F19737219}" destId="{A57099F3-1E0B-452F-B81E-8ED079EE6C67}" srcOrd="5" destOrd="0" presId="urn:microsoft.com/office/officeart/2005/8/layout/orgChart1"/>
    <dgm:cxn modelId="{6F6F5A07-37F5-4C49-9507-0F12C2C36DBA}" type="presParOf" srcId="{A57099F3-1E0B-452F-B81E-8ED079EE6C67}" destId="{3BD788C6-34D5-4272-9284-5692D729AE1D}" srcOrd="0" destOrd="0" presId="urn:microsoft.com/office/officeart/2005/8/layout/orgChart1"/>
    <dgm:cxn modelId="{40294440-0D28-4EED-8386-1844AB728053}" type="presParOf" srcId="{3BD788C6-34D5-4272-9284-5692D729AE1D}" destId="{ABF7C18D-70BF-4856-9CFB-67F0390855C0}" srcOrd="0" destOrd="0" presId="urn:microsoft.com/office/officeart/2005/8/layout/orgChart1"/>
    <dgm:cxn modelId="{0A247114-0024-4122-99AF-4860A8C57221}" type="presParOf" srcId="{3BD788C6-34D5-4272-9284-5692D729AE1D}" destId="{6116C846-196C-471A-87B1-6C2EF2081640}" srcOrd="1" destOrd="0" presId="urn:microsoft.com/office/officeart/2005/8/layout/orgChart1"/>
    <dgm:cxn modelId="{2180EDB7-E528-41F7-90B2-961044A5619D}" type="presParOf" srcId="{A57099F3-1E0B-452F-B81E-8ED079EE6C67}" destId="{60E8271E-A883-49E0-A66F-7CE28C3B00A6}" srcOrd="1" destOrd="0" presId="urn:microsoft.com/office/officeart/2005/8/layout/orgChart1"/>
    <dgm:cxn modelId="{0C5EEAA3-C538-4BE6-8738-5264DA30C1A7}" type="presParOf" srcId="{A57099F3-1E0B-452F-B81E-8ED079EE6C67}" destId="{5EAD0B4C-4D40-45F1-B589-87154201CC68}" srcOrd="2" destOrd="0" presId="urn:microsoft.com/office/officeart/2005/8/layout/orgChart1"/>
    <dgm:cxn modelId="{476B13AC-C33E-4BB6-8E37-D2B1CE1C606A}" type="presParOf" srcId="{738B08B5-2FE0-4600-9B77-0065E68B4110}" destId="{797C662B-FD1F-473C-858F-E7349DF5E5C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67245F-4260-4CDB-9661-F7BE51B83CE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EC2C0BCA-9407-431E-96F4-6B4E8FE5C397}">
      <dgm:prSet phldrT="[Metin]"/>
      <dgm:spPr/>
      <dgm:t>
        <a:bodyPr/>
        <a:lstStyle/>
        <a:p>
          <a:r>
            <a:rPr lang="tr-TR" dirty="0"/>
            <a:t>Tutulması Gerekli Defterler (Ticarî Defterlere İlişkin Tebliğ m. 5)</a:t>
          </a:r>
        </a:p>
      </dgm:t>
    </dgm:pt>
    <dgm:pt modelId="{4C90C82A-143B-4435-962E-687908942ECE}" type="parTrans" cxnId="{0263F8DC-938E-4FA8-813D-222016245311}">
      <dgm:prSet/>
      <dgm:spPr/>
      <dgm:t>
        <a:bodyPr/>
        <a:lstStyle/>
        <a:p>
          <a:endParaRPr lang="tr-TR"/>
        </a:p>
      </dgm:t>
    </dgm:pt>
    <dgm:pt modelId="{244FDF98-B426-4704-A820-3A1D992A65E5}" type="sibTrans" cxnId="{0263F8DC-938E-4FA8-813D-222016245311}">
      <dgm:prSet/>
      <dgm:spPr/>
      <dgm:t>
        <a:bodyPr/>
        <a:lstStyle/>
        <a:p>
          <a:endParaRPr lang="tr-TR"/>
        </a:p>
      </dgm:t>
    </dgm:pt>
    <dgm:pt modelId="{3DA5F91E-0A9D-4212-BBE0-8FF42828A368}">
      <dgm:prSet phldrT="[Metin]"/>
      <dgm:spPr/>
      <dgm:t>
        <a:bodyPr/>
        <a:lstStyle/>
        <a:p>
          <a:r>
            <a:rPr lang="tr-TR" dirty="0"/>
            <a:t>Yevmiye Defteri</a:t>
          </a:r>
        </a:p>
      </dgm:t>
    </dgm:pt>
    <dgm:pt modelId="{0790D659-D55C-4112-9303-48614E53BBF7}" type="parTrans" cxnId="{AECDAA23-9757-463E-AD3D-3ADC2B409A24}">
      <dgm:prSet/>
      <dgm:spPr/>
      <dgm:t>
        <a:bodyPr/>
        <a:lstStyle/>
        <a:p>
          <a:endParaRPr lang="tr-TR"/>
        </a:p>
      </dgm:t>
    </dgm:pt>
    <dgm:pt modelId="{0210B029-02E7-4C9F-91D8-8D31F53D745F}" type="sibTrans" cxnId="{AECDAA23-9757-463E-AD3D-3ADC2B409A24}">
      <dgm:prSet/>
      <dgm:spPr/>
      <dgm:t>
        <a:bodyPr/>
        <a:lstStyle/>
        <a:p>
          <a:endParaRPr lang="tr-TR"/>
        </a:p>
      </dgm:t>
    </dgm:pt>
    <dgm:pt modelId="{E239C4BB-8CB1-404A-AB13-8D810476037F}">
      <dgm:prSet phldrT="[Metin]"/>
      <dgm:spPr/>
      <dgm:t>
        <a:bodyPr/>
        <a:lstStyle/>
        <a:p>
          <a:r>
            <a:rPr lang="tr-TR" dirty="0"/>
            <a:t>Envanter Defteri</a:t>
          </a:r>
        </a:p>
      </dgm:t>
    </dgm:pt>
    <dgm:pt modelId="{DB358B01-0DAF-4974-AED0-6567E0E263F3}" type="parTrans" cxnId="{328E8503-EC55-44E9-B13D-71F24BA232F9}">
      <dgm:prSet/>
      <dgm:spPr/>
      <dgm:t>
        <a:bodyPr/>
        <a:lstStyle/>
        <a:p>
          <a:endParaRPr lang="tr-TR"/>
        </a:p>
      </dgm:t>
    </dgm:pt>
    <dgm:pt modelId="{40667351-816D-4FCF-9680-735CFA70B798}" type="sibTrans" cxnId="{328E8503-EC55-44E9-B13D-71F24BA232F9}">
      <dgm:prSet/>
      <dgm:spPr/>
      <dgm:t>
        <a:bodyPr/>
        <a:lstStyle/>
        <a:p>
          <a:endParaRPr lang="tr-TR"/>
        </a:p>
      </dgm:t>
    </dgm:pt>
    <dgm:pt modelId="{7C776644-DF16-493A-A531-928A4195EC68}">
      <dgm:prSet phldrT="[Metin]"/>
      <dgm:spPr/>
      <dgm:t>
        <a:bodyPr/>
        <a:lstStyle/>
        <a:p>
          <a:r>
            <a:rPr lang="tr-TR" dirty="0"/>
            <a:t>Defter-i Kebir</a:t>
          </a:r>
        </a:p>
      </dgm:t>
    </dgm:pt>
    <dgm:pt modelId="{6C1B9440-A940-44D4-8AC0-91787F921D52}" type="parTrans" cxnId="{6534D570-8682-465C-A639-3E6498495497}">
      <dgm:prSet/>
      <dgm:spPr/>
      <dgm:t>
        <a:bodyPr/>
        <a:lstStyle/>
        <a:p>
          <a:endParaRPr lang="tr-TR"/>
        </a:p>
      </dgm:t>
    </dgm:pt>
    <dgm:pt modelId="{17AF7FD8-96DB-4E7F-AA2A-268618411ACD}" type="sibTrans" cxnId="{6534D570-8682-465C-A639-3E6498495497}">
      <dgm:prSet/>
      <dgm:spPr/>
      <dgm:t>
        <a:bodyPr/>
        <a:lstStyle/>
        <a:p>
          <a:endParaRPr lang="tr-TR"/>
        </a:p>
      </dgm:t>
    </dgm:pt>
    <dgm:pt modelId="{C2752963-3873-42C1-9286-DC0A28891E0F}">
      <dgm:prSet/>
      <dgm:spPr/>
      <dgm:t>
        <a:bodyPr/>
        <a:lstStyle/>
        <a:p>
          <a:r>
            <a:rPr lang="tr-TR" dirty="0"/>
            <a:t>Anonim şirketler: pay defteri, yönetim kurulu karar defteri ile genel kurul toplantı ve müzakere defteri </a:t>
          </a:r>
        </a:p>
      </dgm:t>
    </dgm:pt>
    <dgm:pt modelId="{415207B9-D588-4938-B0D8-2F10A838CF7A}" type="parTrans" cxnId="{E14BD46B-B96F-4595-8562-246B63B70AE8}">
      <dgm:prSet/>
      <dgm:spPr/>
      <dgm:t>
        <a:bodyPr/>
        <a:lstStyle/>
        <a:p>
          <a:endParaRPr lang="tr-TR"/>
        </a:p>
      </dgm:t>
    </dgm:pt>
    <dgm:pt modelId="{63A887CB-499C-4207-84EB-7892EA12AAA4}" type="sibTrans" cxnId="{E14BD46B-B96F-4595-8562-246B63B70AE8}">
      <dgm:prSet/>
      <dgm:spPr/>
      <dgm:t>
        <a:bodyPr/>
        <a:lstStyle/>
        <a:p>
          <a:endParaRPr lang="tr-TR"/>
        </a:p>
      </dgm:t>
    </dgm:pt>
    <dgm:pt modelId="{EC7E9ED0-E276-40ED-B2BA-021A8BF2D130}" type="pres">
      <dgm:prSet presAssocID="{5667245F-4260-4CDB-9661-F7BE51B83CEE}" presName="hierChild1" presStyleCnt="0">
        <dgm:presLayoutVars>
          <dgm:orgChart val="1"/>
          <dgm:chPref val="1"/>
          <dgm:dir/>
          <dgm:animOne val="branch"/>
          <dgm:animLvl val="lvl"/>
          <dgm:resizeHandles/>
        </dgm:presLayoutVars>
      </dgm:prSet>
      <dgm:spPr/>
    </dgm:pt>
    <dgm:pt modelId="{3D49C187-9E70-4B7A-934D-4AA95DA0717C}" type="pres">
      <dgm:prSet presAssocID="{EC2C0BCA-9407-431E-96F4-6B4E8FE5C397}" presName="hierRoot1" presStyleCnt="0">
        <dgm:presLayoutVars>
          <dgm:hierBranch val="init"/>
        </dgm:presLayoutVars>
      </dgm:prSet>
      <dgm:spPr/>
    </dgm:pt>
    <dgm:pt modelId="{70D1BA79-C6C8-4216-A0A0-7D2C54DC402F}" type="pres">
      <dgm:prSet presAssocID="{EC2C0BCA-9407-431E-96F4-6B4E8FE5C397}" presName="rootComposite1" presStyleCnt="0"/>
      <dgm:spPr/>
    </dgm:pt>
    <dgm:pt modelId="{F75B2FFA-5561-49D5-B27E-7D545AB41B31}" type="pres">
      <dgm:prSet presAssocID="{EC2C0BCA-9407-431E-96F4-6B4E8FE5C397}" presName="rootText1" presStyleLbl="node0" presStyleIdx="0" presStyleCnt="1" custScaleX="243055">
        <dgm:presLayoutVars>
          <dgm:chPref val="3"/>
        </dgm:presLayoutVars>
      </dgm:prSet>
      <dgm:spPr/>
    </dgm:pt>
    <dgm:pt modelId="{472A194B-A7BB-4347-BEED-04CC3500EBBD}" type="pres">
      <dgm:prSet presAssocID="{EC2C0BCA-9407-431E-96F4-6B4E8FE5C397}" presName="rootConnector1" presStyleLbl="node1" presStyleIdx="0" presStyleCnt="0"/>
      <dgm:spPr/>
    </dgm:pt>
    <dgm:pt modelId="{14E3DE1A-BD99-407C-B70F-9686D0E1611E}" type="pres">
      <dgm:prSet presAssocID="{EC2C0BCA-9407-431E-96F4-6B4E8FE5C397}" presName="hierChild2" presStyleCnt="0"/>
      <dgm:spPr/>
    </dgm:pt>
    <dgm:pt modelId="{4DB96062-A725-41D3-B887-11F86EEA2194}" type="pres">
      <dgm:prSet presAssocID="{0790D659-D55C-4112-9303-48614E53BBF7}" presName="Name37" presStyleLbl="parChTrans1D2" presStyleIdx="0" presStyleCnt="4"/>
      <dgm:spPr/>
    </dgm:pt>
    <dgm:pt modelId="{374715D5-0BD8-4AEA-A0B1-EA410FBFD297}" type="pres">
      <dgm:prSet presAssocID="{3DA5F91E-0A9D-4212-BBE0-8FF42828A368}" presName="hierRoot2" presStyleCnt="0">
        <dgm:presLayoutVars>
          <dgm:hierBranch val="init"/>
        </dgm:presLayoutVars>
      </dgm:prSet>
      <dgm:spPr/>
    </dgm:pt>
    <dgm:pt modelId="{7ADA9C6A-EA0A-41ED-8B95-9A57B5745AD1}" type="pres">
      <dgm:prSet presAssocID="{3DA5F91E-0A9D-4212-BBE0-8FF42828A368}" presName="rootComposite" presStyleCnt="0"/>
      <dgm:spPr/>
    </dgm:pt>
    <dgm:pt modelId="{B50D77B2-9519-47FA-851B-CB13BD7032A5}" type="pres">
      <dgm:prSet presAssocID="{3DA5F91E-0A9D-4212-BBE0-8FF42828A368}" presName="rootText" presStyleLbl="node2" presStyleIdx="0" presStyleCnt="4">
        <dgm:presLayoutVars>
          <dgm:chPref val="3"/>
        </dgm:presLayoutVars>
      </dgm:prSet>
      <dgm:spPr/>
    </dgm:pt>
    <dgm:pt modelId="{4658E96A-3FD3-414B-BCC6-9408E6144EC5}" type="pres">
      <dgm:prSet presAssocID="{3DA5F91E-0A9D-4212-BBE0-8FF42828A368}" presName="rootConnector" presStyleLbl="node2" presStyleIdx="0" presStyleCnt="4"/>
      <dgm:spPr/>
    </dgm:pt>
    <dgm:pt modelId="{5ABF1A97-26AE-4567-BF89-8F7D74E29AD8}" type="pres">
      <dgm:prSet presAssocID="{3DA5F91E-0A9D-4212-BBE0-8FF42828A368}" presName="hierChild4" presStyleCnt="0"/>
      <dgm:spPr/>
    </dgm:pt>
    <dgm:pt modelId="{C66BB7E7-9928-4AAD-803C-799FF2713DCD}" type="pres">
      <dgm:prSet presAssocID="{3DA5F91E-0A9D-4212-BBE0-8FF42828A368}" presName="hierChild5" presStyleCnt="0"/>
      <dgm:spPr/>
    </dgm:pt>
    <dgm:pt modelId="{E148B704-DCA5-4DE8-AA94-2FA4B4551277}" type="pres">
      <dgm:prSet presAssocID="{DB358B01-0DAF-4974-AED0-6567E0E263F3}" presName="Name37" presStyleLbl="parChTrans1D2" presStyleIdx="1" presStyleCnt="4"/>
      <dgm:spPr/>
    </dgm:pt>
    <dgm:pt modelId="{DED8CB0A-B886-4868-835D-8CC1CDAAB0BF}" type="pres">
      <dgm:prSet presAssocID="{E239C4BB-8CB1-404A-AB13-8D810476037F}" presName="hierRoot2" presStyleCnt="0">
        <dgm:presLayoutVars>
          <dgm:hierBranch val="init"/>
        </dgm:presLayoutVars>
      </dgm:prSet>
      <dgm:spPr/>
    </dgm:pt>
    <dgm:pt modelId="{F16A16B7-AA32-4FA4-BD31-9822CD23C6F5}" type="pres">
      <dgm:prSet presAssocID="{E239C4BB-8CB1-404A-AB13-8D810476037F}" presName="rootComposite" presStyleCnt="0"/>
      <dgm:spPr/>
    </dgm:pt>
    <dgm:pt modelId="{20A86933-ACE8-4BDC-9D78-7C1608276E64}" type="pres">
      <dgm:prSet presAssocID="{E239C4BB-8CB1-404A-AB13-8D810476037F}" presName="rootText" presStyleLbl="node2" presStyleIdx="1" presStyleCnt="4">
        <dgm:presLayoutVars>
          <dgm:chPref val="3"/>
        </dgm:presLayoutVars>
      </dgm:prSet>
      <dgm:spPr/>
    </dgm:pt>
    <dgm:pt modelId="{FCB1381F-4EFF-48DF-8D69-D9187F72D77D}" type="pres">
      <dgm:prSet presAssocID="{E239C4BB-8CB1-404A-AB13-8D810476037F}" presName="rootConnector" presStyleLbl="node2" presStyleIdx="1" presStyleCnt="4"/>
      <dgm:spPr/>
    </dgm:pt>
    <dgm:pt modelId="{145BC9CA-7097-4D80-A97C-85E0A24A4199}" type="pres">
      <dgm:prSet presAssocID="{E239C4BB-8CB1-404A-AB13-8D810476037F}" presName="hierChild4" presStyleCnt="0"/>
      <dgm:spPr/>
    </dgm:pt>
    <dgm:pt modelId="{871A8920-540F-43C4-AF9D-D9CA8D3B8A54}" type="pres">
      <dgm:prSet presAssocID="{E239C4BB-8CB1-404A-AB13-8D810476037F}" presName="hierChild5" presStyleCnt="0"/>
      <dgm:spPr/>
    </dgm:pt>
    <dgm:pt modelId="{7A608649-EEEA-4F4A-8CE0-CC118EA6948A}" type="pres">
      <dgm:prSet presAssocID="{6C1B9440-A940-44D4-8AC0-91787F921D52}" presName="Name37" presStyleLbl="parChTrans1D2" presStyleIdx="2" presStyleCnt="4"/>
      <dgm:spPr/>
    </dgm:pt>
    <dgm:pt modelId="{3CC32FA8-A8F7-4B88-95B1-1E04F32EEB71}" type="pres">
      <dgm:prSet presAssocID="{7C776644-DF16-493A-A531-928A4195EC68}" presName="hierRoot2" presStyleCnt="0">
        <dgm:presLayoutVars>
          <dgm:hierBranch val="init"/>
        </dgm:presLayoutVars>
      </dgm:prSet>
      <dgm:spPr/>
    </dgm:pt>
    <dgm:pt modelId="{C7C7B8F3-A754-4BE8-B839-B33E14A96DC9}" type="pres">
      <dgm:prSet presAssocID="{7C776644-DF16-493A-A531-928A4195EC68}" presName="rootComposite" presStyleCnt="0"/>
      <dgm:spPr/>
    </dgm:pt>
    <dgm:pt modelId="{358132AE-4BB3-434F-8B74-CA414B7A3B82}" type="pres">
      <dgm:prSet presAssocID="{7C776644-DF16-493A-A531-928A4195EC68}" presName="rootText" presStyleLbl="node2" presStyleIdx="2" presStyleCnt="4">
        <dgm:presLayoutVars>
          <dgm:chPref val="3"/>
        </dgm:presLayoutVars>
      </dgm:prSet>
      <dgm:spPr/>
    </dgm:pt>
    <dgm:pt modelId="{F57ACE1B-AAD3-4261-8DB7-F4AA32340DBA}" type="pres">
      <dgm:prSet presAssocID="{7C776644-DF16-493A-A531-928A4195EC68}" presName="rootConnector" presStyleLbl="node2" presStyleIdx="2" presStyleCnt="4"/>
      <dgm:spPr/>
    </dgm:pt>
    <dgm:pt modelId="{C7D244FB-FDB2-4A0F-947D-781677EBA91E}" type="pres">
      <dgm:prSet presAssocID="{7C776644-DF16-493A-A531-928A4195EC68}" presName="hierChild4" presStyleCnt="0"/>
      <dgm:spPr/>
    </dgm:pt>
    <dgm:pt modelId="{223FB7B5-FB82-41BC-9597-683CFBDF4905}" type="pres">
      <dgm:prSet presAssocID="{7C776644-DF16-493A-A531-928A4195EC68}" presName="hierChild5" presStyleCnt="0"/>
      <dgm:spPr/>
    </dgm:pt>
    <dgm:pt modelId="{3C858B44-4BB1-4AE4-94DD-0468779D37E4}" type="pres">
      <dgm:prSet presAssocID="{415207B9-D588-4938-B0D8-2F10A838CF7A}" presName="Name37" presStyleLbl="parChTrans1D2" presStyleIdx="3" presStyleCnt="4"/>
      <dgm:spPr/>
    </dgm:pt>
    <dgm:pt modelId="{8BC1DC89-B4DF-423A-8528-7ED805C7CBBA}" type="pres">
      <dgm:prSet presAssocID="{C2752963-3873-42C1-9286-DC0A28891E0F}" presName="hierRoot2" presStyleCnt="0">
        <dgm:presLayoutVars>
          <dgm:hierBranch val="init"/>
        </dgm:presLayoutVars>
      </dgm:prSet>
      <dgm:spPr/>
    </dgm:pt>
    <dgm:pt modelId="{E5D24EA8-0239-4B2C-8909-EFEA6D54E647}" type="pres">
      <dgm:prSet presAssocID="{C2752963-3873-42C1-9286-DC0A28891E0F}" presName="rootComposite" presStyleCnt="0"/>
      <dgm:spPr/>
    </dgm:pt>
    <dgm:pt modelId="{132AC2D0-8A4C-4630-A393-6CB57906C1D8}" type="pres">
      <dgm:prSet presAssocID="{C2752963-3873-42C1-9286-DC0A28891E0F}" presName="rootText" presStyleLbl="node2" presStyleIdx="3" presStyleCnt="4" custScaleX="125180" custScaleY="120845">
        <dgm:presLayoutVars>
          <dgm:chPref val="3"/>
        </dgm:presLayoutVars>
      </dgm:prSet>
      <dgm:spPr/>
    </dgm:pt>
    <dgm:pt modelId="{17A392F4-5AC6-41C4-87F4-F12B0575CABF}" type="pres">
      <dgm:prSet presAssocID="{C2752963-3873-42C1-9286-DC0A28891E0F}" presName="rootConnector" presStyleLbl="node2" presStyleIdx="3" presStyleCnt="4"/>
      <dgm:spPr/>
    </dgm:pt>
    <dgm:pt modelId="{367D99EA-6133-4438-849F-DC7DDE3D1DE2}" type="pres">
      <dgm:prSet presAssocID="{C2752963-3873-42C1-9286-DC0A28891E0F}" presName="hierChild4" presStyleCnt="0"/>
      <dgm:spPr/>
    </dgm:pt>
    <dgm:pt modelId="{E4470F10-6DD0-400E-9539-FB056C8F66AF}" type="pres">
      <dgm:prSet presAssocID="{C2752963-3873-42C1-9286-DC0A28891E0F}" presName="hierChild5" presStyleCnt="0"/>
      <dgm:spPr/>
    </dgm:pt>
    <dgm:pt modelId="{E55ECF7C-0CC8-4D19-AF63-85701F4C5ECA}" type="pres">
      <dgm:prSet presAssocID="{EC2C0BCA-9407-431E-96F4-6B4E8FE5C397}" presName="hierChild3" presStyleCnt="0"/>
      <dgm:spPr/>
    </dgm:pt>
  </dgm:ptLst>
  <dgm:cxnLst>
    <dgm:cxn modelId="{328E8503-EC55-44E9-B13D-71F24BA232F9}" srcId="{EC2C0BCA-9407-431E-96F4-6B4E8FE5C397}" destId="{E239C4BB-8CB1-404A-AB13-8D810476037F}" srcOrd="1" destOrd="0" parTransId="{DB358B01-0DAF-4974-AED0-6567E0E263F3}" sibTransId="{40667351-816D-4FCF-9680-735CFA70B798}"/>
    <dgm:cxn modelId="{B7291108-31F2-4677-BCE2-FEA17B2EC288}" type="presOf" srcId="{DB358B01-0DAF-4974-AED0-6567E0E263F3}" destId="{E148B704-DCA5-4DE8-AA94-2FA4B4551277}" srcOrd="0" destOrd="0" presId="urn:microsoft.com/office/officeart/2005/8/layout/orgChart1"/>
    <dgm:cxn modelId="{BD6B9114-3D22-4A16-8754-C71C2FD11B37}" type="presOf" srcId="{E239C4BB-8CB1-404A-AB13-8D810476037F}" destId="{20A86933-ACE8-4BDC-9D78-7C1608276E64}" srcOrd="0" destOrd="0" presId="urn:microsoft.com/office/officeart/2005/8/layout/orgChart1"/>
    <dgm:cxn modelId="{AECDAA23-9757-463E-AD3D-3ADC2B409A24}" srcId="{EC2C0BCA-9407-431E-96F4-6B4E8FE5C397}" destId="{3DA5F91E-0A9D-4212-BBE0-8FF42828A368}" srcOrd="0" destOrd="0" parTransId="{0790D659-D55C-4112-9303-48614E53BBF7}" sibTransId="{0210B029-02E7-4C9F-91D8-8D31F53D745F}"/>
    <dgm:cxn modelId="{1057C44B-6EBF-4C77-B1BE-D7388AF8A7CE}" type="presOf" srcId="{7C776644-DF16-493A-A531-928A4195EC68}" destId="{F57ACE1B-AAD3-4261-8DB7-F4AA32340DBA}" srcOrd="1" destOrd="0" presId="urn:microsoft.com/office/officeart/2005/8/layout/orgChart1"/>
    <dgm:cxn modelId="{E14BD46B-B96F-4595-8562-246B63B70AE8}" srcId="{EC2C0BCA-9407-431E-96F4-6B4E8FE5C397}" destId="{C2752963-3873-42C1-9286-DC0A28891E0F}" srcOrd="3" destOrd="0" parTransId="{415207B9-D588-4938-B0D8-2F10A838CF7A}" sibTransId="{63A887CB-499C-4207-84EB-7892EA12AAA4}"/>
    <dgm:cxn modelId="{6534D570-8682-465C-A639-3E6498495497}" srcId="{EC2C0BCA-9407-431E-96F4-6B4E8FE5C397}" destId="{7C776644-DF16-493A-A531-928A4195EC68}" srcOrd="2" destOrd="0" parTransId="{6C1B9440-A940-44D4-8AC0-91787F921D52}" sibTransId="{17AF7FD8-96DB-4E7F-AA2A-268618411ACD}"/>
    <dgm:cxn modelId="{544EDC79-3603-4C45-8429-C830E0E46F97}" type="presOf" srcId="{EC2C0BCA-9407-431E-96F4-6B4E8FE5C397}" destId="{472A194B-A7BB-4347-BEED-04CC3500EBBD}" srcOrd="1" destOrd="0" presId="urn:microsoft.com/office/officeart/2005/8/layout/orgChart1"/>
    <dgm:cxn modelId="{833B837F-E68F-4630-BC9F-3D8BE782C401}" type="presOf" srcId="{EC2C0BCA-9407-431E-96F4-6B4E8FE5C397}" destId="{F75B2FFA-5561-49D5-B27E-7D545AB41B31}" srcOrd="0" destOrd="0" presId="urn:microsoft.com/office/officeart/2005/8/layout/orgChart1"/>
    <dgm:cxn modelId="{305DC388-9BB1-4872-8B7B-EFA9FC4712B2}" type="presOf" srcId="{C2752963-3873-42C1-9286-DC0A28891E0F}" destId="{132AC2D0-8A4C-4630-A393-6CB57906C1D8}" srcOrd="0" destOrd="0" presId="urn:microsoft.com/office/officeart/2005/8/layout/orgChart1"/>
    <dgm:cxn modelId="{FD99F08D-A63E-4435-8C40-9BB58F298147}" type="presOf" srcId="{E239C4BB-8CB1-404A-AB13-8D810476037F}" destId="{FCB1381F-4EFF-48DF-8D69-D9187F72D77D}" srcOrd="1" destOrd="0" presId="urn:microsoft.com/office/officeart/2005/8/layout/orgChart1"/>
    <dgm:cxn modelId="{8333AC92-64F3-4597-83F8-1EFE905B9539}" type="presOf" srcId="{C2752963-3873-42C1-9286-DC0A28891E0F}" destId="{17A392F4-5AC6-41C4-87F4-F12B0575CABF}" srcOrd="1" destOrd="0" presId="urn:microsoft.com/office/officeart/2005/8/layout/orgChart1"/>
    <dgm:cxn modelId="{364D309D-A43D-465F-870E-51CBCA85BB71}" type="presOf" srcId="{6C1B9440-A940-44D4-8AC0-91787F921D52}" destId="{7A608649-EEEA-4F4A-8CE0-CC118EA6948A}" srcOrd="0" destOrd="0" presId="urn:microsoft.com/office/officeart/2005/8/layout/orgChart1"/>
    <dgm:cxn modelId="{177D4CC1-2F6B-417B-8068-78DAA40307BD}" type="presOf" srcId="{415207B9-D588-4938-B0D8-2F10A838CF7A}" destId="{3C858B44-4BB1-4AE4-94DD-0468779D37E4}" srcOrd="0" destOrd="0" presId="urn:microsoft.com/office/officeart/2005/8/layout/orgChart1"/>
    <dgm:cxn modelId="{B476D3C5-1C8C-4B53-9EC6-63CD052116FE}" type="presOf" srcId="{3DA5F91E-0A9D-4212-BBE0-8FF42828A368}" destId="{B50D77B2-9519-47FA-851B-CB13BD7032A5}" srcOrd="0" destOrd="0" presId="urn:microsoft.com/office/officeart/2005/8/layout/orgChart1"/>
    <dgm:cxn modelId="{FCF2EDCE-B894-4806-84E2-7253D45AF282}" type="presOf" srcId="{5667245F-4260-4CDB-9661-F7BE51B83CEE}" destId="{EC7E9ED0-E276-40ED-B2BA-021A8BF2D130}" srcOrd="0" destOrd="0" presId="urn:microsoft.com/office/officeart/2005/8/layout/orgChart1"/>
    <dgm:cxn modelId="{758C5ACF-3B87-425A-8D31-DA83BC3243F3}" type="presOf" srcId="{3DA5F91E-0A9D-4212-BBE0-8FF42828A368}" destId="{4658E96A-3FD3-414B-BCC6-9408E6144EC5}" srcOrd="1" destOrd="0" presId="urn:microsoft.com/office/officeart/2005/8/layout/orgChart1"/>
    <dgm:cxn modelId="{0263F8DC-938E-4FA8-813D-222016245311}" srcId="{5667245F-4260-4CDB-9661-F7BE51B83CEE}" destId="{EC2C0BCA-9407-431E-96F4-6B4E8FE5C397}" srcOrd="0" destOrd="0" parTransId="{4C90C82A-143B-4435-962E-687908942ECE}" sibTransId="{244FDF98-B426-4704-A820-3A1D992A65E5}"/>
    <dgm:cxn modelId="{499199E1-4875-4831-8F4B-B91EB5748AB0}" type="presOf" srcId="{0790D659-D55C-4112-9303-48614E53BBF7}" destId="{4DB96062-A725-41D3-B887-11F86EEA2194}" srcOrd="0" destOrd="0" presId="urn:microsoft.com/office/officeart/2005/8/layout/orgChart1"/>
    <dgm:cxn modelId="{8BB87EED-07A7-41F4-ADE7-C9B275AFBB67}" type="presOf" srcId="{7C776644-DF16-493A-A531-928A4195EC68}" destId="{358132AE-4BB3-434F-8B74-CA414B7A3B82}" srcOrd="0" destOrd="0" presId="urn:microsoft.com/office/officeart/2005/8/layout/orgChart1"/>
    <dgm:cxn modelId="{5F077017-D3F0-4B67-9142-4EC829CEAFA7}" type="presParOf" srcId="{EC7E9ED0-E276-40ED-B2BA-021A8BF2D130}" destId="{3D49C187-9E70-4B7A-934D-4AA95DA0717C}" srcOrd="0" destOrd="0" presId="urn:microsoft.com/office/officeart/2005/8/layout/orgChart1"/>
    <dgm:cxn modelId="{EB93FB08-19E3-4967-93B0-D71AC9BB5D68}" type="presParOf" srcId="{3D49C187-9E70-4B7A-934D-4AA95DA0717C}" destId="{70D1BA79-C6C8-4216-A0A0-7D2C54DC402F}" srcOrd="0" destOrd="0" presId="urn:microsoft.com/office/officeart/2005/8/layout/orgChart1"/>
    <dgm:cxn modelId="{345B0BE1-8A59-45A2-88EB-CE758FE6D6F4}" type="presParOf" srcId="{70D1BA79-C6C8-4216-A0A0-7D2C54DC402F}" destId="{F75B2FFA-5561-49D5-B27E-7D545AB41B31}" srcOrd="0" destOrd="0" presId="urn:microsoft.com/office/officeart/2005/8/layout/orgChart1"/>
    <dgm:cxn modelId="{6E0F6984-2129-49FC-8E32-479B304CD53C}" type="presParOf" srcId="{70D1BA79-C6C8-4216-A0A0-7D2C54DC402F}" destId="{472A194B-A7BB-4347-BEED-04CC3500EBBD}" srcOrd="1" destOrd="0" presId="urn:microsoft.com/office/officeart/2005/8/layout/orgChart1"/>
    <dgm:cxn modelId="{F253FE09-F7DF-4B0E-AD06-63CDCDD614E3}" type="presParOf" srcId="{3D49C187-9E70-4B7A-934D-4AA95DA0717C}" destId="{14E3DE1A-BD99-407C-B70F-9686D0E1611E}" srcOrd="1" destOrd="0" presId="urn:microsoft.com/office/officeart/2005/8/layout/orgChart1"/>
    <dgm:cxn modelId="{4A605A76-F6EF-42C3-93B6-81D7E49C7B8C}" type="presParOf" srcId="{14E3DE1A-BD99-407C-B70F-9686D0E1611E}" destId="{4DB96062-A725-41D3-B887-11F86EEA2194}" srcOrd="0" destOrd="0" presId="urn:microsoft.com/office/officeart/2005/8/layout/orgChart1"/>
    <dgm:cxn modelId="{F3C0E2E7-3823-40DF-92A1-E3C3DFB61561}" type="presParOf" srcId="{14E3DE1A-BD99-407C-B70F-9686D0E1611E}" destId="{374715D5-0BD8-4AEA-A0B1-EA410FBFD297}" srcOrd="1" destOrd="0" presId="urn:microsoft.com/office/officeart/2005/8/layout/orgChart1"/>
    <dgm:cxn modelId="{70FB7FFB-1694-4973-B226-3943BFC3C62C}" type="presParOf" srcId="{374715D5-0BD8-4AEA-A0B1-EA410FBFD297}" destId="{7ADA9C6A-EA0A-41ED-8B95-9A57B5745AD1}" srcOrd="0" destOrd="0" presId="urn:microsoft.com/office/officeart/2005/8/layout/orgChart1"/>
    <dgm:cxn modelId="{D033CD80-456D-4EE8-A831-93E5075992E5}" type="presParOf" srcId="{7ADA9C6A-EA0A-41ED-8B95-9A57B5745AD1}" destId="{B50D77B2-9519-47FA-851B-CB13BD7032A5}" srcOrd="0" destOrd="0" presId="urn:microsoft.com/office/officeart/2005/8/layout/orgChart1"/>
    <dgm:cxn modelId="{CAA5372D-83C5-426C-BD14-F07915C73EAF}" type="presParOf" srcId="{7ADA9C6A-EA0A-41ED-8B95-9A57B5745AD1}" destId="{4658E96A-3FD3-414B-BCC6-9408E6144EC5}" srcOrd="1" destOrd="0" presId="urn:microsoft.com/office/officeart/2005/8/layout/orgChart1"/>
    <dgm:cxn modelId="{B77DDE4C-E179-4B79-84CD-4B5ADE3A89E3}" type="presParOf" srcId="{374715D5-0BD8-4AEA-A0B1-EA410FBFD297}" destId="{5ABF1A97-26AE-4567-BF89-8F7D74E29AD8}" srcOrd="1" destOrd="0" presId="urn:microsoft.com/office/officeart/2005/8/layout/orgChart1"/>
    <dgm:cxn modelId="{56981BC7-99D4-4407-865F-674BFE97C919}" type="presParOf" srcId="{374715D5-0BD8-4AEA-A0B1-EA410FBFD297}" destId="{C66BB7E7-9928-4AAD-803C-799FF2713DCD}" srcOrd="2" destOrd="0" presId="urn:microsoft.com/office/officeart/2005/8/layout/orgChart1"/>
    <dgm:cxn modelId="{5C4C0CC9-191F-45A9-BE94-FA845B5EB79E}" type="presParOf" srcId="{14E3DE1A-BD99-407C-B70F-9686D0E1611E}" destId="{E148B704-DCA5-4DE8-AA94-2FA4B4551277}" srcOrd="2" destOrd="0" presId="urn:microsoft.com/office/officeart/2005/8/layout/orgChart1"/>
    <dgm:cxn modelId="{C024B2AD-61DF-417C-A4DC-4C1AF798F667}" type="presParOf" srcId="{14E3DE1A-BD99-407C-B70F-9686D0E1611E}" destId="{DED8CB0A-B886-4868-835D-8CC1CDAAB0BF}" srcOrd="3" destOrd="0" presId="urn:microsoft.com/office/officeart/2005/8/layout/orgChart1"/>
    <dgm:cxn modelId="{22A3EFC6-A739-4A6D-8607-92901C9EEC2C}" type="presParOf" srcId="{DED8CB0A-B886-4868-835D-8CC1CDAAB0BF}" destId="{F16A16B7-AA32-4FA4-BD31-9822CD23C6F5}" srcOrd="0" destOrd="0" presId="urn:microsoft.com/office/officeart/2005/8/layout/orgChart1"/>
    <dgm:cxn modelId="{0D6E1DD0-3F51-4F25-A7FD-B7DCB4BCCCBD}" type="presParOf" srcId="{F16A16B7-AA32-4FA4-BD31-9822CD23C6F5}" destId="{20A86933-ACE8-4BDC-9D78-7C1608276E64}" srcOrd="0" destOrd="0" presId="urn:microsoft.com/office/officeart/2005/8/layout/orgChart1"/>
    <dgm:cxn modelId="{773569AE-5F23-4218-85F3-7AC73BBE78A7}" type="presParOf" srcId="{F16A16B7-AA32-4FA4-BD31-9822CD23C6F5}" destId="{FCB1381F-4EFF-48DF-8D69-D9187F72D77D}" srcOrd="1" destOrd="0" presId="urn:microsoft.com/office/officeart/2005/8/layout/orgChart1"/>
    <dgm:cxn modelId="{9D56AA73-481E-4ED8-A2D4-0ADECFA38071}" type="presParOf" srcId="{DED8CB0A-B886-4868-835D-8CC1CDAAB0BF}" destId="{145BC9CA-7097-4D80-A97C-85E0A24A4199}" srcOrd="1" destOrd="0" presId="urn:microsoft.com/office/officeart/2005/8/layout/orgChart1"/>
    <dgm:cxn modelId="{2150B087-C1D0-4145-84C0-5C5DA8A87E59}" type="presParOf" srcId="{DED8CB0A-B886-4868-835D-8CC1CDAAB0BF}" destId="{871A8920-540F-43C4-AF9D-D9CA8D3B8A54}" srcOrd="2" destOrd="0" presId="urn:microsoft.com/office/officeart/2005/8/layout/orgChart1"/>
    <dgm:cxn modelId="{74AB710E-CDB2-4272-BD35-FC7A87789CAB}" type="presParOf" srcId="{14E3DE1A-BD99-407C-B70F-9686D0E1611E}" destId="{7A608649-EEEA-4F4A-8CE0-CC118EA6948A}" srcOrd="4" destOrd="0" presId="urn:microsoft.com/office/officeart/2005/8/layout/orgChart1"/>
    <dgm:cxn modelId="{66A0DC12-5EAB-4B3A-BF15-CC538A511BDA}" type="presParOf" srcId="{14E3DE1A-BD99-407C-B70F-9686D0E1611E}" destId="{3CC32FA8-A8F7-4B88-95B1-1E04F32EEB71}" srcOrd="5" destOrd="0" presId="urn:microsoft.com/office/officeart/2005/8/layout/orgChart1"/>
    <dgm:cxn modelId="{0DACFE4B-4169-4926-BF76-219BD15F7A22}" type="presParOf" srcId="{3CC32FA8-A8F7-4B88-95B1-1E04F32EEB71}" destId="{C7C7B8F3-A754-4BE8-B839-B33E14A96DC9}" srcOrd="0" destOrd="0" presId="urn:microsoft.com/office/officeart/2005/8/layout/orgChart1"/>
    <dgm:cxn modelId="{DD5D7658-A72E-45EA-B6FA-5C4B4C2D737D}" type="presParOf" srcId="{C7C7B8F3-A754-4BE8-B839-B33E14A96DC9}" destId="{358132AE-4BB3-434F-8B74-CA414B7A3B82}" srcOrd="0" destOrd="0" presId="urn:microsoft.com/office/officeart/2005/8/layout/orgChart1"/>
    <dgm:cxn modelId="{FD107D5B-244A-4A87-A6A9-061422F4439C}" type="presParOf" srcId="{C7C7B8F3-A754-4BE8-B839-B33E14A96DC9}" destId="{F57ACE1B-AAD3-4261-8DB7-F4AA32340DBA}" srcOrd="1" destOrd="0" presId="urn:microsoft.com/office/officeart/2005/8/layout/orgChart1"/>
    <dgm:cxn modelId="{E77B409C-1CE3-4A47-847D-A88B0E230766}" type="presParOf" srcId="{3CC32FA8-A8F7-4B88-95B1-1E04F32EEB71}" destId="{C7D244FB-FDB2-4A0F-947D-781677EBA91E}" srcOrd="1" destOrd="0" presId="urn:microsoft.com/office/officeart/2005/8/layout/orgChart1"/>
    <dgm:cxn modelId="{80F4A535-A9F5-4BBD-9838-0B9DCAA954D7}" type="presParOf" srcId="{3CC32FA8-A8F7-4B88-95B1-1E04F32EEB71}" destId="{223FB7B5-FB82-41BC-9597-683CFBDF4905}" srcOrd="2" destOrd="0" presId="urn:microsoft.com/office/officeart/2005/8/layout/orgChart1"/>
    <dgm:cxn modelId="{7EC2651C-2CDB-4B48-ADC5-F4280FC2760A}" type="presParOf" srcId="{14E3DE1A-BD99-407C-B70F-9686D0E1611E}" destId="{3C858B44-4BB1-4AE4-94DD-0468779D37E4}" srcOrd="6" destOrd="0" presId="urn:microsoft.com/office/officeart/2005/8/layout/orgChart1"/>
    <dgm:cxn modelId="{DA7B65B9-E1FC-4E80-B015-60437887BE88}" type="presParOf" srcId="{14E3DE1A-BD99-407C-B70F-9686D0E1611E}" destId="{8BC1DC89-B4DF-423A-8528-7ED805C7CBBA}" srcOrd="7" destOrd="0" presId="urn:microsoft.com/office/officeart/2005/8/layout/orgChart1"/>
    <dgm:cxn modelId="{E6DA7261-4520-4F34-BC67-08F0F3EE6A1F}" type="presParOf" srcId="{8BC1DC89-B4DF-423A-8528-7ED805C7CBBA}" destId="{E5D24EA8-0239-4B2C-8909-EFEA6D54E647}" srcOrd="0" destOrd="0" presId="urn:microsoft.com/office/officeart/2005/8/layout/orgChart1"/>
    <dgm:cxn modelId="{E7CA6D72-A5C8-4205-901C-40BA7C527F7F}" type="presParOf" srcId="{E5D24EA8-0239-4B2C-8909-EFEA6D54E647}" destId="{132AC2D0-8A4C-4630-A393-6CB57906C1D8}" srcOrd="0" destOrd="0" presId="urn:microsoft.com/office/officeart/2005/8/layout/orgChart1"/>
    <dgm:cxn modelId="{4E46E676-2C95-49EF-9B69-CAE325C48A1D}" type="presParOf" srcId="{E5D24EA8-0239-4B2C-8909-EFEA6D54E647}" destId="{17A392F4-5AC6-41C4-87F4-F12B0575CABF}" srcOrd="1" destOrd="0" presId="urn:microsoft.com/office/officeart/2005/8/layout/orgChart1"/>
    <dgm:cxn modelId="{1810BCAE-E7A7-4CD3-BC2E-E9ECD6093FA8}" type="presParOf" srcId="{8BC1DC89-B4DF-423A-8528-7ED805C7CBBA}" destId="{367D99EA-6133-4438-849F-DC7DDE3D1DE2}" srcOrd="1" destOrd="0" presId="urn:microsoft.com/office/officeart/2005/8/layout/orgChart1"/>
    <dgm:cxn modelId="{0153DEDE-B43F-497E-9886-325C7702873E}" type="presParOf" srcId="{8BC1DC89-B4DF-423A-8528-7ED805C7CBBA}" destId="{E4470F10-6DD0-400E-9539-FB056C8F66AF}" srcOrd="2" destOrd="0" presId="urn:microsoft.com/office/officeart/2005/8/layout/orgChart1"/>
    <dgm:cxn modelId="{B2259051-90FF-42D4-BC9E-D0FD00737513}" type="presParOf" srcId="{3D49C187-9E70-4B7A-934D-4AA95DA0717C}" destId="{E55ECF7C-0CC8-4D19-AF63-85701F4C5EC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EE079B-0EB5-47F9-AAF4-67D8E8B2CD29}"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4B556D2F-3BDE-4FF7-A2BD-3240B0D8D21B}">
      <dgm:prSet phldrT="[Metin]"/>
      <dgm:spPr/>
      <dgm:t>
        <a:bodyPr/>
        <a:lstStyle/>
        <a:p>
          <a:r>
            <a:rPr lang="tr-TR" dirty="0"/>
            <a:t>Ticarî Defterlerin Kanıt Olması</a:t>
          </a:r>
        </a:p>
      </dgm:t>
    </dgm:pt>
    <dgm:pt modelId="{F07E3525-DE5A-4FCA-8DBE-81F6D0A51A12}" type="parTrans" cxnId="{3A560442-D361-410E-AC7A-B8BB319555E8}">
      <dgm:prSet/>
      <dgm:spPr/>
      <dgm:t>
        <a:bodyPr/>
        <a:lstStyle/>
        <a:p>
          <a:endParaRPr lang="tr-TR"/>
        </a:p>
      </dgm:t>
    </dgm:pt>
    <dgm:pt modelId="{D55E6B2A-1BAD-4EE4-975E-9E3EBFE77441}" type="sibTrans" cxnId="{3A560442-D361-410E-AC7A-B8BB319555E8}">
      <dgm:prSet/>
      <dgm:spPr/>
      <dgm:t>
        <a:bodyPr/>
        <a:lstStyle/>
        <a:p>
          <a:endParaRPr lang="tr-TR"/>
        </a:p>
      </dgm:t>
    </dgm:pt>
    <dgm:pt modelId="{49F97B11-8699-4BF0-830D-F8C077D7965D}">
      <dgm:prSet phldrT="[Metin]"/>
      <dgm:spPr/>
      <dgm:t>
        <a:bodyPr/>
        <a:lstStyle/>
        <a:p>
          <a:r>
            <a:rPr lang="tr-TR" dirty="0"/>
            <a:t>Tacir Aleyhine Kanıt Olması</a:t>
          </a:r>
        </a:p>
      </dgm:t>
    </dgm:pt>
    <dgm:pt modelId="{BBC8D6A1-8E8D-4210-91AD-9A0B25D20204}" type="parTrans" cxnId="{E6535123-F710-4960-A267-D43C18903BFE}">
      <dgm:prSet/>
      <dgm:spPr/>
      <dgm:t>
        <a:bodyPr/>
        <a:lstStyle/>
        <a:p>
          <a:endParaRPr lang="tr-TR"/>
        </a:p>
      </dgm:t>
    </dgm:pt>
    <dgm:pt modelId="{D8B16A57-05C3-4148-9010-75A61C2726C7}" type="sibTrans" cxnId="{E6535123-F710-4960-A267-D43C18903BFE}">
      <dgm:prSet/>
      <dgm:spPr/>
      <dgm:t>
        <a:bodyPr/>
        <a:lstStyle/>
        <a:p>
          <a:endParaRPr lang="tr-TR"/>
        </a:p>
      </dgm:t>
    </dgm:pt>
    <dgm:pt modelId="{00AF071E-EF69-4DF5-899F-209485B2C7B2}">
      <dgm:prSet phldrT="[Metin]"/>
      <dgm:spPr/>
      <dgm:t>
        <a:bodyPr/>
        <a:lstStyle/>
        <a:p>
          <a:r>
            <a:rPr lang="tr-TR" dirty="0"/>
            <a:t>Tacir Lehine Kanıt Olması</a:t>
          </a:r>
        </a:p>
      </dgm:t>
    </dgm:pt>
    <dgm:pt modelId="{A2D0FD44-65CE-4D0F-8C4B-B2F79512A518}" type="parTrans" cxnId="{713808A0-CE00-4817-9D0C-35C4DF57876F}">
      <dgm:prSet/>
      <dgm:spPr/>
      <dgm:t>
        <a:bodyPr/>
        <a:lstStyle/>
        <a:p>
          <a:endParaRPr lang="tr-TR"/>
        </a:p>
      </dgm:t>
    </dgm:pt>
    <dgm:pt modelId="{0642A81E-861D-4B1B-A0D6-A938F05FB85F}" type="sibTrans" cxnId="{713808A0-CE00-4817-9D0C-35C4DF57876F}">
      <dgm:prSet/>
      <dgm:spPr/>
      <dgm:t>
        <a:bodyPr/>
        <a:lstStyle/>
        <a:p>
          <a:endParaRPr lang="tr-TR"/>
        </a:p>
      </dgm:t>
    </dgm:pt>
    <dgm:pt modelId="{8745CFFF-BFBD-4141-8DAD-0BB8220F7616}" type="pres">
      <dgm:prSet presAssocID="{59EE079B-0EB5-47F9-AAF4-67D8E8B2CD29}" presName="hierChild1" presStyleCnt="0">
        <dgm:presLayoutVars>
          <dgm:orgChart val="1"/>
          <dgm:chPref val="1"/>
          <dgm:dir/>
          <dgm:animOne val="branch"/>
          <dgm:animLvl val="lvl"/>
          <dgm:resizeHandles/>
        </dgm:presLayoutVars>
      </dgm:prSet>
      <dgm:spPr/>
    </dgm:pt>
    <dgm:pt modelId="{56B1E513-504C-4BB4-A55C-CD3775716DF6}" type="pres">
      <dgm:prSet presAssocID="{4B556D2F-3BDE-4FF7-A2BD-3240B0D8D21B}" presName="hierRoot1" presStyleCnt="0">
        <dgm:presLayoutVars>
          <dgm:hierBranch val="init"/>
        </dgm:presLayoutVars>
      </dgm:prSet>
      <dgm:spPr/>
    </dgm:pt>
    <dgm:pt modelId="{CB3EDDC7-18A2-4455-ABA0-14F6596A648A}" type="pres">
      <dgm:prSet presAssocID="{4B556D2F-3BDE-4FF7-A2BD-3240B0D8D21B}" presName="rootComposite1" presStyleCnt="0"/>
      <dgm:spPr/>
    </dgm:pt>
    <dgm:pt modelId="{810C7B0A-2387-46BF-A143-9F2EA1D5EB21}" type="pres">
      <dgm:prSet presAssocID="{4B556D2F-3BDE-4FF7-A2BD-3240B0D8D21B}" presName="rootText1" presStyleLbl="node0" presStyleIdx="0" presStyleCnt="1">
        <dgm:presLayoutVars>
          <dgm:chPref val="3"/>
        </dgm:presLayoutVars>
      </dgm:prSet>
      <dgm:spPr/>
    </dgm:pt>
    <dgm:pt modelId="{8B5AE450-82A9-4881-931A-1811B19ED039}" type="pres">
      <dgm:prSet presAssocID="{4B556D2F-3BDE-4FF7-A2BD-3240B0D8D21B}" presName="rootConnector1" presStyleLbl="node1" presStyleIdx="0" presStyleCnt="0"/>
      <dgm:spPr/>
    </dgm:pt>
    <dgm:pt modelId="{076917C2-9758-44B3-9460-5B494573B7FE}" type="pres">
      <dgm:prSet presAssocID="{4B556D2F-3BDE-4FF7-A2BD-3240B0D8D21B}" presName="hierChild2" presStyleCnt="0"/>
      <dgm:spPr/>
    </dgm:pt>
    <dgm:pt modelId="{0873BA32-0672-49C9-B08B-60DBA28764C9}" type="pres">
      <dgm:prSet presAssocID="{BBC8D6A1-8E8D-4210-91AD-9A0B25D20204}" presName="Name37" presStyleLbl="parChTrans1D2" presStyleIdx="0" presStyleCnt="2"/>
      <dgm:spPr/>
    </dgm:pt>
    <dgm:pt modelId="{9774C298-B8AA-4301-ADFE-855D654D5F53}" type="pres">
      <dgm:prSet presAssocID="{49F97B11-8699-4BF0-830D-F8C077D7965D}" presName="hierRoot2" presStyleCnt="0">
        <dgm:presLayoutVars>
          <dgm:hierBranch val="init"/>
        </dgm:presLayoutVars>
      </dgm:prSet>
      <dgm:spPr/>
    </dgm:pt>
    <dgm:pt modelId="{F4352109-8844-4A65-8CDB-6494CBB8EAD3}" type="pres">
      <dgm:prSet presAssocID="{49F97B11-8699-4BF0-830D-F8C077D7965D}" presName="rootComposite" presStyleCnt="0"/>
      <dgm:spPr/>
    </dgm:pt>
    <dgm:pt modelId="{F0B9D8FA-FBEA-4E83-AB45-678C52293C43}" type="pres">
      <dgm:prSet presAssocID="{49F97B11-8699-4BF0-830D-F8C077D7965D}" presName="rootText" presStyleLbl="node2" presStyleIdx="0" presStyleCnt="2">
        <dgm:presLayoutVars>
          <dgm:chPref val="3"/>
        </dgm:presLayoutVars>
      </dgm:prSet>
      <dgm:spPr/>
    </dgm:pt>
    <dgm:pt modelId="{3FD2EAA0-C057-4CAC-BF97-219021AA970A}" type="pres">
      <dgm:prSet presAssocID="{49F97B11-8699-4BF0-830D-F8C077D7965D}" presName="rootConnector" presStyleLbl="node2" presStyleIdx="0" presStyleCnt="2"/>
      <dgm:spPr/>
    </dgm:pt>
    <dgm:pt modelId="{64BC04E2-F017-449B-AA5F-A28629087BBF}" type="pres">
      <dgm:prSet presAssocID="{49F97B11-8699-4BF0-830D-F8C077D7965D}" presName="hierChild4" presStyleCnt="0"/>
      <dgm:spPr/>
    </dgm:pt>
    <dgm:pt modelId="{C18872BE-AE47-4FE1-BE90-1E2E291049CD}" type="pres">
      <dgm:prSet presAssocID="{49F97B11-8699-4BF0-830D-F8C077D7965D}" presName="hierChild5" presStyleCnt="0"/>
      <dgm:spPr/>
    </dgm:pt>
    <dgm:pt modelId="{4C00FF31-2C31-43C2-8398-303028EA5F8E}" type="pres">
      <dgm:prSet presAssocID="{A2D0FD44-65CE-4D0F-8C4B-B2F79512A518}" presName="Name37" presStyleLbl="parChTrans1D2" presStyleIdx="1" presStyleCnt="2"/>
      <dgm:spPr/>
    </dgm:pt>
    <dgm:pt modelId="{BE73A35E-39F5-4089-9A1F-796EAC88AF60}" type="pres">
      <dgm:prSet presAssocID="{00AF071E-EF69-4DF5-899F-209485B2C7B2}" presName="hierRoot2" presStyleCnt="0">
        <dgm:presLayoutVars>
          <dgm:hierBranch val="init"/>
        </dgm:presLayoutVars>
      </dgm:prSet>
      <dgm:spPr/>
    </dgm:pt>
    <dgm:pt modelId="{CB807EF8-F731-4950-8BEB-FE4F6E0347C7}" type="pres">
      <dgm:prSet presAssocID="{00AF071E-EF69-4DF5-899F-209485B2C7B2}" presName="rootComposite" presStyleCnt="0"/>
      <dgm:spPr/>
    </dgm:pt>
    <dgm:pt modelId="{1104AC4D-E327-4FB2-94C0-25365A73DE96}" type="pres">
      <dgm:prSet presAssocID="{00AF071E-EF69-4DF5-899F-209485B2C7B2}" presName="rootText" presStyleLbl="node2" presStyleIdx="1" presStyleCnt="2">
        <dgm:presLayoutVars>
          <dgm:chPref val="3"/>
        </dgm:presLayoutVars>
      </dgm:prSet>
      <dgm:spPr/>
    </dgm:pt>
    <dgm:pt modelId="{86FD6537-6320-4404-8927-918C6652B580}" type="pres">
      <dgm:prSet presAssocID="{00AF071E-EF69-4DF5-899F-209485B2C7B2}" presName="rootConnector" presStyleLbl="node2" presStyleIdx="1" presStyleCnt="2"/>
      <dgm:spPr/>
    </dgm:pt>
    <dgm:pt modelId="{521C3469-F051-4CF6-B088-0A4AC407C210}" type="pres">
      <dgm:prSet presAssocID="{00AF071E-EF69-4DF5-899F-209485B2C7B2}" presName="hierChild4" presStyleCnt="0"/>
      <dgm:spPr/>
    </dgm:pt>
    <dgm:pt modelId="{67CE9E96-F5B1-4331-B901-75966112DEFF}" type="pres">
      <dgm:prSet presAssocID="{00AF071E-EF69-4DF5-899F-209485B2C7B2}" presName="hierChild5" presStyleCnt="0"/>
      <dgm:spPr/>
    </dgm:pt>
    <dgm:pt modelId="{29AF154D-9E2B-43AF-B773-7AEDECA31419}" type="pres">
      <dgm:prSet presAssocID="{4B556D2F-3BDE-4FF7-A2BD-3240B0D8D21B}" presName="hierChild3" presStyleCnt="0"/>
      <dgm:spPr/>
    </dgm:pt>
  </dgm:ptLst>
  <dgm:cxnLst>
    <dgm:cxn modelId="{7B843802-93FD-4EE5-A76F-AF83E5D4627D}" type="presOf" srcId="{4B556D2F-3BDE-4FF7-A2BD-3240B0D8D21B}" destId="{810C7B0A-2387-46BF-A143-9F2EA1D5EB21}" srcOrd="0" destOrd="0" presId="urn:microsoft.com/office/officeart/2005/8/layout/orgChart1"/>
    <dgm:cxn modelId="{A48AE704-5E07-4EB8-8679-84C1103C571D}" type="presOf" srcId="{59EE079B-0EB5-47F9-AAF4-67D8E8B2CD29}" destId="{8745CFFF-BFBD-4141-8DAD-0BB8220F7616}" srcOrd="0" destOrd="0" presId="urn:microsoft.com/office/officeart/2005/8/layout/orgChart1"/>
    <dgm:cxn modelId="{411CE80D-1819-4311-BF5D-0786F81D2494}" type="presOf" srcId="{00AF071E-EF69-4DF5-899F-209485B2C7B2}" destId="{86FD6537-6320-4404-8927-918C6652B580}" srcOrd="1" destOrd="0" presId="urn:microsoft.com/office/officeart/2005/8/layout/orgChart1"/>
    <dgm:cxn modelId="{AA132D1C-2E15-47E8-9F90-FB6633DB73D2}" type="presOf" srcId="{A2D0FD44-65CE-4D0F-8C4B-B2F79512A518}" destId="{4C00FF31-2C31-43C2-8398-303028EA5F8E}" srcOrd="0" destOrd="0" presId="urn:microsoft.com/office/officeart/2005/8/layout/orgChart1"/>
    <dgm:cxn modelId="{E6535123-F710-4960-A267-D43C18903BFE}" srcId="{4B556D2F-3BDE-4FF7-A2BD-3240B0D8D21B}" destId="{49F97B11-8699-4BF0-830D-F8C077D7965D}" srcOrd="0" destOrd="0" parTransId="{BBC8D6A1-8E8D-4210-91AD-9A0B25D20204}" sibTransId="{D8B16A57-05C3-4148-9010-75A61C2726C7}"/>
    <dgm:cxn modelId="{3041CF25-B08C-4DC8-AB6F-4A4DEBF7A5EA}" type="presOf" srcId="{49F97B11-8699-4BF0-830D-F8C077D7965D}" destId="{3FD2EAA0-C057-4CAC-BF97-219021AA970A}" srcOrd="1" destOrd="0" presId="urn:microsoft.com/office/officeart/2005/8/layout/orgChart1"/>
    <dgm:cxn modelId="{6A52FE37-C022-4B0F-A247-002B0D398946}" type="presOf" srcId="{BBC8D6A1-8E8D-4210-91AD-9A0B25D20204}" destId="{0873BA32-0672-49C9-B08B-60DBA28764C9}" srcOrd="0" destOrd="0" presId="urn:microsoft.com/office/officeart/2005/8/layout/orgChart1"/>
    <dgm:cxn modelId="{3A560442-D361-410E-AC7A-B8BB319555E8}" srcId="{59EE079B-0EB5-47F9-AAF4-67D8E8B2CD29}" destId="{4B556D2F-3BDE-4FF7-A2BD-3240B0D8D21B}" srcOrd="0" destOrd="0" parTransId="{F07E3525-DE5A-4FCA-8DBE-81F6D0A51A12}" sibTransId="{D55E6B2A-1BAD-4EE4-975E-9E3EBFE77441}"/>
    <dgm:cxn modelId="{713808A0-CE00-4817-9D0C-35C4DF57876F}" srcId="{4B556D2F-3BDE-4FF7-A2BD-3240B0D8D21B}" destId="{00AF071E-EF69-4DF5-899F-209485B2C7B2}" srcOrd="1" destOrd="0" parTransId="{A2D0FD44-65CE-4D0F-8C4B-B2F79512A518}" sibTransId="{0642A81E-861D-4B1B-A0D6-A938F05FB85F}"/>
    <dgm:cxn modelId="{E92E2FB8-9955-459D-B5BA-A2DEEE230CF0}" type="presOf" srcId="{00AF071E-EF69-4DF5-899F-209485B2C7B2}" destId="{1104AC4D-E327-4FB2-94C0-25365A73DE96}" srcOrd="0" destOrd="0" presId="urn:microsoft.com/office/officeart/2005/8/layout/orgChart1"/>
    <dgm:cxn modelId="{7E76C6D0-E4DD-4296-815D-3C6031E3DD46}" type="presOf" srcId="{49F97B11-8699-4BF0-830D-F8C077D7965D}" destId="{F0B9D8FA-FBEA-4E83-AB45-678C52293C43}" srcOrd="0" destOrd="0" presId="urn:microsoft.com/office/officeart/2005/8/layout/orgChart1"/>
    <dgm:cxn modelId="{E527D1EC-8FA1-4910-A23C-45B1A79FDC11}" type="presOf" srcId="{4B556D2F-3BDE-4FF7-A2BD-3240B0D8D21B}" destId="{8B5AE450-82A9-4881-931A-1811B19ED039}" srcOrd="1" destOrd="0" presId="urn:microsoft.com/office/officeart/2005/8/layout/orgChart1"/>
    <dgm:cxn modelId="{073FE198-1185-4B23-AA7E-083532D736FB}" type="presParOf" srcId="{8745CFFF-BFBD-4141-8DAD-0BB8220F7616}" destId="{56B1E513-504C-4BB4-A55C-CD3775716DF6}" srcOrd="0" destOrd="0" presId="urn:microsoft.com/office/officeart/2005/8/layout/orgChart1"/>
    <dgm:cxn modelId="{BDF59037-944B-44CA-A43D-85CA213E1BDF}" type="presParOf" srcId="{56B1E513-504C-4BB4-A55C-CD3775716DF6}" destId="{CB3EDDC7-18A2-4455-ABA0-14F6596A648A}" srcOrd="0" destOrd="0" presId="urn:microsoft.com/office/officeart/2005/8/layout/orgChart1"/>
    <dgm:cxn modelId="{74DC1AED-E969-4E5D-8DD8-B92F1B491F29}" type="presParOf" srcId="{CB3EDDC7-18A2-4455-ABA0-14F6596A648A}" destId="{810C7B0A-2387-46BF-A143-9F2EA1D5EB21}" srcOrd="0" destOrd="0" presId="urn:microsoft.com/office/officeart/2005/8/layout/orgChart1"/>
    <dgm:cxn modelId="{975EE77F-B274-40FE-991B-8BD010E02F61}" type="presParOf" srcId="{CB3EDDC7-18A2-4455-ABA0-14F6596A648A}" destId="{8B5AE450-82A9-4881-931A-1811B19ED039}" srcOrd="1" destOrd="0" presId="urn:microsoft.com/office/officeart/2005/8/layout/orgChart1"/>
    <dgm:cxn modelId="{FD8566EF-3736-4C7E-B3C0-DE71C66BDF5E}" type="presParOf" srcId="{56B1E513-504C-4BB4-A55C-CD3775716DF6}" destId="{076917C2-9758-44B3-9460-5B494573B7FE}" srcOrd="1" destOrd="0" presId="urn:microsoft.com/office/officeart/2005/8/layout/orgChart1"/>
    <dgm:cxn modelId="{09E59F74-83CA-4CCD-96EF-8EFC44ABA02C}" type="presParOf" srcId="{076917C2-9758-44B3-9460-5B494573B7FE}" destId="{0873BA32-0672-49C9-B08B-60DBA28764C9}" srcOrd="0" destOrd="0" presId="urn:microsoft.com/office/officeart/2005/8/layout/orgChart1"/>
    <dgm:cxn modelId="{D0CC09C3-862E-4883-9692-ED256B285CCB}" type="presParOf" srcId="{076917C2-9758-44B3-9460-5B494573B7FE}" destId="{9774C298-B8AA-4301-ADFE-855D654D5F53}" srcOrd="1" destOrd="0" presId="urn:microsoft.com/office/officeart/2005/8/layout/orgChart1"/>
    <dgm:cxn modelId="{CF201507-C792-4313-A080-5D5EF9E91B86}" type="presParOf" srcId="{9774C298-B8AA-4301-ADFE-855D654D5F53}" destId="{F4352109-8844-4A65-8CDB-6494CBB8EAD3}" srcOrd="0" destOrd="0" presId="urn:microsoft.com/office/officeart/2005/8/layout/orgChart1"/>
    <dgm:cxn modelId="{127FEEF3-7214-40BA-BC69-4EC16B07EDD9}" type="presParOf" srcId="{F4352109-8844-4A65-8CDB-6494CBB8EAD3}" destId="{F0B9D8FA-FBEA-4E83-AB45-678C52293C43}" srcOrd="0" destOrd="0" presId="urn:microsoft.com/office/officeart/2005/8/layout/orgChart1"/>
    <dgm:cxn modelId="{8C6F88DF-C2F2-474B-8072-1F200D2F6613}" type="presParOf" srcId="{F4352109-8844-4A65-8CDB-6494CBB8EAD3}" destId="{3FD2EAA0-C057-4CAC-BF97-219021AA970A}" srcOrd="1" destOrd="0" presId="urn:microsoft.com/office/officeart/2005/8/layout/orgChart1"/>
    <dgm:cxn modelId="{B7363867-F86C-4BDD-9EA7-C444F43AC534}" type="presParOf" srcId="{9774C298-B8AA-4301-ADFE-855D654D5F53}" destId="{64BC04E2-F017-449B-AA5F-A28629087BBF}" srcOrd="1" destOrd="0" presId="urn:microsoft.com/office/officeart/2005/8/layout/orgChart1"/>
    <dgm:cxn modelId="{1F5A0AC8-7BF1-4FC1-8FCB-981C8FA89282}" type="presParOf" srcId="{9774C298-B8AA-4301-ADFE-855D654D5F53}" destId="{C18872BE-AE47-4FE1-BE90-1E2E291049CD}" srcOrd="2" destOrd="0" presId="urn:microsoft.com/office/officeart/2005/8/layout/orgChart1"/>
    <dgm:cxn modelId="{E43CC955-1096-40DB-8B70-18CB20C02ABC}" type="presParOf" srcId="{076917C2-9758-44B3-9460-5B494573B7FE}" destId="{4C00FF31-2C31-43C2-8398-303028EA5F8E}" srcOrd="2" destOrd="0" presId="urn:microsoft.com/office/officeart/2005/8/layout/orgChart1"/>
    <dgm:cxn modelId="{03253F90-00C9-42C5-A7A1-92C29F02DB51}" type="presParOf" srcId="{076917C2-9758-44B3-9460-5B494573B7FE}" destId="{BE73A35E-39F5-4089-9A1F-796EAC88AF60}" srcOrd="3" destOrd="0" presId="urn:microsoft.com/office/officeart/2005/8/layout/orgChart1"/>
    <dgm:cxn modelId="{EC2CC910-8EDF-43A8-8DC4-51C91E4EFA52}" type="presParOf" srcId="{BE73A35E-39F5-4089-9A1F-796EAC88AF60}" destId="{CB807EF8-F731-4950-8BEB-FE4F6E0347C7}" srcOrd="0" destOrd="0" presId="urn:microsoft.com/office/officeart/2005/8/layout/orgChart1"/>
    <dgm:cxn modelId="{82DB1F83-9E89-42D9-B192-F6CE0008CFC7}" type="presParOf" srcId="{CB807EF8-F731-4950-8BEB-FE4F6E0347C7}" destId="{1104AC4D-E327-4FB2-94C0-25365A73DE96}" srcOrd="0" destOrd="0" presId="urn:microsoft.com/office/officeart/2005/8/layout/orgChart1"/>
    <dgm:cxn modelId="{06028E2E-8F63-425C-806A-AE6B696A68B8}" type="presParOf" srcId="{CB807EF8-F731-4950-8BEB-FE4F6E0347C7}" destId="{86FD6537-6320-4404-8927-918C6652B580}" srcOrd="1" destOrd="0" presId="urn:microsoft.com/office/officeart/2005/8/layout/orgChart1"/>
    <dgm:cxn modelId="{C0775A89-8FFD-41B3-8E20-FB41FA41271D}" type="presParOf" srcId="{BE73A35E-39F5-4089-9A1F-796EAC88AF60}" destId="{521C3469-F051-4CF6-B088-0A4AC407C210}" srcOrd="1" destOrd="0" presId="urn:microsoft.com/office/officeart/2005/8/layout/orgChart1"/>
    <dgm:cxn modelId="{585811E2-DDBB-4B00-B27A-46AE4B2A8448}" type="presParOf" srcId="{BE73A35E-39F5-4089-9A1F-796EAC88AF60}" destId="{67CE9E96-F5B1-4331-B901-75966112DEFF}" srcOrd="2" destOrd="0" presId="urn:microsoft.com/office/officeart/2005/8/layout/orgChart1"/>
    <dgm:cxn modelId="{241ACA5C-D283-45F4-8DC1-D06DCE1AFA0E}" type="presParOf" srcId="{56B1E513-504C-4BB4-A55C-CD3775716DF6}" destId="{29AF154D-9E2B-43AF-B773-7AEDECA3141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AFE4CF-4C3E-499E-936B-F60FC8A5A07F}"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06C08C18-DB27-48C3-B108-BE9648E414AB}">
      <dgm:prSet phldrT="[Metin]"/>
      <dgm:spPr/>
      <dgm:t>
        <a:bodyPr/>
        <a:lstStyle/>
        <a:p>
          <a:r>
            <a:rPr lang="tr-TR" dirty="0"/>
            <a:t>Ticarî Defterlerin Defteri Tutan Kişinin  Lehine Delil Olması (HMK m. 222.3)</a:t>
          </a:r>
        </a:p>
      </dgm:t>
    </dgm:pt>
    <dgm:pt modelId="{3C1CB829-C6F0-449A-B5EC-C8FB0A42E975}" type="parTrans" cxnId="{AB5C7940-0595-4002-93DF-C05AF3B591F3}">
      <dgm:prSet/>
      <dgm:spPr/>
      <dgm:t>
        <a:bodyPr/>
        <a:lstStyle/>
        <a:p>
          <a:endParaRPr lang="tr-TR"/>
        </a:p>
      </dgm:t>
    </dgm:pt>
    <dgm:pt modelId="{BA96CA54-6A7B-48C8-BB79-A8A7B5151A6F}" type="sibTrans" cxnId="{AB5C7940-0595-4002-93DF-C05AF3B591F3}">
      <dgm:prSet/>
      <dgm:spPr/>
      <dgm:t>
        <a:bodyPr/>
        <a:lstStyle/>
        <a:p>
          <a:endParaRPr lang="tr-TR"/>
        </a:p>
      </dgm:t>
    </dgm:pt>
    <dgm:pt modelId="{68D88DCD-6A07-4B19-931D-4E65281BA395}">
      <dgm:prSet phldrT="[Metin]"/>
      <dgm:spPr/>
      <dgm:t>
        <a:bodyPr/>
        <a:lstStyle/>
        <a:p>
          <a:r>
            <a:rPr lang="tr-TR" dirty="0"/>
            <a:t>Her iki taraf da defter tutma yükümüne tâbi olmalıdır. </a:t>
          </a:r>
        </a:p>
      </dgm:t>
    </dgm:pt>
    <dgm:pt modelId="{009F08CB-A1D9-424B-9C4F-11DD61A5A29A}" type="parTrans" cxnId="{5071C581-2228-4641-8DC5-0952EDE64AFD}">
      <dgm:prSet/>
      <dgm:spPr/>
      <dgm:t>
        <a:bodyPr/>
        <a:lstStyle/>
        <a:p>
          <a:endParaRPr lang="tr-TR"/>
        </a:p>
      </dgm:t>
    </dgm:pt>
    <dgm:pt modelId="{64D5B208-B9DA-4101-BF61-D72C033AD00F}" type="sibTrans" cxnId="{5071C581-2228-4641-8DC5-0952EDE64AFD}">
      <dgm:prSet/>
      <dgm:spPr/>
      <dgm:t>
        <a:bodyPr/>
        <a:lstStyle/>
        <a:p>
          <a:endParaRPr lang="tr-TR"/>
        </a:p>
      </dgm:t>
    </dgm:pt>
    <dgm:pt modelId="{1986240D-C13A-42E9-AA44-4AC4697BC21A}">
      <dgm:prSet phldrT="[Metin]"/>
      <dgm:spPr/>
      <dgm:t>
        <a:bodyPr/>
        <a:lstStyle/>
        <a:p>
          <a:r>
            <a:rPr lang="tr-TR" dirty="0"/>
            <a:t>Uyuşmazlık her iki tarafın da defterine geçirilmesi gereken bir işten kaynaklanmalıdır. </a:t>
          </a:r>
        </a:p>
      </dgm:t>
    </dgm:pt>
    <dgm:pt modelId="{E7CE6231-1095-4B7E-806B-06E8C7C6E438}" type="parTrans" cxnId="{205707BC-7A44-4E71-998F-4201EC1E4421}">
      <dgm:prSet/>
      <dgm:spPr/>
      <dgm:t>
        <a:bodyPr/>
        <a:lstStyle/>
        <a:p>
          <a:endParaRPr lang="tr-TR"/>
        </a:p>
      </dgm:t>
    </dgm:pt>
    <dgm:pt modelId="{2C762A2D-0213-453E-ACA3-17AD97F32570}" type="sibTrans" cxnId="{205707BC-7A44-4E71-998F-4201EC1E4421}">
      <dgm:prSet/>
      <dgm:spPr/>
      <dgm:t>
        <a:bodyPr/>
        <a:lstStyle/>
        <a:p>
          <a:endParaRPr lang="tr-TR"/>
        </a:p>
      </dgm:t>
    </dgm:pt>
    <dgm:pt modelId="{A9514CF8-0F29-4788-B117-4DA8039343A8}">
      <dgm:prSet phldrT="[Metin]"/>
      <dgm:spPr/>
      <dgm:t>
        <a:bodyPr/>
        <a:lstStyle/>
        <a:p>
          <a:r>
            <a:rPr lang="tr-TR" dirty="0"/>
            <a:t>Lehe kanıt oluşturması istenen defter, kanuna uygun tutulmalıdır. </a:t>
          </a:r>
        </a:p>
      </dgm:t>
    </dgm:pt>
    <dgm:pt modelId="{72971F43-36A7-42F9-A463-0D36C2429C47}" type="parTrans" cxnId="{4747EDC4-48CA-4CF0-850A-9C113C512B2C}">
      <dgm:prSet/>
      <dgm:spPr/>
      <dgm:t>
        <a:bodyPr/>
        <a:lstStyle/>
        <a:p>
          <a:endParaRPr lang="tr-TR"/>
        </a:p>
      </dgm:t>
    </dgm:pt>
    <dgm:pt modelId="{8DF6F73D-210A-442B-8BB8-ADC8767DD0C7}" type="sibTrans" cxnId="{4747EDC4-48CA-4CF0-850A-9C113C512B2C}">
      <dgm:prSet/>
      <dgm:spPr/>
      <dgm:t>
        <a:bodyPr/>
        <a:lstStyle/>
        <a:p>
          <a:endParaRPr lang="tr-TR"/>
        </a:p>
      </dgm:t>
    </dgm:pt>
    <dgm:pt modelId="{FDDD4B73-A93B-4810-A85F-86B486378736}">
      <dgm:prSet/>
      <dgm:spPr/>
      <dgm:t>
        <a:bodyPr/>
        <a:lstStyle/>
        <a:p>
          <a:r>
            <a:rPr lang="tr-TR" dirty="0"/>
            <a:t>Defter kayıtları birbirini doğrulamalıdır. </a:t>
          </a:r>
        </a:p>
      </dgm:t>
    </dgm:pt>
    <dgm:pt modelId="{6682D511-935E-447A-A64F-4EA601784653}" type="parTrans" cxnId="{CD8D1ECE-10D8-4BC3-BF26-E0DCF7545772}">
      <dgm:prSet/>
      <dgm:spPr/>
      <dgm:t>
        <a:bodyPr/>
        <a:lstStyle/>
        <a:p>
          <a:endParaRPr lang="tr-TR"/>
        </a:p>
      </dgm:t>
    </dgm:pt>
    <dgm:pt modelId="{6F2228C8-78B6-4FFC-8EF6-E1CB5539C88C}" type="sibTrans" cxnId="{CD8D1ECE-10D8-4BC3-BF26-E0DCF7545772}">
      <dgm:prSet/>
      <dgm:spPr/>
      <dgm:t>
        <a:bodyPr/>
        <a:lstStyle/>
        <a:p>
          <a:endParaRPr lang="tr-TR"/>
        </a:p>
      </dgm:t>
    </dgm:pt>
    <dgm:pt modelId="{3395D182-D68B-46F5-B1E9-DA140B6D2611}">
      <dgm:prSet/>
      <dgm:spPr/>
      <dgm:t>
        <a:bodyPr/>
        <a:lstStyle/>
        <a:p>
          <a:r>
            <a:rPr lang="tr-TR" dirty="0"/>
            <a:t>Karşı taraf ticari defterlerin aksini kesin delillerle kanıtlamamış olmalı</a:t>
          </a:r>
        </a:p>
      </dgm:t>
    </dgm:pt>
    <dgm:pt modelId="{394A23A8-2BF5-4616-A1E5-8C245BA8F890}" type="parTrans" cxnId="{93BC0B32-2F6B-4400-BBDF-079371937DBB}">
      <dgm:prSet/>
      <dgm:spPr/>
      <dgm:t>
        <a:bodyPr/>
        <a:lstStyle/>
        <a:p>
          <a:endParaRPr lang="tr-TR"/>
        </a:p>
      </dgm:t>
    </dgm:pt>
    <dgm:pt modelId="{4B5A3742-8365-417C-A964-E7422A73D125}" type="sibTrans" cxnId="{93BC0B32-2F6B-4400-BBDF-079371937DBB}">
      <dgm:prSet/>
      <dgm:spPr/>
      <dgm:t>
        <a:bodyPr/>
        <a:lstStyle/>
        <a:p>
          <a:endParaRPr lang="tr-TR"/>
        </a:p>
      </dgm:t>
    </dgm:pt>
    <dgm:pt modelId="{6D0DD337-F414-4E42-AC1A-EBBC20A4204E}" type="pres">
      <dgm:prSet presAssocID="{58AFE4CF-4C3E-499E-936B-F60FC8A5A07F}" presName="hierChild1" presStyleCnt="0">
        <dgm:presLayoutVars>
          <dgm:orgChart val="1"/>
          <dgm:chPref val="1"/>
          <dgm:dir/>
          <dgm:animOne val="branch"/>
          <dgm:animLvl val="lvl"/>
          <dgm:resizeHandles/>
        </dgm:presLayoutVars>
      </dgm:prSet>
      <dgm:spPr/>
    </dgm:pt>
    <dgm:pt modelId="{B83AC4C9-927D-471F-93A6-7060BAE724FE}" type="pres">
      <dgm:prSet presAssocID="{06C08C18-DB27-48C3-B108-BE9648E414AB}" presName="hierRoot1" presStyleCnt="0">
        <dgm:presLayoutVars>
          <dgm:hierBranch val="init"/>
        </dgm:presLayoutVars>
      </dgm:prSet>
      <dgm:spPr/>
    </dgm:pt>
    <dgm:pt modelId="{1F5248FA-C9EF-44AF-9367-5A514E32AABC}" type="pres">
      <dgm:prSet presAssocID="{06C08C18-DB27-48C3-B108-BE9648E414AB}" presName="rootComposite1" presStyleCnt="0"/>
      <dgm:spPr/>
    </dgm:pt>
    <dgm:pt modelId="{92FB546A-8AF7-4293-9C3C-D190B1710D55}" type="pres">
      <dgm:prSet presAssocID="{06C08C18-DB27-48C3-B108-BE9648E414AB}" presName="rootText1" presStyleLbl="node0" presStyleIdx="0" presStyleCnt="1" custScaleX="185495">
        <dgm:presLayoutVars>
          <dgm:chPref val="3"/>
        </dgm:presLayoutVars>
      </dgm:prSet>
      <dgm:spPr/>
    </dgm:pt>
    <dgm:pt modelId="{8DD95A04-BD36-4727-964D-3B227C396267}" type="pres">
      <dgm:prSet presAssocID="{06C08C18-DB27-48C3-B108-BE9648E414AB}" presName="rootConnector1" presStyleLbl="node1" presStyleIdx="0" presStyleCnt="0"/>
      <dgm:spPr/>
    </dgm:pt>
    <dgm:pt modelId="{12FD585F-5835-4A97-B1E6-FD6D6E25DAC8}" type="pres">
      <dgm:prSet presAssocID="{06C08C18-DB27-48C3-B108-BE9648E414AB}" presName="hierChild2" presStyleCnt="0"/>
      <dgm:spPr/>
    </dgm:pt>
    <dgm:pt modelId="{BEAD3F4D-43A0-4B37-ABFA-C412F35AD3BA}" type="pres">
      <dgm:prSet presAssocID="{009F08CB-A1D9-424B-9C4F-11DD61A5A29A}" presName="Name37" presStyleLbl="parChTrans1D2" presStyleIdx="0" presStyleCnt="5"/>
      <dgm:spPr/>
    </dgm:pt>
    <dgm:pt modelId="{B1F7A5DA-45E8-496C-9DF6-C58B496A9B76}" type="pres">
      <dgm:prSet presAssocID="{68D88DCD-6A07-4B19-931D-4E65281BA395}" presName="hierRoot2" presStyleCnt="0">
        <dgm:presLayoutVars>
          <dgm:hierBranch val="init"/>
        </dgm:presLayoutVars>
      </dgm:prSet>
      <dgm:spPr/>
    </dgm:pt>
    <dgm:pt modelId="{A271534F-3B0F-40FD-BD70-E68C6D4C3F70}" type="pres">
      <dgm:prSet presAssocID="{68D88DCD-6A07-4B19-931D-4E65281BA395}" presName="rootComposite" presStyleCnt="0"/>
      <dgm:spPr/>
    </dgm:pt>
    <dgm:pt modelId="{079667A6-2525-4E90-BCF7-3D0055C7C8CC}" type="pres">
      <dgm:prSet presAssocID="{68D88DCD-6A07-4B19-931D-4E65281BA395}" presName="rootText" presStyleLbl="node2" presStyleIdx="0" presStyleCnt="5">
        <dgm:presLayoutVars>
          <dgm:chPref val="3"/>
        </dgm:presLayoutVars>
      </dgm:prSet>
      <dgm:spPr/>
    </dgm:pt>
    <dgm:pt modelId="{507A9162-76EA-469B-80BA-3AF77D0D0F6E}" type="pres">
      <dgm:prSet presAssocID="{68D88DCD-6A07-4B19-931D-4E65281BA395}" presName="rootConnector" presStyleLbl="node2" presStyleIdx="0" presStyleCnt="5"/>
      <dgm:spPr/>
    </dgm:pt>
    <dgm:pt modelId="{F0085CC7-2510-4166-8A44-98F71FA41167}" type="pres">
      <dgm:prSet presAssocID="{68D88DCD-6A07-4B19-931D-4E65281BA395}" presName="hierChild4" presStyleCnt="0"/>
      <dgm:spPr/>
    </dgm:pt>
    <dgm:pt modelId="{59910480-3F65-4F02-918A-17186166F6A8}" type="pres">
      <dgm:prSet presAssocID="{68D88DCD-6A07-4B19-931D-4E65281BA395}" presName="hierChild5" presStyleCnt="0"/>
      <dgm:spPr/>
    </dgm:pt>
    <dgm:pt modelId="{6C3B667D-1D49-4883-91A1-BF1F204F3B44}" type="pres">
      <dgm:prSet presAssocID="{E7CE6231-1095-4B7E-806B-06E8C7C6E438}" presName="Name37" presStyleLbl="parChTrans1D2" presStyleIdx="1" presStyleCnt="5"/>
      <dgm:spPr/>
    </dgm:pt>
    <dgm:pt modelId="{D989CC18-76AE-4027-9EC3-48DAD6E4E979}" type="pres">
      <dgm:prSet presAssocID="{1986240D-C13A-42E9-AA44-4AC4697BC21A}" presName="hierRoot2" presStyleCnt="0">
        <dgm:presLayoutVars>
          <dgm:hierBranch val="init"/>
        </dgm:presLayoutVars>
      </dgm:prSet>
      <dgm:spPr/>
    </dgm:pt>
    <dgm:pt modelId="{55D1CCAA-6AD1-4CE0-B92B-1AAA41BBB1A0}" type="pres">
      <dgm:prSet presAssocID="{1986240D-C13A-42E9-AA44-4AC4697BC21A}" presName="rootComposite" presStyleCnt="0"/>
      <dgm:spPr/>
    </dgm:pt>
    <dgm:pt modelId="{486041E7-BA14-40D0-9E9C-29C1BFC58EC1}" type="pres">
      <dgm:prSet presAssocID="{1986240D-C13A-42E9-AA44-4AC4697BC21A}" presName="rootText" presStyleLbl="node2" presStyleIdx="1" presStyleCnt="5">
        <dgm:presLayoutVars>
          <dgm:chPref val="3"/>
        </dgm:presLayoutVars>
      </dgm:prSet>
      <dgm:spPr/>
    </dgm:pt>
    <dgm:pt modelId="{F9C7F1B3-CF98-42C2-AD54-720690203DE6}" type="pres">
      <dgm:prSet presAssocID="{1986240D-C13A-42E9-AA44-4AC4697BC21A}" presName="rootConnector" presStyleLbl="node2" presStyleIdx="1" presStyleCnt="5"/>
      <dgm:spPr/>
    </dgm:pt>
    <dgm:pt modelId="{4F62BBE1-FE8A-45A9-B7CC-D91E9D86E459}" type="pres">
      <dgm:prSet presAssocID="{1986240D-C13A-42E9-AA44-4AC4697BC21A}" presName="hierChild4" presStyleCnt="0"/>
      <dgm:spPr/>
    </dgm:pt>
    <dgm:pt modelId="{B7AC2105-B634-453C-931D-5B64F5A40B7C}" type="pres">
      <dgm:prSet presAssocID="{1986240D-C13A-42E9-AA44-4AC4697BC21A}" presName="hierChild5" presStyleCnt="0"/>
      <dgm:spPr/>
    </dgm:pt>
    <dgm:pt modelId="{B3F569A5-FE5A-4C02-86CC-22906EBFEDFB}" type="pres">
      <dgm:prSet presAssocID="{72971F43-36A7-42F9-A463-0D36C2429C47}" presName="Name37" presStyleLbl="parChTrans1D2" presStyleIdx="2" presStyleCnt="5"/>
      <dgm:spPr/>
    </dgm:pt>
    <dgm:pt modelId="{58B69BBB-EB4C-4BAF-A3F6-54E62E6D3279}" type="pres">
      <dgm:prSet presAssocID="{A9514CF8-0F29-4788-B117-4DA8039343A8}" presName="hierRoot2" presStyleCnt="0">
        <dgm:presLayoutVars>
          <dgm:hierBranch val="init"/>
        </dgm:presLayoutVars>
      </dgm:prSet>
      <dgm:spPr/>
    </dgm:pt>
    <dgm:pt modelId="{0BE54BDF-7C05-47AE-A617-BC6016C28F83}" type="pres">
      <dgm:prSet presAssocID="{A9514CF8-0F29-4788-B117-4DA8039343A8}" presName="rootComposite" presStyleCnt="0"/>
      <dgm:spPr/>
    </dgm:pt>
    <dgm:pt modelId="{479DB462-6A46-4035-8115-3BF4DA6A5B7C}" type="pres">
      <dgm:prSet presAssocID="{A9514CF8-0F29-4788-B117-4DA8039343A8}" presName="rootText" presStyleLbl="node2" presStyleIdx="2" presStyleCnt="5">
        <dgm:presLayoutVars>
          <dgm:chPref val="3"/>
        </dgm:presLayoutVars>
      </dgm:prSet>
      <dgm:spPr/>
    </dgm:pt>
    <dgm:pt modelId="{3661B337-7357-4FF8-9C06-FC63CA493CC8}" type="pres">
      <dgm:prSet presAssocID="{A9514CF8-0F29-4788-B117-4DA8039343A8}" presName="rootConnector" presStyleLbl="node2" presStyleIdx="2" presStyleCnt="5"/>
      <dgm:spPr/>
    </dgm:pt>
    <dgm:pt modelId="{C4D98771-F0A7-49AF-86C0-7D45EABC0DDE}" type="pres">
      <dgm:prSet presAssocID="{A9514CF8-0F29-4788-B117-4DA8039343A8}" presName="hierChild4" presStyleCnt="0"/>
      <dgm:spPr/>
    </dgm:pt>
    <dgm:pt modelId="{2D02B8B5-735B-4007-BFBA-C69286629ED6}" type="pres">
      <dgm:prSet presAssocID="{A9514CF8-0F29-4788-B117-4DA8039343A8}" presName="hierChild5" presStyleCnt="0"/>
      <dgm:spPr/>
    </dgm:pt>
    <dgm:pt modelId="{A75CF025-746A-47A0-B731-606E8DED173E}" type="pres">
      <dgm:prSet presAssocID="{6682D511-935E-447A-A64F-4EA601784653}" presName="Name37" presStyleLbl="parChTrans1D2" presStyleIdx="3" presStyleCnt="5"/>
      <dgm:spPr/>
    </dgm:pt>
    <dgm:pt modelId="{9BEFDA60-6128-407B-9C8F-4D29923AB6F7}" type="pres">
      <dgm:prSet presAssocID="{FDDD4B73-A93B-4810-A85F-86B486378736}" presName="hierRoot2" presStyleCnt="0">
        <dgm:presLayoutVars>
          <dgm:hierBranch val="init"/>
        </dgm:presLayoutVars>
      </dgm:prSet>
      <dgm:spPr/>
    </dgm:pt>
    <dgm:pt modelId="{2F631BF0-981E-4EA8-9DBD-386D4B41F07D}" type="pres">
      <dgm:prSet presAssocID="{FDDD4B73-A93B-4810-A85F-86B486378736}" presName="rootComposite" presStyleCnt="0"/>
      <dgm:spPr/>
    </dgm:pt>
    <dgm:pt modelId="{8AAC8D8E-44F6-4CB3-B19A-B327FBC8A756}" type="pres">
      <dgm:prSet presAssocID="{FDDD4B73-A93B-4810-A85F-86B486378736}" presName="rootText" presStyleLbl="node2" presStyleIdx="3" presStyleCnt="5">
        <dgm:presLayoutVars>
          <dgm:chPref val="3"/>
        </dgm:presLayoutVars>
      </dgm:prSet>
      <dgm:spPr/>
    </dgm:pt>
    <dgm:pt modelId="{E8CADD42-745A-4FA8-B8F1-BA12575C5D57}" type="pres">
      <dgm:prSet presAssocID="{FDDD4B73-A93B-4810-A85F-86B486378736}" presName="rootConnector" presStyleLbl="node2" presStyleIdx="3" presStyleCnt="5"/>
      <dgm:spPr/>
    </dgm:pt>
    <dgm:pt modelId="{60BE04CF-B344-46F8-9615-EDD552D09C2E}" type="pres">
      <dgm:prSet presAssocID="{FDDD4B73-A93B-4810-A85F-86B486378736}" presName="hierChild4" presStyleCnt="0"/>
      <dgm:spPr/>
    </dgm:pt>
    <dgm:pt modelId="{443BE412-F23E-415C-9B38-6CB09E4CBBCB}" type="pres">
      <dgm:prSet presAssocID="{FDDD4B73-A93B-4810-A85F-86B486378736}" presName="hierChild5" presStyleCnt="0"/>
      <dgm:spPr/>
    </dgm:pt>
    <dgm:pt modelId="{82170AF2-FAC4-441A-A627-204EE3AB7263}" type="pres">
      <dgm:prSet presAssocID="{394A23A8-2BF5-4616-A1E5-8C245BA8F890}" presName="Name37" presStyleLbl="parChTrans1D2" presStyleIdx="4" presStyleCnt="5"/>
      <dgm:spPr/>
    </dgm:pt>
    <dgm:pt modelId="{625AADFF-D9E7-439B-B53C-28DF75C814DF}" type="pres">
      <dgm:prSet presAssocID="{3395D182-D68B-46F5-B1E9-DA140B6D2611}" presName="hierRoot2" presStyleCnt="0">
        <dgm:presLayoutVars>
          <dgm:hierBranch val="init"/>
        </dgm:presLayoutVars>
      </dgm:prSet>
      <dgm:spPr/>
    </dgm:pt>
    <dgm:pt modelId="{5A46C600-BED7-4AD6-87CF-3FD6784D550E}" type="pres">
      <dgm:prSet presAssocID="{3395D182-D68B-46F5-B1E9-DA140B6D2611}" presName="rootComposite" presStyleCnt="0"/>
      <dgm:spPr/>
    </dgm:pt>
    <dgm:pt modelId="{9425F1E6-D957-4F40-A9D6-951F398BEE6E}" type="pres">
      <dgm:prSet presAssocID="{3395D182-D68B-46F5-B1E9-DA140B6D2611}" presName="rootText" presStyleLbl="node2" presStyleIdx="4" presStyleCnt="5">
        <dgm:presLayoutVars>
          <dgm:chPref val="3"/>
        </dgm:presLayoutVars>
      </dgm:prSet>
      <dgm:spPr/>
    </dgm:pt>
    <dgm:pt modelId="{723AD4DF-D109-4CD5-97D9-9B6B6251AD9E}" type="pres">
      <dgm:prSet presAssocID="{3395D182-D68B-46F5-B1E9-DA140B6D2611}" presName="rootConnector" presStyleLbl="node2" presStyleIdx="4" presStyleCnt="5"/>
      <dgm:spPr/>
    </dgm:pt>
    <dgm:pt modelId="{FA3CDC8F-DCBF-41CA-BB0B-CC806DBD2D5B}" type="pres">
      <dgm:prSet presAssocID="{3395D182-D68B-46F5-B1E9-DA140B6D2611}" presName="hierChild4" presStyleCnt="0"/>
      <dgm:spPr/>
    </dgm:pt>
    <dgm:pt modelId="{2591334A-1291-4108-BC10-2EA9E4888B2C}" type="pres">
      <dgm:prSet presAssocID="{3395D182-D68B-46F5-B1E9-DA140B6D2611}" presName="hierChild5" presStyleCnt="0"/>
      <dgm:spPr/>
    </dgm:pt>
    <dgm:pt modelId="{F23BC115-8B50-42CA-897E-EB415406532F}" type="pres">
      <dgm:prSet presAssocID="{06C08C18-DB27-48C3-B108-BE9648E414AB}" presName="hierChild3" presStyleCnt="0"/>
      <dgm:spPr/>
    </dgm:pt>
  </dgm:ptLst>
  <dgm:cxnLst>
    <dgm:cxn modelId="{8D183004-B821-434D-8EE0-F47515D4F901}" type="presOf" srcId="{394A23A8-2BF5-4616-A1E5-8C245BA8F890}" destId="{82170AF2-FAC4-441A-A627-204EE3AB7263}" srcOrd="0" destOrd="0" presId="urn:microsoft.com/office/officeart/2005/8/layout/orgChart1"/>
    <dgm:cxn modelId="{B1286505-8303-4355-B78D-3D8296839E48}" type="presOf" srcId="{FDDD4B73-A93B-4810-A85F-86B486378736}" destId="{E8CADD42-745A-4FA8-B8F1-BA12575C5D57}" srcOrd="1" destOrd="0" presId="urn:microsoft.com/office/officeart/2005/8/layout/orgChart1"/>
    <dgm:cxn modelId="{06A44B10-8435-4867-8909-74FF694E2CAB}" type="presOf" srcId="{3395D182-D68B-46F5-B1E9-DA140B6D2611}" destId="{723AD4DF-D109-4CD5-97D9-9B6B6251AD9E}" srcOrd="1" destOrd="0" presId="urn:microsoft.com/office/officeart/2005/8/layout/orgChart1"/>
    <dgm:cxn modelId="{8B802D28-08B8-448D-960E-CDF36859AF10}" type="presOf" srcId="{A9514CF8-0F29-4788-B117-4DA8039343A8}" destId="{479DB462-6A46-4035-8115-3BF4DA6A5B7C}" srcOrd="0" destOrd="0" presId="urn:microsoft.com/office/officeart/2005/8/layout/orgChart1"/>
    <dgm:cxn modelId="{93BC0B32-2F6B-4400-BBDF-079371937DBB}" srcId="{06C08C18-DB27-48C3-B108-BE9648E414AB}" destId="{3395D182-D68B-46F5-B1E9-DA140B6D2611}" srcOrd="4" destOrd="0" parTransId="{394A23A8-2BF5-4616-A1E5-8C245BA8F890}" sibTransId="{4B5A3742-8365-417C-A964-E7422A73D125}"/>
    <dgm:cxn modelId="{AB5C7940-0595-4002-93DF-C05AF3B591F3}" srcId="{58AFE4CF-4C3E-499E-936B-F60FC8A5A07F}" destId="{06C08C18-DB27-48C3-B108-BE9648E414AB}" srcOrd="0" destOrd="0" parTransId="{3C1CB829-C6F0-449A-B5EC-C8FB0A42E975}" sibTransId="{BA96CA54-6A7B-48C8-BB79-A8A7B5151A6F}"/>
    <dgm:cxn modelId="{11723060-6A9B-4048-9A80-522864C9748A}" type="presOf" srcId="{1986240D-C13A-42E9-AA44-4AC4697BC21A}" destId="{486041E7-BA14-40D0-9E9C-29C1BFC58EC1}" srcOrd="0" destOrd="0" presId="urn:microsoft.com/office/officeart/2005/8/layout/orgChart1"/>
    <dgm:cxn modelId="{55F78C7B-E783-40A1-816B-0DC237E9ED2E}" type="presOf" srcId="{72971F43-36A7-42F9-A463-0D36C2429C47}" destId="{B3F569A5-FE5A-4C02-86CC-22906EBFEDFB}" srcOrd="0" destOrd="0" presId="urn:microsoft.com/office/officeart/2005/8/layout/orgChart1"/>
    <dgm:cxn modelId="{89DD9C7F-D69C-44F9-9CAA-08EF90623142}" type="presOf" srcId="{68D88DCD-6A07-4B19-931D-4E65281BA395}" destId="{507A9162-76EA-469B-80BA-3AF77D0D0F6E}" srcOrd="1" destOrd="0" presId="urn:microsoft.com/office/officeart/2005/8/layout/orgChart1"/>
    <dgm:cxn modelId="{E1B60781-D019-4952-A9ED-86640C33196D}" type="presOf" srcId="{58AFE4CF-4C3E-499E-936B-F60FC8A5A07F}" destId="{6D0DD337-F414-4E42-AC1A-EBBC20A4204E}" srcOrd="0" destOrd="0" presId="urn:microsoft.com/office/officeart/2005/8/layout/orgChart1"/>
    <dgm:cxn modelId="{5071C581-2228-4641-8DC5-0952EDE64AFD}" srcId="{06C08C18-DB27-48C3-B108-BE9648E414AB}" destId="{68D88DCD-6A07-4B19-931D-4E65281BA395}" srcOrd="0" destOrd="0" parTransId="{009F08CB-A1D9-424B-9C4F-11DD61A5A29A}" sibTransId="{64D5B208-B9DA-4101-BF61-D72C033AD00F}"/>
    <dgm:cxn modelId="{8897A794-4C7A-41C1-82D9-EF0DBB681418}" type="presOf" srcId="{06C08C18-DB27-48C3-B108-BE9648E414AB}" destId="{8DD95A04-BD36-4727-964D-3B227C396267}" srcOrd="1" destOrd="0" presId="urn:microsoft.com/office/officeart/2005/8/layout/orgChart1"/>
    <dgm:cxn modelId="{254A1A9F-06DB-458C-B430-29E76B712F86}" type="presOf" srcId="{1986240D-C13A-42E9-AA44-4AC4697BC21A}" destId="{F9C7F1B3-CF98-42C2-AD54-720690203DE6}" srcOrd="1" destOrd="0" presId="urn:microsoft.com/office/officeart/2005/8/layout/orgChart1"/>
    <dgm:cxn modelId="{B428CFA2-6E6C-4E44-ACAC-9FC312C74A21}" type="presOf" srcId="{6682D511-935E-447A-A64F-4EA601784653}" destId="{A75CF025-746A-47A0-B731-606E8DED173E}" srcOrd="0" destOrd="0" presId="urn:microsoft.com/office/officeart/2005/8/layout/orgChart1"/>
    <dgm:cxn modelId="{140FA1AA-7C0D-4976-8746-3068A756A409}" type="presOf" srcId="{3395D182-D68B-46F5-B1E9-DA140B6D2611}" destId="{9425F1E6-D957-4F40-A9D6-951F398BEE6E}" srcOrd="0" destOrd="0" presId="urn:microsoft.com/office/officeart/2005/8/layout/orgChart1"/>
    <dgm:cxn modelId="{650A74BA-00E4-4B23-869D-B8D6A978F64E}" type="presOf" srcId="{E7CE6231-1095-4B7E-806B-06E8C7C6E438}" destId="{6C3B667D-1D49-4883-91A1-BF1F204F3B44}" srcOrd="0" destOrd="0" presId="urn:microsoft.com/office/officeart/2005/8/layout/orgChart1"/>
    <dgm:cxn modelId="{205707BC-7A44-4E71-998F-4201EC1E4421}" srcId="{06C08C18-DB27-48C3-B108-BE9648E414AB}" destId="{1986240D-C13A-42E9-AA44-4AC4697BC21A}" srcOrd="1" destOrd="0" parTransId="{E7CE6231-1095-4B7E-806B-06E8C7C6E438}" sibTransId="{2C762A2D-0213-453E-ACA3-17AD97F32570}"/>
    <dgm:cxn modelId="{4747EDC4-48CA-4CF0-850A-9C113C512B2C}" srcId="{06C08C18-DB27-48C3-B108-BE9648E414AB}" destId="{A9514CF8-0F29-4788-B117-4DA8039343A8}" srcOrd="2" destOrd="0" parTransId="{72971F43-36A7-42F9-A463-0D36C2429C47}" sibTransId="{8DF6F73D-210A-442B-8BB8-ADC8767DD0C7}"/>
    <dgm:cxn modelId="{32E0A1C6-1327-430C-9F7C-CA2AF0C92FA9}" type="presOf" srcId="{FDDD4B73-A93B-4810-A85F-86B486378736}" destId="{8AAC8D8E-44F6-4CB3-B19A-B327FBC8A756}" srcOrd="0" destOrd="0" presId="urn:microsoft.com/office/officeart/2005/8/layout/orgChart1"/>
    <dgm:cxn modelId="{2DFFD4CC-1778-4E52-972C-BFE9033AF82F}" type="presOf" srcId="{A9514CF8-0F29-4788-B117-4DA8039343A8}" destId="{3661B337-7357-4FF8-9C06-FC63CA493CC8}" srcOrd="1" destOrd="0" presId="urn:microsoft.com/office/officeart/2005/8/layout/orgChart1"/>
    <dgm:cxn modelId="{CD8D1ECE-10D8-4BC3-BF26-E0DCF7545772}" srcId="{06C08C18-DB27-48C3-B108-BE9648E414AB}" destId="{FDDD4B73-A93B-4810-A85F-86B486378736}" srcOrd="3" destOrd="0" parTransId="{6682D511-935E-447A-A64F-4EA601784653}" sibTransId="{6F2228C8-78B6-4FFC-8EF6-E1CB5539C88C}"/>
    <dgm:cxn modelId="{9E0DCCD1-2984-481C-A0FE-BA2881FB8DF7}" type="presOf" srcId="{06C08C18-DB27-48C3-B108-BE9648E414AB}" destId="{92FB546A-8AF7-4293-9C3C-D190B1710D55}" srcOrd="0" destOrd="0" presId="urn:microsoft.com/office/officeart/2005/8/layout/orgChart1"/>
    <dgm:cxn modelId="{AD828FE5-AFCE-4178-91D1-73E9EC0A4CB4}" type="presOf" srcId="{009F08CB-A1D9-424B-9C4F-11DD61A5A29A}" destId="{BEAD3F4D-43A0-4B37-ABFA-C412F35AD3BA}" srcOrd="0" destOrd="0" presId="urn:microsoft.com/office/officeart/2005/8/layout/orgChart1"/>
    <dgm:cxn modelId="{951604EB-0ED6-41E2-9759-F3A92249D99C}" type="presOf" srcId="{68D88DCD-6A07-4B19-931D-4E65281BA395}" destId="{079667A6-2525-4E90-BCF7-3D0055C7C8CC}" srcOrd="0" destOrd="0" presId="urn:microsoft.com/office/officeart/2005/8/layout/orgChart1"/>
    <dgm:cxn modelId="{A1D2CF38-E430-4D89-9789-9D0C02B84E77}" type="presParOf" srcId="{6D0DD337-F414-4E42-AC1A-EBBC20A4204E}" destId="{B83AC4C9-927D-471F-93A6-7060BAE724FE}" srcOrd="0" destOrd="0" presId="urn:microsoft.com/office/officeart/2005/8/layout/orgChart1"/>
    <dgm:cxn modelId="{B0159A39-0BE7-43AC-825C-CDC109445223}" type="presParOf" srcId="{B83AC4C9-927D-471F-93A6-7060BAE724FE}" destId="{1F5248FA-C9EF-44AF-9367-5A514E32AABC}" srcOrd="0" destOrd="0" presId="urn:microsoft.com/office/officeart/2005/8/layout/orgChart1"/>
    <dgm:cxn modelId="{FF88762C-1A6D-450E-94AC-BF0C52E47230}" type="presParOf" srcId="{1F5248FA-C9EF-44AF-9367-5A514E32AABC}" destId="{92FB546A-8AF7-4293-9C3C-D190B1710D55}" srcOrd="0" destOrd="0" presId="urn:microsoft.com/office/officeart/2005/8/layout/orgChart1"/>
    <dgm:cxn modelId="{352399DA-3987-4153-BCAA-982A91ADB4FB}" type="presParOf" srcId="{1F5248FA-C9EF-44AF-9367-5A514E32AABC}" destId="{8DD95A04-BD36-4727-964D-3B227C396267}" srcOrd="1" destOrd="0" presId="urn:microsoft.com/office/officeart/2005/8/layout/orgChart1"/>
    <dgm:cxn modelId="{0DCDA1AF-631F-435B-9E51-2B7ED132012F}" type="presParOf" srcId="{B83AC4C9-927D-471F-93A6-7060BAE724FE}" destId="{12FD585F-5835-4A97-B1E6-FD6D6E25DAC8}" srcOrd="1" destOrd="0" presId="urn:microsoft.com/office/officeart/2005/8/layout/orgChart1"/>
    <dgm:cxn modelId="{33EA7249-2E0B-494B-A01C-E460DE67F051}" type="presParOf" srcId="{12FD585F-5835-4A97-B1E6-FD6D6E25DAC8}" destId="{BEAD3F4D-43A0-4B37-ABFA-C412F35AD3BA}" srcOrd="0" destOrd="0" presId="urn:microsoft.com/office/officeart/2005/8/layout/orgChart1"/>
    <dgm:cxn modelId="{8C01175E-F056-4A82-9D5C-1DFAC5AED80A}" type="presParOf" srcId="{12FD585F-5835-4A97-B1E6-FD6D6E25DAC8}" destId="{B1F7A5DA-45E8-496C-9DF6-C58B496A9B76}" srcOrd="1" destOrd="0" presId="urn:microsoft.com/office/officeart/2005/8/layout/orgChart1"/>
    <dgm:cxn modelId="{2DF013D9-7604-4C4B-BFFC-4C656E406788}" type="presParOf" srcId="{B1F7A5DA-45E8-496C-9DF6-C58B496A9B76}" destId="{A271534F-3B0F-40FD-BD70-E68C6D4C3F70}" srcOrd="0" destOrd="0" presId="urn:microsoft.com/office/officeart/2005/8/layout/orgChart1"/>
    <dgm:cxn modelId="{D20CBBE8-BA72-4AF6-98EE-47E99CA93720}" type="presParOf" srcId="{A271534F-3B0F-40FD-BD70-E68C6D4C3F70}" destId="{079667A6-2525-4E90-BCF7-3D0055C7C8CC}" srcOrd="0" destOrd="0" presId="urn:microsoft.com/office/officeart/2005/8/layout/orgChart1"/>
    <dgm:cxn modelId="{46DDA3A2-96AF-4153-B9B8-AC6A7398B0F7}" type="presParOf" srcId="{A271534F-3B0F-40FD-BD70-E68C6D4C3F70}" destId="{507A9162-76EA-469B-80BA-3AF77D0D0F6E}" srcOrd="1" destOrd="0" presId="urn:microsoft.com/office/officeart/2005/8/layout/orgChart1"/>
    <dgm:cxn modelId="{F5242D84-575D-4141-BB2F-494D6DCEA962}" type="presParOf" srcId="{B1F7A5DA-45E8-496C-9DF6-C58B496A9B76}" destId="{F0085CC7-2510-4166-8A44-98F71FA41167}" srcOrd="1" destOrd="0" presId="urn:microsoft.com/office/officeart/2005/8/layout/orgChart1"/>
    <dgm:cxn modelId="{FF9DA9D9-8775-44F4-91E7-DBBA46C58B7B}" type="presParOf" srcId="{B1F7A5DA-45E8-496C-9DF6-C58B496A9B76}" destId="{59910480-3F65-4F02-918A-17186166F6A8}" srcOrd="2" destOrd="0" presId="urn:microsoft.com/office/officeart/2005/8/layout/orgChart1"/>
    <dgm:cxn modelId="{CCDAFA65-5F7F-4E0A-B144-465F1516F6B6}" type="presParOf" srcId="{12FD585F-5835-4A97-B1E6-FD6D6E25DAC8}" destId="{6C3B667D-1D49-4883-91A1-BF1F204F3B44}" srcOrd="2" destOrd="0" presId="urn:microsoft.com/office/officeart/2005/8/layout/orgChart1"/>
    <dgm:cxn modelId="{798B2097-132E-4893-8EB5-F8115C26DB4B}" type="presParOf" srcId="{12FD585F-5835-4A97-B1E6-FD6D6E25DAC8}" destId="{D989CC18-76AE-4027-9EC3-48DAD6E4E979}" srcOrd="3" destOrd="0" presId="urn:microsoft.com/office/officeart/2005/8/layout/orgChart1"/>
    <dgm:cxn modelId="{685E6056-D42C-411D-98BC-AA82C8A63999}" type="presParOf" srcId="{D989CC18-76AE-4027-9EC3-48DAD6E4E979}" destId="{55D1CCAA-6AD1-4CE0-B92B-1AAA41BBB1A0}" srcOrd="0" destOrd="0" presId="urn:microsoft.com/office/officeart/2005/8/layout/orgChart1"/>
    <dgm:cxn modelId="{5CD8EF4F-22A0-417E-8394-39C36A864BA8}" type="presParOf" srcId="{55D1CCAA-6AD1-4CE0-B92B-1AAA41BBB1A0}" destId="{486041E7-BA14-40D0-9E9C-29C1BFC58EC1}" srcOrd="0" destOrd="0" presId="urn:microsoft.com/office/officeart/2005/8/layout/orgChart1"/>
    <dgm:cxn modelId="{0A267755-E3DE-4CFC-9CAD-8914BBC373C2}" type="presParOf" srcId="{55D1CCAA-6AD1-4CE0-B92B-1AAA41BBB1A0}" destId="{F9C7F1B3-CF98-42C2-AD54-720690203DE6}" srcOrd="1" destOrd="0" presId="urn:microsoft.com/office/officeart/2005/8/layout/orgChart1"/>
    <dgm:cxn modelId="{B46F3506-4499-442B-BE6B-2CB40C192FEE}" type="presParOf" srcId="{D989CC18-76AE-4027-9EC3-48DAD6E4E979}" destId="{4F62BBE1-FE8A-45A9-B7CC-D91E9D86E459}" srcOrd="1" destOrd="0" presId="urn:microsoft.com/office/officeart/2005/8/layout/orgChart1"/>
    <dgm:cxn modelId="{7F7ACA85-669D-4159-A998-C808D1E0B734}" type="presParOf" srcId="{D989CC18-76AE-4027-9EC3-48DAD6E4E979}" destId="{B7AC2105-B634-453C-931D-5B64F5A40B7C}" srcOrd="2" destOrd="0" presId="urn:microsoft.com/office/officeart/2005/8/layout/orgChart1"/>
    <dgm:cxn modelId="{18481872-A5EA-413D-B36D-F560C780BDD3}" type="presParOf" srcId="{12FD585F-5835-4A97-B1E6-FD6D6E25DAC8}" destId="{B3F569A5-FE5A-4C02-86CC-22906EBFEDFB}" srcOrd="4" destOrd="0" presId="urn:microsoft.com/office/officeart/2005/8/layout/orgChart1"/>
    <dgm:cxn modelId="{6C54DA98-ADA5-42C9-B53E-AAD93025A805}" type="presParOf" srcId="{12FD585F-5835-4A97-B1E6-FD6D6E25DAC8}" destId="{58B69BBB-EB4C-4BAF-A3F6-54E62E6D3279}" srcOrd="5" destOrd="0" presId="urn:microsoft.com/office/officeart/2005/8/layout/orgChart1"/>
    <dgm:cxn modelId="{278E96C5-96AD-4966-82EB-DAFCBA35D839}" type="presParOf" srcId="{58B69BBB-EB4C-4BAF-A3F6-54E62E6D3279}" destId="{0BE54BDF-7C05-47AE-A617-BC6016C28F83}" srcOrd="0" destOrd="0" presId="urn:microsoft.com/office/officeart/2005/8/layout/orgChart1"/>
    <dgm:cxn modelId="{F4128462-A033-4C0A-933F-6A1E9DEB059B}" type="presParOf" srcId="{0BE54BDF-7C05-47AE-A617-BC6016C28F83}" destId="{479DB462-6A46-4035-8115-3BF4DA6A5B7C}" srcOrd="0" destOrd="0" presId="urn:microsoft.com/office/officeart/2005/8/layout/orgChart1"/>
    <dgm:cxn modelId="{AA685F1E-66AF-4F89-8EA5-C4BFE84A363A}" type="presParOf" srcId="{0BE54BDF-7C05-47AE-A617-BC6016C28F83}" destId="{3661B337-7357-4FF8-9C06-FC63CA493CC8}" srcOrd="1" destOrd="0" presId="urn:microsoft.com/office/officeart/2005/8/layout/orgChart1"/>
    <dgm:cxn modelId="{DEA8A12A-AA61-4A20-A221-B70FBA8FEE39}" type="presParOf" srcId="{58B69BBB-EB4C-4BAF-A3F6-54E62E6D3279}" destId="{C4D98771-F0A7-49AF-86C0-7D45EABC0DDE}" srcOrd="1" destOrd="0" presId="urn:microsoft.com/office/officeart/2005/8/layout/orgChart1"/>
    <dgm:cxn modelId="{C45F9982-714F-48B8-BF35-29DD7E7C7B7C}" type="presParOf" srcId="{58B69BBB-EB4C-4BAF-A3F6-54E62E6D3279}" destId="{2D02B8B5-735B-4007-BFBA-C69286629ED6}" srcOrd="2" destOrd="0" presId="urn:microsoft.com/office/officeart/2005/8/layout/orgChart1"/>
    <dgm:cxn modelId="{952AEC8A-A9CA-4465-9DA1-424CC482B832}" type="presParOf" srcId="{12FD585F-5835-4A97-B1E6-FD6D6E25DAC8}" destId="{A75CF025-746A-47A0-B731-606E8DED173E}" srcOrd="6" destOrd="0" presId="urn:microsoft.com/office/officeart/2005/8/layout/orgChart1"/>
    <dgm:cxn modelId="{5D844819-BBF5-4776-8283-82EC514A86E1}" type="presParOf" srcId="{12FD585F-5835-4A97-B1E6-FD6D6E25DAC8}" destId="{9BEFDA60-6128-407B-9C8F-4D29923AB6F7}" srcOrd="7" destOrd="0" presId="urn:microsoft.com/office/officeart/2005/8/layout/orgChart1"/>
    <dgm:cxn modelId="{DD84A8E9-0672-4F53-8D6A-F35C8C8A4200}" type="presParOf" srcId="{9BEFDA60-6128-407B-9C8F-4D29923AB6F7}" destId="{2F631BF0-981E-4EA8-9DBD-386D4B41F07D}" srcOrd="0" destOrd="0" presId="urn:microsoft.com/office/officeart/2005/8/layout/orgChart1"/>
    <dgm:cxn modelId="{36292B62-8294-443D-A75B-2FF05F6EBBF2}" type="presParOf" srcId="{2F631BF0-981E-4EA8-9DBD-386D4B41F07D}" destId="{8AAC8D8E-44F6-4CB3-B19A-B327FBC8A756}" srcOrd="0" destOrd="0" presId="urn:microsoft.com/office/officeart/2005/8/layout/orgChart1"/>
    <dgm:cxn modelId="{5F146895-99DB-4E43-8406-1538F22CD469}" type="presParOf" srcId="{2F631BF0-981E-4EA8-9DBD-386D4B41F07D}" destId="{E8CADD42-745A-4FA8-B8F1-BA12575C5D57}" srcOrd="1" destOrd="0" presId="urn:microsoft.com/office/officeart/2005/8/layout/orgChart1"/>
    <dgm:cxn modelId="{E0591D85-83AF-4BC2-BFD2-E789C324808B}" type="presParOf" srcId="{9BEFDA60-6128-407B-9C8F-4D29923AB6F7}" destId="{60BE04CF-B344-46F8-9615-EDD552D09C2E}" srcOrd="1" destOrd="0" presId="urn:microsoft.com/office/officeart/2005/8/layout/orgChart1"/>
    <dgm:cxn modelId="{A9663634-B1CA-4A78-AFB6-6BDDE5034BD8}" type="presParOf" srcId="{9BEFDA60-6128-407B-9C8F-4D29923AB6F7}" destId="{443BE412-F23E-415C-9B38-6CB09E4CBBCB}" srcOrd="2" destOrd="0" presId="urn:microsoft.com/office/officeart/2005/8/layout/orgChart1"/>
    <dgm:cxn modelId="{EC9C5C7A-B219-4D31-8B6B-B77BC979EA1F}" type="presParOf" srcId="{12FD585F-5835-4A97-B1E6-FD6D6E25DAC8}" destId="{82170AF2-FAC4-441A-A627-204EE3AB7263}" srcOrd="8" destOrd="0" presId="urn:microsoft.com/office/officeart/2005/8/layout/orgChart1"/>
    <dgm:cxn modelId="{D6C24C00-FD66-436E-8DD4-7B34D58F1784}" type="presParOf" srcId="{12FD585F-5835-4A97-B1E6-FD6D6E25DAC8}" destId="{625AADFF-D9E7-439B-B53C-28DF75C814DF}" srcOrd="9" destOrd="0" presId="urn:microsoft.com/office/officeart/2005/8/layout/orgChart1"/>
    <dgm:cxn modelId="{A9D8F98F-B947-4E89-A5FB-BF07EC18A6B1}" type="presParOf" srcId="{625AADFF-D9E7-439B-B53C-28DF75C814DF}" destId="{5A46C600-BED7-4AD6-87CF-3FD6784D550E}" srcOrd="0" destOrd="0" presId="urn:microsoft.com/office/officeart/2005/8/layout/orgChart1"/>
    <dgm:cxn modelId="{65DBB827-C548-48DD-8A5B-DF48474C8CE8}" type="presParOf" srcId="{5A46C600-BED7-4AD6-87CF-3FD6784D550E}" destId="{9425F1E6-D957-4F40-A9D6-951F398BEE6E}" srcOrd="0" destOrd="0" presId="urn:microsoft.com/office/officeart/2005/8/layout/orgChart1"/>
    <dgm:cxn modelId="{0EBFBDEC-3F71-4ACD-8767-4EB4314E1DB6}" type="presParOf" srcId="{5A46C600-BED7-4AD6-87CF-3FD6784D550E}" destId="{723AD4DF-D109-4CD5-97D9-9B6B6251AD9E}" srcOrd="1" destOrd="0" presId="urn:microsoft.com/office/officeart/2005/8/layout/orgChart1"/>
    <dgm:cxn modelId="{096DAB05-DB33-40E4-916C-763D42412AC0}" type="presParOf" srcId="{625AADFF-D9E7-439B-B53C-28DF75C814DF}" destId="{FA3CDC8F-DCBF-41CA-BB0B-CC806DBD2D5B}" srcOrd="1" destOrd="0" presId="urn:microsoft.com/office/officeart/2005/8/layout/orgChart1"/>
    <dgm:cxn modelId="{6EDACAB8-76A6-48FB-9E20-31B48A88FE58}" type="presParOf" srcId="{625AADFF-D9E7-439B-B53C-28DF75C814DF}" destId="{2591334A-1291-4108-BC10-2EA9E4888B2C}" srcOrd="2" destOrd="0" presId="urn:microsoft.com/office/officeart/2005/8/layout/orgChart1"/>
    <dgm:cxn modelId="{2998B904-D507-41D9-802D-3549337C3E3A}" type="presParOf" srcId="{B83AC4C9-927D-471F-93A6-7060BAE724FE}" destId="{F23BC115-8B50-42CA-897E-EB415406532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9896B6-ADAB-43B8-9909-732620BF5624}">
      <dsp:nvSpPr>
        <dsp:cNvPr id="0" name=""/>
        <dsp:cNvSpPr/>
      </dsp:nvSpPr>
      <dsp:spPr>
        <a:xfrm>
          <a:off x="5887720" y="1103378"/>
          <a:ext cx="2669813" cy="463356"/>
        </a:xfrm>
        <a:custGeom>
          <a:avLst/>
          <a:gdLst/>
          <a:ahLst/>
          <a:cxnLst/>
          <a:rect l="0" t="0" r="0" b="0"/>
          <a:pathLst>
            <a:path>
              <a:moveTo>
                <a:pt x="0" y="0"/>
              </a:moveTo>
              <a:lnTo>
                <a:pt x="0" y="231678"/>
              </a:lnTo>
              <a:lnTo>
                <a:pt x="2669813" y="231678"/>
              </a:lnTo>
              <a:lnTo>
                <a:pt x="2669813" y="4633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E2F7E6-002D-424D-AD03-686E667ACA9F}">
      <dsp:nvSpPr>
        <dsp:cNvPr id="0" name=""/>
        <dsp:cNvSpPr/>
      </dsp:nvSpPr>
      <dsp:spPr>
        <a:xfrm>
          <a:off x="5842000" y="1103378"/>
          <a:ext cx="91440" cy="463356"/>
        </a:xfrm>
        <a:custGeom>
          <a:avLst/>
          <a:gdLst/>
          <a:ahLst/>
          <a:cxnLst/>
          <a:rect l="0" t="0" r="0" b="0"/>
          <a:pathLst>
            <a:path>
              <a:moveTo>
                <a:pt x="45720" y="0"/>
              </a:moveTo>
              <a:lnTo>
                <a:pt x="45720" y="4633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DD07DA-E75D-4766-B0AC-17F2328FCFDE}">
      <dsp:nvSpPr>
        <dsp:cNvPr id="0" name=""/>
        <dsp:cNvSpPr/>
      </dsp:nvSpPr>
      <dsp:spPr>
        <a:xfrm>
          <a:off x="3217906" y="1103378"/>
          <a:ext cx="2669813" cy="463356"/>
        </a:xfrm>
        <a:custGeom>
          <a:avLst/>
          <a:gdLst/>
          <a:ahLst/>
          <a:cxnLst/>
          <a:rect l="0" t="0" r="0" b="0"/>
          <a:pathLst>
            <a:path>
              <a:moveTo>
                <a:pt x="2669813" y="0"/>
              </a:moveTo>
              <a:lnTo>
                <a:pt x="2669813" y="231678"/>
              </a:lnTo>
              <a:lnTo>
                <a:pt x="0" y="231678"/>
              </a:lnTo>
              <a:lnTo>
                <a:pt x="0" y="4633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AA8546-3B09-4BB3-954A-B7A2B5AF54DF}">
      <dsp:nvSpPr>
        <dsp:cNvPr id="0" name=""/>
        <dsp:cNvSpPr/>
      </dsp:nvSpPr>
      <dsp:spPr>
        <a:xfrm>
          <a:off x="4784491" y="150"/>
          <a:ext cx="2206457" cy="11032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t>Ticarî Defter Tutmakla Yükümlü Olanlar</a:t>
          </a:r>
        </a:p>
      </dsp:txBody>
      <dsp:txXfrm>
        <a:off x="4784491" y="150"/>
        <a:ext cx="2206457" cy="1103228"/>
      </dsp:txXfrm>
    </dsp:sp>
    <dsp:sp modelId="{5DCD0E2C-F804-4F52-A627-0C1BE467BE23}">
      <dsp:nvSpPr>
        <dsp:cNvPr id="0" name=""/>
        <dsp:cNvSpPr/>
      </dsp:nvSpPr>
      <dsp:spPr>
        <a:xfrm>
          <a:off x="2114677" y="1566735"/>
          <a:ext cx="2206457" cy="11032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t>Tacirler ve Tacir Sayılanlar</a:t>
          </a:r>
        </a:p>
      </dsp:txBody>
      <dsp:txXfrm>
        <a:off x="2114677" y="1566735"/>
        <a:ext cx="2206457" cy="1103228"/>
      </dsp:txXfrm>
    </dsp:sp>
    <dsp:sp modelId="{3DC4E71B-908A-4F79-B38F-60779EBD2F00}">
      <dsp:nvSpPr>
        <dsp:cNvPr id="0" name=""/>
        <dsp:cNvSpPr/>
      </dsp:nvSpPr>
      <dsp:spPr>
        <a:xfrm>
          <a:off x="4784491" y="1566735"/>
          <a:ext cx="2206457" cy="11032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t>Tacir Gibi Sorumlu Olanlar</a:t>
          </a:r>
        </a:p>
      </dsp:txBody>
      <dsp:txXfrm>
        <a:off x="4784491" y="1566735"/>
        <a:ext cx="2206457" cy="1103228"/>
      </dsp:txXfrm>
    </dsp:sp>
    <dsp:sp modelId="{ABF7C18D-70BF-4856-9CFB-67F0390855C0}">
      <dsp:nvSpPr>
        <dsp:cNvPr id="0" name=""/>
        <dsp:cNvSpPr/>
      </dsp:nvSpPr>
      <dsp:spPr>
        <a:xfrm>
          <a:off x="7454304" y="1566735"/>
          <a:ext cx="2206457" cy="110322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r-TR" sz="2500" kern="1200" dirty="0"/>
            <a:t>Ticaret şirket ortakları (??)</a:t>
          </a:r>
        </a:p>
      </dsp:txBody>
      <dsp:txXfrm>
        <a:off x="7454304" y="1566735"/>
        <a:ext cx="2206457" cy="11032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58B44-4BB1-4AE4-94DD-0468779D37E4}">
      <dsp:nvSpPr>
        <dsp:cNvPr id="0" name=""/>
        <dsp:cNvSpPr/>
      </dsp:nvSpPr>
      <dsp:spPr>
        <a:xfrm>
          <a:off x="6096000" y="3001194"/>
          <a:ext cx="4531314" cy="524284"/>
        </a:xfrm>
        <a:custGeom>
          <a:avLst/>
          <a:gdLst/>
          <a:ahLst/>
          <a:cxnLst/>
          <a:rect l="0" t="0" r="0" b="0"/>
          <a:pathLst>
            <a:path>
              <a:moveTo>
                <a:pt x="0" y="0"/>
              </a:moveTo>
              <a:lnTo>
                <a:pt x="0" y="262142"/>
              </a:lnTo>
              <a:lnTo>
                <a:pt x="4531314" y="262142"/>
              </a:lnTo>
              <a:lnTo>
                <a:pt x="4531314" y="5242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608649-EEEA-4F4A-8CE0-CC118EA6948A}">
      <dsp:nvSpPr>
        <dsp:cNvPr id="0" name=""/>
        <dsp:cNvSpPr/>
      </dsp:nvSpPr>
      <dsp:spPr>
        <a:xfrm>
          <a:off x="6096000" y="3001194"/>
          <a:ext cx="1196117" cy="524284"/>
        </a:xfrm>
        <a:custGeom>
          <a:avLst/>
          <a:gdLst/>
          <a:ahLst/>
          <a:cxnLst/>
          <a:rect l="0" t="0" r="0" b="0"/>
          <a:pathLst>
            <a:path>
              <a:moveTo>
                <a:pt x="0" y="0"/>
              </a:moveTo>
              <a:lnTo>
                <a:pt x="0" y="262142"/>
              </a:lnTo>
              <a:lnTo>
                <a:pt x="1196117" y="262142"/>
              </a:lnTo>
              <a:lnTo>
                <a:pt x="1196117" y="5242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48B704-DCA5-4DE8-AA94-2FA4B4551277}">
      <dsp:nvSpPr>
        <dsp:cNvPr id="0" name=""/>
        <dsp:cNvSpPr/>
      </dsp:nvSpPr>
      <dsp:spPr>
        <a:xfrm>
          <a:off x="4271241" y="3001194"/>
          <a:ext cx="1824758" cy="524284"/>
        </a:xfrm>
        <a:custGeom>
          <a:avLst/>
          <a:gdLst/>
          <a:ahLst/>
          <a:cxnLst/>
          <a:rect l="0" t="0" r="0" b="0"/>
          <a:pathLst>
            <a:path>
              <a:moveTo>
                <a:pt x="1824758" y="0"/>
              </a:moveTo>
              <a:lnTo>
                <a:pt x="1824758" y="262142"/>
              </a:lnTo>
              <a:lnTo>
                <a:pt x="0" y="262142"/>
              </a:lnTo>
              <a:lnTo>
                <a:pt x="0" y="5242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B96062-A725-41D3-B887-11F86EEA2194}">
      <dsp:nvSpPr>
        <dsp:cNvPr id="0" name=""/>
        <dsp:cNvSpPr/>
      </dsp:nvSpPr>
      <dsp:spPr>
        <a:xfrm>
          <a:off x="1250364" y="3001194"/>
          <a:ext cx="4845635" cy="524284"/>
        </a:xfrm>
        <a:custGeom>
          <a:avLst/>
          <a:gdLst/>
          <a:ahLst/>
          <a:cxnLst/>
          <a:rect l="0" t="0" r="0" b="0"/>
          <a:pathLst>
            <a:path>
              <a:moveTo>
                <a:pt x="4845635" y="0"/>
              </a:moveTo>
              <a:lnTo>
                <a:pt x="4845635" y="262142"/>
              </a:lnTo>
              <a:lnTo>
                <a:pt x="0" y="262142"/>
              </a:lnTo>
              <a:lnTo>
                <a:pt x="0" y="52428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5B2FFA-5561-49D5-B27E-7D545AB41B31}">
      <dsp:nvSpPr>
        <dsp:cNvPr id="0" name=""/>
        <dsp:cNvSpPr/>
      </dsp:nvSpPr>
      <dsp:spPr>
        <a:xfrm>
          <a:off x="3061954" y="1752898"/>
          <a:ext cx="6068091" cy="12482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Tutulması Gerekli Defterler (Ticarî Defterlere İlişkin Tebliğ m. 5)</a:t>
          </a:r>
        </a:p>
      </dsp:txBody>
      <dsp:txXfrm>
        <a:off x="3061954" y="1752898"/>
        <a:ext cx="6068091" cy="1248295"/>
      </dsp:txXfrm>
    </dsp:sp>
    <dsp:sp modelId="{B50D77B2-9519-47FA-851B-CB13BD7032A5}">
      <dsp:nvSpPr>
        <dsp:cNvPr id="0" name=""/>
        <dsp:cNvSpPr/>
      </dsp:nvSpPr>
      <dsp:spPr>
        <a:xfrm>
          <a:off x="2069" y="3525478"/>
          <a:ext cx="2496591" cy="12482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Yevmiye Defteri</a:t>
          </a:r>
        </a:p>
      </dsp:txBody>
      <dsp:txXfrm>
        <a:off x="2069" y="3525478"/>
        <a:ext cx="2496591" cy="1248295"/>
      </dsp:txXfrm>
    </dsp:sp>
    <dsp:sp modelId="{20A86933-ACE8-4BDC-9D78-7C1608276E64}">
      <dsp:nvSpPr>
        <dsp:cNvPr id="0" name=""/>
        <dsp:cNvSpPr/>
      </dsp:nvSpPr>
      <dsp:spPr>
        <a:xfrm>
          <a:off x="3022945" y="3525478"/>
          <a:ext cx="2496591" cy="12482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Envanter Defteri</a:t>
          </a:r>
        </a:p>
      </dsp:txBody>
      <dsp:txXfrm>
        <a:off x="3022945" y="3525478"/>
        <a:ext cx="2496591" cy="1248295"/>
      </dsp:txXfrm>
    </dsp:sp>
    <dsp:sp modelId="{358132AE-4BB3-434F-8B74-CA414B7A3B82}">
      <dsp:nvSpPr>
        <dsp:cNvPr id="0" name=""/>
        <dsp:cNvSpPr/>
      </dsp:nvSpPr>
      <dsp:spPr>
        <a:xfrm>
          <a:off x="6043821" y="3525478"/>
          <a:ext cx="2496591" cy="12482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Defter-i Kebir</a:t>
          </a:r>
        </a:p>
      </dsp:txBody>
      <dsp:txXfrm>
        <a:off x="6043821" y="3525478"/>
        <a:ext cx="2496591" cy="1248295"/>
      </dsp:txXfrm>
    </dsp:sp>
    <dsp:sp modelId="{132AC2D0-8A4C-4630-A393-6CB57906C1D8}">
      <dsp:nvSpPr>
        <dsp:cNvPr id="0" name=""/>
        <dsp:cNvSpPr/>
      </dsp:nvSpPr>
      <dsp:spPr>
        <a:xfrm>
          <a:off x="9064697" y="3525478"/>
          <a:ext cx="3125233" cy="150850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Anonim şirketler: pay defteri, yönetim kurulu karar defteri ile genel kurul toplantı ve müzakere defteri </a:t>
          </a:r>
        </a:p>
      </dsp:txBody>
      <dsp:txXfrm>
        <a:off x="9064697" y="3525478"/>
        <a:ext cx="3125233" cy="15085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0FF31-2C31-43C2-8398-303028EA5F8E}">
      <dsp:nvSpPr>
        <dsp:cNvPr id="0" name=""/>
        <dsp:cNvSpPr/>
      </dsp:nvSpPr>
      <dsp:spPr>
        <a:xfrm>
          <a:off x="5257800" y="2102436"/>
          <a:ext cx="2539494" cy="881477"/>
        </a:xfrm>
        <a:custGeom>
          <a:avLst/>
          <a:gdLst/>
          <a:ahLst/>
          <a:cxnLst/>
          <a:rect l="0" t="0" r="0" b="0"/>
          <a:pathLst>
            <a:path>
              <a:moveTo>
                <a:pt x="0" y="0"/>
              </a:moveTo>
              <a:lnTo>
                <a:pt x="0" y="440738"/>
              </a:lnTo>
              <a:lnTo>
                <a:pt x="2539494" y="440738"/>
              </a:lnTo>
              <a:lnTo>
                <a:pt x="2539494" y="88147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73BA32-0672-49C9-B08B-60DBA28764C9}">
      <dsp:nvSpPr>
        <dsp:cNvPr id="0" name=""/>
        <dsp:cNvSpPr/>
      </dsp:nvSpPr>
      <dsp:spPr>
        <a:xfrm>
          <a:off x="2718305" y="2102436"/>
          <a:ext cx="2539494" cy="881477"/>
        </a:xfrm>
        <a:custGeom>
          <a:avLst/>
          <a:gdLst/>
          <a:ahLst/>
          <a:cxnLst/>
          <a:rect l="0" t="0" r="0" b="0"/>
          <a:pathLst>
            <a:path>
              <a:moveTo>
                <a:pt x="2539494" y="0"/>
              </a:moveTo>
              <a:lnTo>
                <a:pt x="2539494" y="440738"/>
              </a:lnTo>
              <a:lnTo>
                <a:pt x="0" y="440738"/>
              </a:lnTo>
              <a:lnTo>
                <a:pt x="0" y="88147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0C7B0A-2387-46BF-A143-9F2EA1D5EB21}">
      <dsp:nvSpPr>
        <dsp:cNvPr id="0" name=""/>
        <dsp:cNvSpPr/>
      </dsp:nvSpPr>
      <dsp:spPr>
        <a:xfrm>
          <a:off x="3159044" y="3680"/>
          <a:ext cx="4197511" cy="209875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tr-TR" sz="4800" kern="1200" dirty="0"/>
            <a:t>Ticarî Defterlerin Kanıt Olması</a:t>
          </a:r>
        </a:p>
      </dsp:txBody>
      <dsp:txXfrm>
        <a:off x="3159044" y="3680"/>
        <a:ext cx="4197511" cy="2098755"/>
      </dsp:txXfrm>
    </dsp:sp>
    <dsp:sp modelId="{F0B9D8FA-FBEA-4E83-AB45-678C52293C43}">
      <dsp:nvSpPr>
        <dsp:cNvPr id="0" name=""/>
        <dsp:cNvSpPr/>
      </dsp:nvSpPr>
      <dsp:spPr>
        <a:xfrm>
          <a:off x="619550" y="2983913"/>
          <a:ext cx="4197511" cy="209875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tr-TR" sz="4800" kern="1200" dirty="0"/>
            <a:t>Tacir Aleyhine Kanıt Olması</a:t>
          </a:r>
        </a:p>
      </dsp:txBody>
      <dsp:txXfrm>
        <a:off x="619550" y="2983913"/>
        <a:ext cx="4197511" cy="2098755"/>
      </dsp:txXfrm>
    </dsp:sp>
    <dsp:sp modelId="{1104AC4D-E327-4FB2-94C0-25365A73DE96}">
      <dsp:nvSpPr>
        <dsp:cNvPr id="0" name=""/>
        <dsp:cNvSpPr/>
      </dsp:nvSpPr>
      <dsp:spPr>
        <a:xfrm>
          <a:off x="5698538" y="2983913"/>
          <a:ext cx="4197511" cy="209875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2133600">
            <a:lnSpc>
              <a:spcPct val="90000"/>
            </a:lnSpc>
            <a:spcBef>
              <a:spcPct val="0"/>
            </a:spcBef>
            <a:spcAft>
              <a:spcPct val="35000"/>
            </a:spcAft>
            <a:buNone/>
          </a:pPr>
          <a:r>
            <a:rPr lang="tr-TR" sz="4800" kern="1200" dirty="0"/>
            <a:t>Tacir Lehine Kanıt Olması</a:t>
          </a:r>
        </a:p>
      </dsp:txBody>
      <dsp:txXfrm>
        <a:off x="5698538" y="2983913"/>
        <a:ext cx="4197511" cy="20987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70AF2-FAC4-441A-A627-204EE3AB7263}">
      <dsp:nvSpPr>
        <dsp:cNvPr id="0" name=""/>
        <dsp:cNvSpPr/>
      </dsp:nvSpPr>
      <dsp:spPr>
        <a:xfrm>
          <a:off x="6096000" y="3209831"/>
          <a:ext cx="5051300" cy="438336"/>
        </a:xfrm>
        <a:custGeom>
          <a:avLst/>
          <a:gdLst/>
          <a:ahLst/>
          <a:cxnLst/>
          <a:rect l="0" t="0" r="0" b="0"/>
          <a:pathLst>
            <a:path>
              <a:moveTo>
                <a:pt x="0" y="0"/>
              </a:moveTo>
              <a:lnTo>
                <a:pt x="0" y="219168"/>
              </a:lnTo>
              <a:lnTo>
                <a:pt x="5051300" y="219168"/>
              </a:lnTo>
              <a:lnTo>
                <a:pt x="5051300" y="438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5CF025-746A-47A0-B731-606E8DED173E}">
      <dsp:nvSpPr>
        <dsp:cNvPr id="0" name=""/>
        <dsp:cNvSpPr/>
      </dsp:nvSpPr>
      <dsp:spPr>
        <a:xfrm>
          <a:off x="6096000" y="3209831"/>
          <a:ext cx="2525650" cy="438336"/>
        </a:xfrm>
        <a:custGeom>
          <a:avLst/>
          <a:gdLst/>
          <a:ahLst/>
          <a:cxnLst/>
          <a:rect l="0" t="0" r="0" b="0"/>
          <a:pathLst>
            <a:path>
              <a:moveTo>
                <a:pt x="0" y="0"/>
              </a:moveTo>
              <a:lnTo>
                <a:pt x="0" y="219168"/>
              </a:lnTo>
              <a:lnTo>
                <a:pt x="2525650" y="219168"/>
              </a:lnTo>
              <a:lnTo>
                <a:pt x="2525650" y="438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F569A5-FE5A-4C02-86CC-22906EBFEDFB}">
      <dsp:nvSpPr>
        <dsp:cNvPr id="0" name=""/>
        <dsp:cNvSpPr/>
      </dsp:nvSpPr>
      <dsp:spPr>
        <a:xfrm>
          <a:off x="6050280" y="3209831"/>
          <a:ext cx="91440" cy="438336"/>
        </a:xfrm>
        <a:custGeom>
          <a:avLst/>
          <a:gdLst/>
          <a:ahLst/>
          <a:cxnLst/>
          <a:rect l="0" t="0" r="0" b="0"/>
          <a:pathLst>
            <a:path>
              <a:moveTo>
                <a:pt x="45720" y="0"/>
              </a:moveTo>
              <a:lnTo>
                <a:pt x="45720" y="438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3B667D-1D49-4883-91A1-BF1F204F3B44}">
      <dsp:nvSpPr>
        <dsp:cNvPr id="0" name=""/>
        <dsp:cNvSpPr/>
      </dsp:nvSpPr>
      <dsp:spPr>
        <a:xfrm>
          <a:off x="3570349" y="3209831"/>
          <a:ext cx="2525650" cy="438336"/>
        </a:xfrm>
        <a:custGeom>
          <a:avLst/>
          <a:gdLst/>
          <a:ahLst/>
          <a:cxnLst/>
          <a:rect l="0" t="0" r="0" b="0"/>
          <a:pathLst>
            <a:path>
              <a:moveTo>
                <a:pt x="2525650" y="0"/>
              </a:moveTo>
              <a:lnTo>
                <a:pt x="2525650" y="219168"/>
              </a:lnTo>
              <a:lnTo>
                <a:pt x="0" y="219168"/>
              </a:lnTo>
              <a:lnTo>
                <a:pt x="0" y="438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AD3F4D-43A0-4B37-ABFA-C412F35AD3BA}">
      <dsp:nvSpPr>
        <dsp:cNvPr id="0" name=""/>
        <dsp:cNvSpPr/>
      </dsp:nvSpPr>
      <dsp:spPr>
        <a:xfrm>
          <a:off x="1044699" y="3209831"/>
          <a:ext cx="5051300" cy="438336"/>
        </a:xfrm>
        <a:custGeom>
          <a:avLst/>
          <a:gdLst/>
          <a:ahLst/>
          <a:cxnLst/>
          <a:rect l="0" t="0" r="0" b="0"/>
          <a:pathLst>
            <a:path>
              <a:moveTo>
                <a:pt x="5051300" y="0"/>
              </a:moveTo>
              <a:lnTo>
                <a:pt x="5051300" y="219168"/>
              </a:lnTo>
              <a:lnTo>
                <a:pt x="0" y="219168"/>
              </a:lnTo>
              <a:lnTo>
                <a:pt x="0" y="43833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FB546A-8AF7-4293-9C3C-D190B1710D55}">
      <dsp:nvSpPr>
        <dsp:cNvPr id="0" name=""/>
        <dsp:cNvSpPr/>
      </dsp:nvSpPr>
      <dsp:spPr>
        <a:xfrm>
          <a:off x="4160068" y="2166174"/>
          <a:ext cx="3871863"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Ticarî Defterlerin Defteri Tutan Kişinin  Lehine Delil Olması (HMK m. 222.3)</a:t>
          </a:r>
        </a:p>
      </dsp:txBody>
      <dsp:txXfrm>
        <a:off x="4160068" y="2166174"/>
        <a:ext cx="3871863" cy="1043657"/>
      </dsp:txXfrm>
    </dsp:sp>
    <dsp:sp modelId="{079667A6-2525-4E90-BCF7-3D0055C7C8CC}">
      <dsp:nvSpPr>
        <dsp:cNvPr id="0" name=""/>
        <dsp:cNvSpPr/>
      </dsp:nvSpPr>
      <dsp:spPr>
        <a:xfrm>
          <a:off x="1041" y="3648168"/>
          <a:ext cx="2087314"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Her iki taraf da defter tutma yükümüne tâbi olmalıdır. </a:t>
          </a:r>
        </a:p>
      </dsp:txBody>
      <dsp:txXfrm>
        <a:off x="1041" y="3648168"/>
        <a:ext cx="2087314" cy="1043657"/>
      </dsp:txXfrm>
    </dsp:sp>
    <dsp:sp modelId="{486041E7-BA14-40D0-9E9C-29C1BFC58EC1}">
      <dsp:nvSpPr>
        <dsp:cNvPr id="0" name=""/>
        <dsp:cNvSpPr/>
      </dsp:nvSpPr>
      <dsp:spPr>
        <a:xfrm>
          <a:off x="2526692" y="3648168"/>
          <a:ext cx="2087314"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Uyuşmazlık her iki tarafın da defterine geçirilmesi gereken bir işten kaynaklanmalıdır. </a:t>
          </a:r>
        </a:p>
      </dsp:txBody>
      <dsp:txXfrm>
        <a:off x="2526692" y="3648168"/>
        <a:ext cx="2087314" cy="1043657"/>
      </dsp:txXfrm>
    </dsp:sp>
    <dsp:sp modelId="{479DB462-6A46-4035-8115-3BF4DA6A5B7C}">
      <dsp:nvSpPr>
        <dsp:cNvPr id="0" name=""/>
        <dsp:cNvSpPr/>
      </dsp:nvSpPr>
      <dsp:spPr>
        <a:xfrm>
          <a:off x="5052342" y="3648168"/>
          <a:ext cx="2087314"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Lehe kanıt oluşturması istenen defter, kanuna uygun tutulmalıdır. </a:t>
          </a:r>
        </a:p>
      </dsp:txBody>
      <dsp:txXfrm>
        <a:off x="5052342" y="3648168"/>
        <a:ext cx="2087314" cy="1043657"/>
      </dsp:txXfrm>
    </dsp:sp>
    <dsp:sp modelId="{8AAC8D8E-44F6-4CB3-B19A-B327FBC8A756}">
      <dsp:nvSpPr>
        <dsp:cNvPr id="0" name=""/>
        <dsp:cNvSpPr/>
      </dsp:nvSpPr>
      <dsp:spPr>
        <a:xfrm>
          <a:off x="7577993" y="3648168"/>
          <a:ext cx="2087314"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Defter kayıtları birbirini doğrulamalıdır. </a:t>
          </a:r>
        </a:p>
      </dsp:txBody>
      <dsp:txXfrm>
        <a:off x="7577993" y="3648168"/>
        <a:ext cx="2087314" cy="1043657"/>
      </dsp:txXfrm>
    </dsp:sp>
    <dsp:sp modelId="{9425F1E6-D957-4F40-A9D6-951F398BEE6E}">
      <dsp:nvSpPr>
        <dsp:cNvPr id="0" name=""/>
        <dsp:cNvSpPr/>
      </dsp:nvSpPr>
      <dsp:spPr>
        <a:xfrm>
          <a:off x="10103643" y="3648168"/>
          <a:ext cx="2087314" cy="10436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tr-TR" sz="1700" kern="1200" dirty="0"/>
            <a:t>Karşı taraf ticari defterlerin aksini kesin delillerle kanıtlamamış olmalı</a:t>
          </a:r>
        </a:p>
      </dsp:txBody>
      <dsp:txXfrm>
        <a:off x="10103643" y="3648168"/>
        <a:ext cx="2087314" cy="104365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142294E-10F0-4B54-BABD-755E34CE18D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4EAF390-7143-47F5-8959-C43C534683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034C88C-CA7D-4058-9AAD-FA01B1785E18}"/>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9A00FA52-F4E7-4CDB-9034-A0C56CAEEA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2E5E741-32E6-4762-82DF-64CC86365D87}"/>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27799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864194-B555-43B6-92FE-6AE79B30A3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89AE925-44AA-4FBD-B7FA-EE0C32A0C2E6}"/>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F6A6C3-A374-41C8-9128-49EE884C2B4C}"/>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0F7C4319-B12F-4894-97CC-8A188562B6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AC9E42-C5AE-4F0B-B784-07ADDF7F5201}"/>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3515717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5EFFC71-2614-425C-A590-C7EE40FDD5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09F5286-79F5-407F-A25C-A048AE145D7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1D3C8DC-C13C-4603-8803-62FF216EBAC3}"/>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812B566B-54B2-4C90-9860-A3A7DBC52EC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84B8BC6-6E26-4D3A-BAEF-13AB45DD7576}"/>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15202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A229D-2BF7-42AD-92F3-EDDDAF6B132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6FA7DF4-EF64-4FA4-B336-EFB83CD310F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CF9E081-E85C-4799-9C8D-9F4C2F3C101C}"/>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BBC02896-91EE-497C-8174-CF40AEA096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3CFAA35-A037-42C4-AD57-CC650D8A3693}"/>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18543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28EA4DC-1959-4E5E-B184-9668511334D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846122D-EBBF-4BED-9509-91FEE1E49F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2B78DA75-F81D-48C9-BBA3-AF7DCBA4A0D1}"/>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83723173-D410-4013-BF6C-5A603E55BA4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556687-320F-46ED-B79E-D94EC56652F5}"/>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43443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89A259-9C84-46A5-B7A6-E3876C31D82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62BC27B-ECE9-4CBC-AB5A-F354401ED87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B046066-A606-4191-8B5B-D7DAF3DEE612}"/>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DBA5151-0E94-4FE0-8534-16CBA26DC2AD}"/>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6" name="Alt Bilgi Yer Tutucusu 5">
            <a:extLst>
              <a:ext uri="{FF2B5EF4-FFF2-40B4-BE49-F238E27FC236}">
                <a16:creationId xmlns:a16="http://schemas.microsoft.com/office/drawing/2014/main" id="{6C072B72-1D01-4678-9646-D802FE70A6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D2252D2-2BFB-49BC-9B69-9A02256305AA}"/>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1069885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3A8AF54-EDE2-44F4-A5EB-075B98F0765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DEA9B93-5FB2-4150-8596-08C07910E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10B3BD6F-8E16-4104-97A5-5C4E6CC7489D}"/>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A568F02-651F-4F83-9EBF-A84040885C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D8EC4AFF-DD47-4C8C-887D-B26925073AB5}"/>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44FE97F-7B87-48BF-946D-649952EA89A9}"/>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8" name="Alt Bilgi Yer Tutucusu 7">
            <a:extLst>
              <a:ext uri="{FF2B5EF4-FFF2-40B4-BE49-F238E27FC236}">
                <a16:creationId xmlns:a16="http://schemas.microsoft.com/office/drawing/2014/main" id="{A73A93AA-51AC-43C8-99B6-5B8D152CFBE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82D2C51-B974-45C6-80EB-28CF14D98ED0}"/>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655041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C056F78-9CF2-42FA-9B46-BAE592CAE4C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CA0CC40-295B-4574-90B6-B0B4EA227893}"/>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4" name="Alt Bilgi Yer Tutucusu 3">
            <a:extLst>
              <a:ext uri="{FF2B5EF4-FFF2-40B4-BE49-F238E27FC236}">
                <a16:creationId xmlns:a16="http://schemas.microsoft.com/office/drawing/2014/main" id="{917E95D9-B650-4A1B-B4ED-2FD1841E5A8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EAB3F19-237A-41E1-BC12-9D5BF327FF48}"/>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3445433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4BF04B-CE8B-4620-9EA4-5683E733A05D}"/>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3" name="Alt Bilgi Yer Tutucusu 2">
            <a:extLst>
              <a:ext uri="{FF2B5EF4-FFF2-40B4-BE49-F238E27FC236}">
                <a16:creationId xmlns:a16="http://schemas.microsoft.com/office/drawing/2014/main" id="{02A3B01C-34D9-4345-86C1-61A1C721A9B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8A3E947-4CED-442D-995A-1DD4D1225469}"/>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4136137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FDF251-8F42-4ECC-ADC9-754E94F191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C832227-A6F7-4EC0-AA42-576AC98E56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81E13FA-9B1D-47ED-B745-6FBA2775C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1BDC6A85-698C-46CE-B14F-5B961FFB04A3}"/>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6" name="Alt Bilgi Yer Tutucusu 5">
            <a:extLst>
              <a:ext uri="{FF2B5EF4-FFF2-40B4-BE49-F238E27FC236}">
                <a16:creationId xmlns:a16="http://schemas.microsoft.com/office/drawing/2014/main" id="{3494DE30-6F4A-4947-86CE-9644B87C3B3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B329C1E-448D-4915-B329-4F86D9AA8A71}"/>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695517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BCE03AE-4079-4368-A926-2918E5C3379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894E605-9CEC-42F2-BE18-D648874970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B7301C2-75EA-49AC-84FB-2C914E013B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D861DDC-65E9-4AD8-A1C5-4F22DA7A14D0}"/>
              </a:ext>
            </a:extLst>
          </p:cNvPr>
          <p:cNvSpPr>
            <a:spLocks noGrp="1"/>
          </p:cNvSpPr>
          <p:nvPr>
            <p:ph type="dt" sz="half" idx="10"/>
          </p:nvPr>
        </p:nvSpPr>
        <p:spPr/>
        <p:txBody>
          <a:bodyPr/>
          <a:lstStyle/>
          <a:p>
            <a:fld id="{D0EA10F7-DC74-4448-97A6-0E08BA9152FA}" type="datetimeFigureOut">
              <a:rPr lang="tr-TR" smtClean="0"/>
              <a:t>30.12.2018</a:t>
            </a:fld>
            <a:endParaRPr lang="tr-TR"/>
          </a:p>
        </p:txBody>
      </p:sp>
      <p:sp>
        <p:nvSpPr>
          <p:cNvPr id="6" name="Alt Bilgi Yer Tutucusu 5">
            <a:extLst>
              <a:ext uri="{FF2B5EF4-FFF2-40B4-BE49-F238E27FC236}">
                <a16:creationId xmlns:a16="http://schemas.microsoft.com/office/drawing/2014/main" id="{8049B9AA-4884-4722-B705-921B9490199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D56D5E2-616F-49FB-A5BB-ECA8FC846FF3}"/>
              </a:ext>
            </a:extLst>
          </p:cNvPr>
          <p:cNvSpPr>
            <a:spLocks noGrp="1"/>
          </p:cNvSpPr>
          <p:nvPr>
            <p:ph type="sldNum" sz="quarter" idx="12"/>
          </p:nvPr>
        </p:nvSpPr>
        <p:spPr/>
        <p:txBody>
          <a:bodyPr/>
          <a:lstStyle/>
          <a:p>
            <a:fld id="{84697738-B1C2-4B5C-A8A8-17A77A1D7D61}" type="slidenum">
              <a:rPr lang="tr-TR" smtClean="0"/>
              <a:t>‹#›</a:t>
            </a:fld>
            <a:endParaRPr lang="tr-TR"/>
          </a:p>
        </p:txBody>
      </p:sp>
    </p:spTree>
    <p:extLst>
      <p:ext uri="{BB962C8B-B14F-4D97-AF65-F5344CB8AC3E}">
        <p14:creationId xmlns:p14="http://schemas.microsoft.com/office/powerpoint/2010/main" val="298359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FA63B8C-2DCC-4287-81FA-BAEDA46D32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50573B4-8159-469E-9394-AC921BE1A4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C81DB5-F753-45FA-9751-A5C59BEB37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EA10F7-DC74-4448-97A6-0E08BA9152FA}" type="datetimeFigureOut">
              <a:rPr lang="tr-TR" smtClean="0"/>
              <a:t>30.12.2018</a:t>
            </a:fld>
            <a:endParaRPr lang="tr-TR"/>
          </a:p>
        </p:txBody>
      </p:sp>
      <p:sp>
        <p:nvSpPr>
          <p:cNvPr id="5" name="Alt Bilgi Yer Tutucusu 4">
            <a:extLst>
              <a:ext uri="{FF2B5EF4-FFF2-40B4-BE49-F238E27FC236}">
                <a16:creationId xmlns:a16="http://schemas.microsoft.com/office/drawing/2014/main" id="{9516D376-C4F5-4052-BF0F-4F7D6ADB02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27A4FA3-41A8-4B12-A945-8B4E74E5C0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697738-B1C2-4B5C-A8A8-17A77A1D7D61}" type="slidenum">
              <a:rPr lang="tr-TR" smtClean="0"/>
              <a:t>‹#›</a:t>
            </a:fld>
            <a:endParaRPr lang="tr-TR"/>
          </a:p>
        </p:txBody>
      </p:sp>
    </p:spTree>
    <p:extLst>
      <p:ext uri="{BB962C8B-B14F-4D97-AF65-F5344CB8AC3E}">
        <p14:creationId xmlns:p14="http://schemas.microsoft.com/office/powerpoint/2010/main" val="26763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kazanci.com/kho2/ibb/files/tc6100.htm#22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2988C6-1E92-4245-814B-3D267E9FDD86}"/>
              </a:ext>
            </a:extLst>
          </p:cNvPr>
          <p:cNvSpPr>
            <a:spLocks noGrp="1"/>
          </p:cNvSpPr>
          <p:nvPr>
            <p:ph type="ctrTitle"/>
          </p:nvPr>
        </p:nvSpPr>
        <p:spPr/>
        <p:txBody>
          <a:bodyPr/>
          <a:lstStyle/>
          <a:p>
            <a:r>
              <a:rPr lang="tr-TR" dirty="0"/>
              <a:t>Ticarî Defterler</a:t>
            </a:r>
          </a:p>
        </p:txBody>
      </p:sp>
      <p:sp>
        <p:nvSpPr>
          <p:cNvPr id="3" name="Alt Başlık 2">
            <a:extLst>
              <a:ext uri="{FF2B5EF4-FFF2-40B4-BE49-F238E27FC236}">
                <a16:creationId xmlns:a16="http://schemas.microsoft.com/office/drawing/2014/main" id="{E5627A90-E3DD-41A6-90A7-218696B973AF}"/>
              </a:ext>
            </a:extLst>
          </p:cNvPr>
          <p:cNvSpPr>
            <a:spLocks noGrp="1"/>
          </p:cNvSpPr>
          <p:nvPr>
            <p:ph type="subTitle" idx="1"/>
          </p:nvPr>
        </p:nvSpPr>
        <p:spPr/>
        <p:txBody>
          <a:bodyPr/>
          <a:lstStyle/>
          <a:p>
            <a:r>
              <a:rPr lang="tr-TR" dirty="0" err="1"/>
              <a:t>Account</a:t>
            </a:r>
            <a:r>
              <a:rPr lang="tr-TR" dirty="0"/>
              <a:t> </a:t>
            </a:r>
            <a:r>
              <a:rPr lang="tr-TR" dirty="0" err="1"/>
              <a:t>book</a:t>
            </a:r>
            <a:r>
              <a:rPr lang="tr-TR" dirty="0"/>
              <a:t> (?) - </a:t>
            </a:r>
            <a:r>
              <a:rPr lang="tr-TR" dirty="0" err="1"/>
              <a:t>Die</a:t>
            </a:r>
            <a:r>
              <a:rPr lang="tr-TR" dirty="0"/>
              <a:t> </a:t>
            </a:r>
            <a:r>
              <a:rPr lang="tr-TR" dirty="0" err="1"/>
              <a:t>Handelsbücher</a:t>
            </a:r>
            <a:endParaRPr lang="tr-TR" dirty="0"/>
          </a:p>
        </p:txBody>
      </p:sp>
    </p:spTree>
    <p:extLst>
      <p:ext uri="{BB962C8B-B14F-4D97-AF65-F5344CB8AC3E}">
        <p14:creationId xmlns:p14="http://schemas.microsoft.com/office/powerpoint/2010/main" val="334008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kış Çizelgesi: İşlem 3">
            <a:extLst>
              <a:ext uri="{FF2B5EF4-FFF2-40B4-BE49-F238E27FC236}">
                <a16:creationId xmlns:a16="http://schemas.microsoft.com/office/drawing/2014/main" id="{791E1E37-F6FB-4A3E-9182-43D07F3A2ED8}"/>
              </a:ext>
            </a:extLst>
          </p:cNvPr>
          <p:cNvSpPr/>
          <p:nvPr/>
        </p:nvSpPr>
        <p:spPr>
          <a:xfrm>
            <a:off x="0" y="2384322"/>
            <a:ext cx="2526891" cy="1278194"/>
          </a:xfrm>
          <a:prstGeom prst="flowChart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Tacir olan veya olmayan kişi, iddiasını karşı tarafın defterlerine hasreder (HMK m. 222.5)</a:t>
            </a:r>
          </a:p>
        </p:txBody>
      </p:sp>
      <p:sp>
        <p:nvSpPr>
          <p:cNvPr id="5" name="Akış Çizelgesi: Öteki İşlem 4">
            <a:extLst>
              <a:ext uri="{FF2B5EF4-FFF2-40B4-BE49-F238E27FC236}">
                <a16:creationId xmlns:a16="http://schemas.microsoft.com/office/drawing/2014/main" id="{46D5B12C-A122-441B-9819-367A8781A7C4}"/>
              </a:ext>
            </a:extLst>
          </p:cNvPr>
          <p:cNvSpPr/>
          <p:nvPr/>
        </p:nvSpPr>
        <p:spPr>
          <a:xfrm>
            <a:off x="2772697" y="2349909"/>
            <a:ext cx="2123767" cy="1347020"/>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Defterlerine dayanılan taraf, defterlerini ibraz etmiş mi?</a:t>
            </a:r>
          </a:p>
        </p:txBody>
      </p:sp>
      <p:sp>
        <p:nvSpPr>
          <p:cNvPr id="6" name="Akış Çizelgesi: Öteki İşlem 5">
            <a:extLst>
              <a:ext uri="{FF2B5EF4-FFF2-40B4-BE49-F238E27FC236}">
                <a16:creationId xmlns:a16="http://schemas.microsoft.com/office/drawing/2014/main" id="{2286B284-9D4D-421E-BB32-FA4BE907B59A}"/>
              </a:ext>
            </a:extLst>
          </p:cNvPr>
          <p:cNvSpPr/>
          <p:nvPr/>
        </p:nvSpPr>
        <p:spPr>
          <a:xfrm>
            <a:off x="4331108" y="2"/>
            <a:ext cx="1986117" cy="1091380"/>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İddia sahibi iddiasını ispat etmiş sayılır. </a:t>
            </a:r>
          </a:p>
        </p:txBody>
      </p:sp>
      <p:sp>
        <p:nvSpPr>
          <p:cNvPr id="7" name="Akış Çizelgesi: Öteki İşlem 6">
            <a:extLst>
              <a:ext uri="{FF2B5EF4-FFF2-40B4-BE49-F238E27FC236}">
                <a16:creationId xmlns:a16="http://schemas.microsoft.com/office/drawing/2014/main" id="{02619E12-C90F-4AB7-8E26-3E729C1D9019}"/>
              </a:ext>
            </a:extLst>
          </p:cNvPr>
          <p:cNvSpPr/>
          <p:nvPr/>
        </p:nvSpPr>
        <p:spPr>
          <a:xfrm>
            <a:off x="4468761" y="5766620"/>
            <a:ext cx="1986117" cy="1091380"/>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İbraz edilen defterlerde iddia ile ilgili kayıt var mı</a:t>
            </a:r>
          </a:p>
        </p:txBody>
      </p:sp>
      <p:cxnSp>
        <p:nvCxnSpPr>
          <p:cNvPr id="11" name="Bağlayıcı: Dirsek 10">
            <a:extLst>
              <a:ext uri="{FF2B5EF4-FFF2-40B4-BE49-F238E27FC236}">
                <a16:creationId xmlns:a16="http://schemas.microsoft.com/office/drawing/2014/main" id="{F0F70308-B3AB-48E9-A97C-8B425CBE7CCE}"/>
              </a:ext>
            </a:extLst>
          </p:cNvPr>
          <p:cNvCxnSpPr>
            <a:cxnSpLocks/>
            <a:stCxn id="5" idx="0"/>
            <a:endCxn id="6" idx="1"/>
          </p:cNvCxnSpPr>
          <p:nvPr/>
        </p:nvCxnSpPr>
        <p:spPr>
          <a:xfrm rot="5400000" flipH="1" flipV="1">
            <a:off x="3180736" y="1199538"/>
            <a:ext cx="1804217" cy="496527"/>
          </a:xfrm>
          <a:prstGeom prst="bentConnector2">
            <a:avLst/>
          </a:prstGeom>
          <a:ln w="28575">
            <a:tailEnd type="triangle"/>
          </a:ln>
        </p:spPr>
        <p:style>
          <a:lnRef idx="2">
            <a:schemeClr val="dk1"/>
          </a:lnRef>
          <a:fillRef idx="1">
            <a:schemeClr val="lt1"/>
          </a:fillRef>
          <a:effectRef idx="0">
            <a:schemeClr val="dk1"/>
          </a:effectRef>
          <a:fontRef idx="minor">
            <a:schemeClr val="dk1"/>
          </a:fontRef>
        </p:style>
      </p:cxnSp>
      <p:cxnSp>
        <p:nvCxnSpPr>
          <p:cNvPr id="14" name="Bağlayıcı: Dirsek 13">
            <a:extLst>
              <a:ext uri="{FF2B5EF4-FFF2-40B4-BE49-F238E27FC236}">
                <a16:creationId xmlns:a16="http://schemas.microsoft.com/office/drawing/2014/main" id="{BC24327A-A4FA-4534-AF27-ACB61FE1EB83}"/>
              </a:ext>
            </a:extLst>
          </p:cNvPr>
          <p:cNvCxnSpPr>
            <a:cxnSpLocks/>
            <a:stCxn id="5" idx="2"/>
            <a:endCxn id="7" idx="1"/>
          </p:cNvCxnSpPr>
          <p:nvPr/>
        </p:nvCxnSpPr>
        <p:spPr>
          <a:xfrm rot="16200000" flipH="1">
            <a:off x="2843981" y="4687529"/>
            <a:ext cx="2615381" cy="634180"/>
          </a:xfrm>
          <a:prstGeom prst="bentConnector2">
            <a:avLst/>
          </a:prstGeom>
          <a:ln w="28575">
            <a:tailEnd type="triangle"/>
          </a:ln>
        </p:spPr>
        <p:style>
          <a:lnRef idx="2">
            <a:schemeClr val="dk1"/>
          </a:lnRef>
          <a:fillRef idx="1">
            <a:schemeClr val="lt1"/>
          </a:fillRef>
          <a:effectRef idx="0">
            <a:schemeClr val="dk1"/>
          </a:effectRef>
          <a:fontRef idx="minor">
            <a:schemeClr val="dk1"/>
          </a:fontRef>
        </p:style>
      </p:cxnSp>
      <p:cxnSp>
        <p:nvCxnSpPr>
          <p:cNvPr id="21" name="Düz Bağlayıcı 20">
            <a:extLst>
              <a:ext uri="{FF2B5EF4-FFF2-40B4-BE49-F238E27FC236}">
                <a16:creationId xmlns:a16="http://schemas.microsoft.com/office/drawing/2014/main" id="{F87E36CE-F8FD-4D97-896D-E79AC7700C7E}"/>
              </a:ext>
            </a:extLst>
          </p:cNvPr>
          <p:cNvCxnSpPr>
            <a:stCxn id="4" idx="3"/>
            <a:endCxn id="5" idx="1"/>
          </p:cNvCxnSpPr>
          <p:nvPr/>
        </p:nvCxnSpPr>
        <p:spPr>
          <a:xfrm>
            <a:off x="2526891" y="3023419"/>
            <a:ext cx="245806" cy="0"/>
          </a:xfrm>
          <a:prstGeom prst="line">
            <a:avLst/>
          </a:prstGeom>
          <a:ln w="28575"/>
        </p:spPr>
        <p:style>
          <a:lnRef idx="2">
            <a:schemeClr val="dk1"/>
          </a:lnRef>
          <a:fillRef idx="1">
            <a:schemeClr val="lt1"/>
          </a:fillRef>
          <a:effectRef idx="0">
            <a:schemeClr val="dk1"/>
          </a:effectRef>
          <a:fontRef idx="minor">
            <a:schemeClr val="dk1"/>
          </a:fontRef>
        </p:style>
      </p:cxnSp>
      <p:sp>
        <p:nvSpPr>
          <p:cNvPr id="24" name="Akış Çizelgesi: Öteki İşlem 23">
            <a:extLst>
              <a:ext uri="{FF2B5EF4-FFF2-40B4-BE49-F238E27FC236}">
                <a16:creationId xmlns:a16="http://schemas.microsoft.com/office/drawing/2014/main" id="{DB79DD2C-CFA3-48BC-B9FE-22E532AFDA6C}"/>
              </a:ext>
            </a:extLst>
          </p:cNvPr>
          <p:cNvSpPr/>
          <p:nvPr/>
        </p:nvSpPr>
        <p:spPr>
          <a:xfrm>
            <a:off x="7447935" y="5766620"/>
            <a:ext cx="1769807" cy="1091380"/>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İddia sahibi iddiasını ispat edememiştir.</a:t>
            </a:r>
          </a:p>
        </p:txBody>
      </p:sp>
      <p:cxnSp>
        <p:nvCxnSpPr>
          <p:cNvPr id="26" name="Düz Ok Bağlayıcısı 25">
            <a:extLst>
              <a:ext uri="{FF2B5EF4-FFF2-40B4-BE49-F238E27FC236}">
                <a16:creationId xmlns:a16="http://schemas.microsoft.com/office/drawing/2014/main" id="{7341F029-6916-4679-A9A3-366AFBB7DCD4}"/>
              </a:ext>
            </a:extLst>
          </p:cNvPr>
          <p:cNvCxnSpPr>
            <a:stCxn id="7" idx="3"/>
            <a:endCxn id="24" idx="1"/>
          </p:cNvCxnSpPr>
          <p:nvPr/>
        </p:nvCxnSpPr>
        <p:spPr>
          <a:xfrm>
            <a:off x="6454878" y="6312310"/>
            <a:ext cx="993057" cy="0"/>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sp>
        <p:nvSpPr>
          <p:cNvPr id="27" name="Akış Çizelgesi: Öteki İşlem 26">
            <a:extLst>
              <a:ext uri="{FF2B5EF4-FFF2-40B4-BE49-F238E27FC236}">
                <a16:creationId xmlns:a16="http://schemas.microsoft.com/office/drawing/2014/main" id="{22C99D5B-3D77-4853-B8C8-99093F5528C5}"/>
              </a:ext>
            </a:extLst>
          </p:cNvPr>
          <p:cNvSpPr/>
          <p:nvPr/>
        </p:nvSpPr>
        <p:spPr>
          <a:xfrm>
            <a:off x="6095999" y="3696928"/>
            <a:ext cx="1986117" cy="1091350"/>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Sadece defter tutan kişinin aleyhine mi kayıt var.</a:t>
            </a:r>
          </a:p>
        </p:txBody>
      </p:sp>
      <p:cxnSp>
        <p:nvCxnSpPr>
          <p:cNvPr id="29" name="Bağlayıcı: Dirsek 28">
            <a:extLst>
              <a:ext uri="{FF2B5EF4-FFF2-40B4-BE49-F238E27FC236}">
                <a16:creationId xmlns:a16="http://schemas.microsoft.com/office/drawing/2014/main" id="{77C541F7-0D35-4B7F-975D-C5A271D7B8CA}"/>
              </a:ext>
            </a:extLst>
          </p:cNvPr>
          <p:cNvCxnSpPr>
            <a:stCxn id="7" idx="0"/>
            <a:endCxn id="27" idx="1"/>
          </p:cNvCxnSpPr>
          <p:nvPr/>
        </p:nvCxnSpPr>
        <p:spPr>
          <a:xfrm rot="5400000" flipH="1" flipV="1">
            <a:off x="5016901" y="4687523"/>
            <a:ext cx="1524017" cy="634179"/>
          </a:xfrm>
          <a:prstGeom prst="bentConnector2">
            <a:avLst/>
          </a:prstGeom>
          <a:ln w="28575">
            <a:tailEnd type="triangle"/>
          </a:ln>
        </p:spPr>
        <p:style>
          <a:lnRef idx="2">
            <a:schemeClr val="dk1"/>
          </a:lnRef>
          <a:fillRef idx="1">
            <a:schemeClr val="lt1"/>
          </a:fillRef>
          <a:effectRef idx="0">
            <a:schemeClr val="dk1"/>
          </a:effectRef>
          <a:fontRef idx="minor">
            <a:schemeClr val="dk1"/>
          </a:fontRef>
        </p:style>
      </p:cxnSp>
      <p:cxnSp>
        <p:nvCxnSpPr>
          <p:cNvPr id="40" name="Düz Ok Bağlayıcısı 39">
            <a:extLst>
              <a:ext uri="{FF2B5EF4-FFF2-40B4-BE49-F238E27FC236}">
                <a16:creationId xmlns:a16="http://schemas.microsoft.com/office/drawing/2014/main" id="{195D8D28-D155-42CE-989D-06A2D3613CA2}"/>
              </a:ext>
            </a:extLst>
          </p:cNvPr>
          <p:cNvCxnSpPr>
            <a:stCxn id="27" idx="3"/>
          </p:cNvCxnSpPr>
          <p:nvPr/>
        </p:nvCxnSpPr>
        <p:spPr>
          <a:xfrm>
            <a:off x="8082116" y="4242603"/>
            <a:ext cx="1268361" cy="0"/>
          </a:xfrm>
          <a:prstGeom prst="straightConnector1">
            <a:avLst/>
          </a:prstGeom>
          <a:ln w="28575">
            <a:tailEnd type="triangle"/>
          </a:ln>
        </p:spPr>
        <p:style>
          <a:lnRef idx="2">
            <a:schemeClr val="dk1"/>
          </a:lnRef>
          <a:fillRef idx="1">
            <a:schemeClr val="lt1"/>
          </a:fillRef>
          <a:effectRef idx="0">
            <a:schemeClr val="dk1"/>
          </a:effectRef>
          <a:fontRef idx="minor">
            <a:schemeClr val="dk1"/>
          </a:fontRef>
        </p:style>
      </p:cxnSp>
      <p:sp>
        <p:nvSpPr>
          <p:cNvPr id="41" name="Akış Çizelgesi: Öteki İşlem 40">
            <a:extLst>
              <a:ext uri="{FF2B5EF4-FFF2-40B4-BE49-F238E27FC236}">
                <a16:creationId xmlns:a16="http://schemas.microsoft.com/office/drawing/2014/main" id="{1CAC4DD3-3B14-4655-93C5-7BB17B6C6BCD}"/>
              </a:ext>
            </a:extLst>
          </p:cNvPr>
          <p:cNvSpPr/>
          <p:nvPr/>
        </p:nvSpPr>
        <p:spPr>
          <a:xfrm>
            <a:off x="9350477" y="3549444"/>
            <a:ext cx="2694039" cy="1691149"/>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Defter tutan kişi, defter kayıtlarının aksini kesin delil ile ispat edemezse, iddia sahibi, iddiasını ispat etmiş olur (HMK m. 222.4). </a:t>
            </a:r>
          </a:p>
        </p:txBody>
      </p:sp>
      <p:sp>
        <p:nvSpPr>
          <p:cNvPr id="42" name="Akış Çizelgesi: Öteki İşlem 41">
            <a:extLst>
              <a:ext uri="{FF2B5EF4-FFF2-40B4-BE49-F238E27FC236}">
                <a16:creationId xmlns:a16="http://schemas.microsoft.com/office/drawing/2014/main" id="{D45B6C59-E778-48C0-80B4-BAA89CF9B183}"/>
              </a:ext>
            </a:extLst>
          </p:cNvPr>
          <p:cNvSpPr/>
          <p:nvPr/>
        </p:nvSpPr>
        <p:spPr>
          <a:xfrm>
            <a:off x="7295534" y="1688667"/>
            <a:ext cx="2261421" cy="968458"/>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Defterler usulüne uygun tutulmuş mu? (HMK m. 222.4)</a:t>
            </a:r>
          </a:p>
        </p:txBody>
      </p:sp>
      <p:cxnSp>
        <p:nvCxnSpPr>
          <p:cNvPr id="44" name="Bağlayıcı: Dirsek 43">
            <a:extLst>
              <a:ext uri="{FF2B5EF4-FFF2-40B4-BE49-F238E27FC236}">
                <a16:creationId xmlns:a16="http://schemas.microsoft.com/office/drawing/2014/main" id="{CBFD4523-A752-4ACA-A05F-85BED9D45753}"/>
              </a:ext>
            </a:extLst>
          </p:cNvPr>
          <p:cNvCxnSpPr>
            <a:cxnSpLocks/>
            <a:stCxn id="42" idx="2"/>
            <a:endCxn id="41" idx="0"/>
          </p:cNvCxnSpPr>
          <p:nvPr/>
        </p:nvCxnSpPr>
        <p:spPr>
          <a:xfrm rot="16200000" flipH="1">
            <a:off x="9115712" y="1967658"/>
            <a:ext cx="892319" cy="2271252"/>
          </a:xfrm>
          <a:prstGeom prst="bentConnector3">
            <a:avLst/>
          </a:prstGeom>
          <a:ln w="28575">
            <a:tailEnd type="triangle"/>
          </a:ln>
        </p:spPr>
        <p:style>
          <a:lnRef idx="2">
            <a:schemeClr val="dk1"/>
          </a:lnRef>
          <a:fillRef idx="1">
            <a:schemeClr val="lt1"/>
          </a:fillRef>
          <a:effectRef idx="0">
            <a:schemeClr val="dk1"/>
          </a:effectRef>
          <a:fontRef idx="minor">
            <a:schemeClr val="dk1"/>
          </a:fontRef>
        </p:style>
      </p:cxnSp>
      <p:sp>
        <p:nvSpPr>
          <p:cNvPr id="46" name="Akış Çizelgesi: Öteki İşlem 45">
            <a:extLst>
              <a:ext uri="{FF2B5EF4-FFF2-40B4-BE49-F238E27FC236}">
                <a16:creationId xmlns:a16="http://schemas.microsoft.com/office/drawing/2014/main" id="{1C995DE4-13F3-46AA-AB7F-A3F5B2956CE4}"/>
              </a:ext>
            </a:extLst>
          </p:cNvPr>
          <p:cNvSpPr/>
          <p:nvPr/>
        </p:nvSpPr>
        <p:spPr>
          <a:xfrm>
            <a:off x="9920747" y="455906"/>
            <a:ext cx="2271253" cy="1170039"/>
          </a:xfrm>
          <a:prstGeom prst="flowChartAlternateProcess">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tr-TR" dirty="0"/>
              <a:t>Lehe ve aleyhe kayıtlar birlikte değerlendirilir (HMK m. 222.3). </a:t>
            </a:r>
          </a:p>
        </p:txBody>
      </p:sp>
      <p:cxnSp>
        <p:nvCxnSpPr>
          <p:cNvPr id="49" name="Bağlayıcı: Dirsek 48">
            <a:extLst>
              <a:ext uri="{FF2B5EF4-FFF2-40B4-BE49-F238E27FC236}">
                <a16:creationId xmlns:a16="http://schemas.microsoft.com/office/drawing/2014/main" id="{CCB2DF67-3C01-4E2D-9FB4-4F1076171301}"/>
              </a:ext>
            </a:extLst>
          </p:cNvPr>
          <p:cNvCxnSpPr>
            <a:cxnSpLocks/>
            <a:stCxn id="42" idx="0"/>
            <a:endCxn id="46" idx="1"/>
          </p:cNvCxnSpPr>
          <p:nvPr/>
        </p:nvCxnSpPr>
        <p:spPr>
          <a:xfrm rot="5400000" flipH="1" flipV="1">
            <a:off x="8849626" y="617546"/>
            <a:ext cx="647741" cy="1494502"/>
          </a:xfrm>
          <a:prstGeom prst="bentConnector2">
            <a:avLst/>
          </a:prstGeom>
          <a:ln w="28575">
            <a:tailEnd type="triangle"/>
          </a:ln>
        </p:spPr>
        <p:style>
          <a:lnRef idx="2">
            <a:schemeClr val="dk1"/>
          </a:lnRef>
          <a:fillRef idx="1">
            <a:schemeClr val="lt1"/>
          </a:fillRef>
          <a:effectRef idx="0">
            <a:schemeClr val="dk1"/>
          </a:effectRef>
          <a:fontRef idx="minor">
            <a:schemeClr val="dk1"/>
          </a:fontRef>
        </p:style>
      </p:cxnSp>
      <p:sp>
        <p:nvSpPr>
          <p:cNvPr id="54" name="Metin kutusu 53">
            <a:extLst>
              <a:ext uri="{FF2B5EF4-FFF2-40B4-BE49-F238E27FC236}">
                <a16:creationId xmlns:a16="http://schemas.microsoft.com/office/drawing/2014/main" id="{A41FC7FF-6CD0-4C51-8BDD-8D7270C8DB7C}"/>
              </a:ext>
            </a:extLst>
          </p:cNvPr>
          <p:cNvSpPr txBox="1"/>
          <p:nvPr/>
        </p:nvSpPr>
        <p:spPr>
          <a:xfrm>
            <a:off x="3020961" y="1258980"/>
            <a:ext cx="1061883" cy="461665"/>
          </a:xfrm>
          <a:prstGeom prst="rect">
            <a:avLst/>
          </a:prstGeom>
          <a:noFill/>
        </p:spPr>
        <p:txBody>
          <a:bodyPr wrap="square" rtlCol="0">
            <a:spAutoFit/>
          </a:bodyPr>
          <a:lstStyle/>
          <a:p>
            <a:r>
              <a:rPr lang="tr-TR" sz="2400" dirty="0"/>
              <a:t>Hayır</a:t>
            </a:r>
          </a:p>
        </p:txBody>
      </p:sp>
      <p:sp>
        <p:nvSpPr>
          <p:cNvPr id="55" name="Metin kutusu 54">
            <a:extLst>
              <a:ext uri="{FF2B5EF4-FFF2-40B4-BE49-F238E27FC236}">
                <a16:creationId xmlns:a16="http://schemas.microsoft.com/office/drawing/2014/main" id="{C267231C-50BA-4AE1-A5FA-47508A02369D}"/>
              </a:ext>
            </a:extLst>
          </p:cNvPr>
          <p:cNvSpPr txBox="1"/>
          <p:nvPr/>
        </p:nvSpPr>
        <p:spPr>
          <a:xfrm>
            <a:off x="6558116" y="5766620"/>
            <a:ext cx="1061883" cy="461665"/>
          </a:xfrm>
          <a:prstGeom prst="rect">
            <a:avLst/>
          </a:prstGeom>
          <a:noFill/>
        </p:spPr>
        <p:txBody>
          <a:bodyPr wrap="square" rtlCol="0">
            <a:spAutoFit/>
          </a:bodyPr>
          <a:lstStyle/>
          <a:p>
            <a:r>
              <a:rPr lang="tr-TR" sz="2400" dirty="0"/>
              <a:t>Hayır</a:t>
            </a:r>
          </a:p>
        </p:txBody>
      </p:sp>
      <p:cxnSp>
        <p:nvCxnSpPr>
          <p:cNvPr id="56" name="Bağlayıcı: Dirsek 55">
            <a:extLst>
              <a:ext uri="{FF2B5EF4-FFF2-40B4-BE49-F238E27FC236}">
                <a16:creationId xmlns:a16="http://schemas.microsoft.com/office/drawing/2014/main" id="{D166FAD0-906E-4425-9BB4-CD4D9A7CADE4}"/>
              </a:ext>
            </a:extLst>
          </p:cNvPr>
          <p:cNvCxnSpPr>
            <a:cxnSpLocks/>
            <a:stCxn id="27" idx="0"/>
            <a:endCxn id="42" idx="1"/>
          </p:cNvCxnSpPr>
          <p:nvPr/>
        </p:nvCxnSpPr>
        <p:spPr>
          <a:xfrm rot="5400000" flipH="1" flipV="1">
            <a:off x="6430280" y="2831674"/>
            <a:ext cx="1524032" cy="206476"/>
          </a:xfrm>
          <a:prstGeom prst="bentConnector2">
            <a:avLst/>
          </a:prstGeom>
          <a:ln w="28575">
            <a:tailEnd type="triangle"/>
          </a:ln>
        </p:spPr>
        <p:style>
          <a:lnRef idx="2">
            <a:schemeClr val="dk1"/>
          </a:lnRef>
          <a:fillRef idx="1">
            <a:schemeClr val="lt1"/>
          </a:fillRef>
          <a:effectRef idx="0">
            <a:schemeClr val="dk1"/>
          </a:effectRef>
          <a:fontRef idx="minor">
            <a:schemeClr val="dk1"/>
          </a:fontRef>
        </p:style>
      </p:cxnSp>
      <p:sp>
        <p:nvSpPr>
          <p:cNvPr id="59" name="Metin kutusu 58">
            <a:extLst>
              <a:ext uri="{FF2B5EF4-FFF2-40B4-BE49-F238E27FC236}">
                <a16:creationId xmlns:a16="http://schemas.microsoft.com/office/drawing/2014/main" id="{E32E6800-26B6-4555-A93A-3D2A769722E4}"/>
              </a:ext>
            </a:extLst>
          </p:cNvPr>
          <p:cNvSpPr txBox="1"/>
          <p:nvPr/>
        </p:nvSpPr>
        <p:spPr>
          <a:xfrm>
            <a:off x="6095999" y="2657124"/>
            <a:ext cx="1061883" cy="461665"/>
          </a:xfrm>
          <a:prstGeom prst="rect">
            <a:avLst/>
          </a:prstGeom>
          <a:noFill/>
        </p:spPr>
        <p:txBody>
          <a:bodyPr wrap="square" rtlCol="0">
            <a:spAutoFit/>
          </a:bodyPr>
          <a:lstStyle/>
          <a:p>
            <a:r>
              <a:rPr lang="tr-TR" sz="2400" dirty="0"/>
              <a:t>Hayır</a:t>
            </a:r>
          </a:p>
        </p:txBody>
      </p:sp>
      <p:sp>
        <p:nvSpPr>
          <p:cNvPr id="60" name="Metin kutusu 59">
            <a:extLst>
              <a:ext uri="{FF2B5EF4-FFF2-40B4-BE49-F238E27FC236}">
                <a16:creationId xmlns:a16="http://schemas.microsoft.com/office/drawing/2014/main" id="{EF88234F-70FE-4C00-93A7-D8449ECCB128}"/>
              </a:ext>
            </a:extLst>
          </p:cNvPr>
          <p:cNvSpPr txBox="1"/>
          <p:nvPr/>
        </p:nvSpPr>
        <p:spPr>
          <a:xfrm>
            <a:off x="8991601" y="2702045"/>
            <a:ext cx="1061883" cy="461665"/>
          </a:xfrm>
          <a:prstGeom prst="rect">
            <a:avLst/>
          </a:prstGeom>
          <a:noFill/>
        </p:spPr>
        <p:txBody>
          <a:bodyPr wrap="square" rtlCol="0">
            <a:spAutoFit/>
          </a:bodyPr>
          <a:lstStyle/>
          <a:p>
            <a:r>
              <a:rPr lang="tr-TR" sz="2400" dirty="0"/>
              <a:t>Hayır</a:t>
            </a:r>
          </a:p>
        </p:txBody>
      </p:sp>
      <p:sp>
        <p:nvSpPr>
          <p:cNvPr id="61" name="Metin kutusu 60">
            <a:extLst>
              <a:ext uri="{FF2B5EF4-FFF2-40B4-BE49-F238E27FC236}">
                <a16:creationId xmlns:a16="http://schemas.microsoft.com/office/drawing/2014/main" id="{0E67DAD8-7F7B-4E68-83A6-EAF6270645AF}"/>
              </a:ext>
            </a:extLst>
          </p:cNvPr>
          <p:cNvSpPr txBox="1"/>
          <p:nvPr/>
        </p:nvSpPr>
        <p:spPr>
          <a:xfrm>
            <a:off x="2831690" y="4788278"/>
            <a:ext cx="1002891" cy="461665"/>
          </a:xfrm>
          <a:prstGeom prst="rect">
            <a:avLst/>
          </a:prstGeom>
          <a:noFill/>
        </p:spPr>
        <p:txBody>
          <a:bodyPr wrap="square" rtlCol="0">
            <a:spAutoFit/>
          </a:bodyPr>
          <a:lstStyle/>
          <a:p>
            <a:r>
              <a:rPr lang="tr-TR" sz="2400" dirty="0"/>
              <a:t>Evet</a:t>
            </a:r>
          </a:p>
        </p:txBody>
      </p:sp>
      <p:sp>
        <p:nvSpPr>
          <p:cNvPr id="62" name="Metin kutusu 61">
            <a:extLst>
              <a:ext uri="{FF2B5EF4-FFF2-40B4-BE49-F238E27FC236}">
                <a16:creationId xmlns:a16="http://schemas.microsoft.com/office/drawing/2014/main" id="{E7FC0060-9D67-4966-BC0D-7909DDC216C0}"/>
              </a:ext>
            </a:extLst>
          </p:cNvPr>
          <p:cNvSpPr txBox="1"/>
          <p:nvPr/>
        </p:nvSpPr>
        <p:spPr>
          <a:xfrm>
            <a:off x="4643284" y="4955456"/>
            <a:ext cx="1002891" cy="461665"/>
          </a:xfrm>
          <a:prstGeom prst="rect">
            <a:avLst/>
          </a:prstGeom>
          <a:noFill/>
        </p:spPr>
        <p:txBody>
          <a:bodyPr wrap="square" rtlCol="0">
            <a:spAutoFit/>
          </a:bodyPr>
          <a:lstStyle/>
          <a:p>
            <a:r>
              <a:rPr lang="tr-TR" sz="2400" dirty="0"/>
              <a:t>Evet</a:t>
            </a:r>
          </a:p>
        </p:txBody>
      </p:sp>
      <p:sp>
        <p:nvSpPr>
          <p:cNvPr id="63" name="Metin kutusu 62">
            <a:extLst>
              <a:ext uri="{FF2B5EF4-FFF2-40B4-BE49-F238E27FC236}">
                <a16:creationId xmlns:a16="http://schemas.microsoft.com/office/drawing/2014/main" id="{4C56E1C8-EED9-458A-8FE1-79D538240FA7}"/>
              </a:ext>
            </a:extLst>
          </p:cNvPr>
          <p:cNvSpPr txBox="1"/>
          <p:nvPr/>
        </p:nvSpPr>
        <p:spPr>
          <a:xfrm>
            <a:off x="8362335" y="4279933"/>
            <a:ext cx="1002891" cy="461665"/>
          </a:xfrm>
          <a:prstGeom prst="rect">
            <a:avLst/>
          </a:prstGeom>
          <a:noFill/>
        </p:spPr>
        <p:txBody>
          <a:bodyPr wrap="square" rtlCol="0">
            <a:spAutoFit/>
          </a:bodyPr>
          <a:lstStyle/>
          <a:p>
            <a:r>
              <a:rPr lang="tr-TR" sz="2400" dirty="0"/>
              <a:t>Evet</a:t>
            </a:r>
          </a:p>
        </p:txBody>
      </p:sp>
      <p:sp>
        <p:nvSpPr>
          <p:cNvPr id="64" name="Metin kutusu 63">
            <a:extLst>
              <a:ext uri="{FF2B5EF4-FFF2-40B4-BE49-F238E27FC236}">
                <a16:creationId xmlns:a16="http://schemas.microsoft.com/office/drawing/2014/main" id="{F51DCD7E-CD79-463B-95A7-D1E6F0C23939}"/>
              </a:ext>
            </a:extLst>
          </p:cNvPr>
          <p:cNvSpPr txBox="1"/>
          <p:nvPr/>
        </p:nvSpPr>
        <p:spPr>
          <a:xfrm>
            <a:off x="8716296" y="444849"/>
            <a:ext cx="1002891" cy="461665"/>
          </a:xfrm>
          <a:prstGeom prst="rect">
            <a:avLst/>
          </a:prstGeom>
          <a:noFill/>
        </p:spPr>
        <p:txBody>
          <a:bodyPr wrap="square" rtlCol="0">
            <a:spAutoFit/>
          </a:bodyPr>
          <a:lstStyle/>
          <a:p>
            <a:r>
              <a:rPr lang="tr-TR" sz="2400" dirty="0"/>
              <a:t>Evet</a:t>
            </a:r>
          </a:p>
        </p:txBody>
      </p:sp>
    </p:spTree>
    <p:extLst>
      <p:ext uri="{BB962C8B-B14F-4D97-AF65-F5344CB8AC3E}">
        <p14:creationId xmlns:p14="http://schemas.microsoft.com/office/powerpoint/2010/main" val="1380434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A2C20067-4B36-473C-BAFE-3D10F554755F}"/>
              </a:ext>
            </a:extLst>
          </p:cNvPr>
          <p:cNvGraphicFramePr>
            <a:graphicFrameLocks noGrp="1"/>
          </p:cNvGraphicFramePr>
          <p:nvPr>
            <p:ph idx="1"/>
            <p:extLst>
              <p:ext uri="{D42A27DB-BD31-4B8C-83A1-F6EECF244321}">
                <p14:modId xmlns:p14="http://schemas.microsoft.com/office/powerpoint/2010/main" val="4161219702"/>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5647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kış Çizelgesi: İşlem 4">
            <a:extLst>
              <a:ext uri="{FF2B5EF4-FFF2-40B4-BE49-F238E27FC236}">
                <a16:creationId xmlns:a16="http://schemas.microsoft.com/office/drawing/2014/main" id="{5DC28AC5-F9E2-4F06-90AB-A1EA1C6B0A31}"/>
              </a:ext>
            </a:extLst>
          </p:cNvPr>
          <p:cNvSpPr/>
          <p:nvPr/>
        </p:nvSpPr>
        <p:spPr>
          <a:xfrm>
            <a:off x="0" y="2086896"/>
            <a:ext cx="1995948" cy="1275736"/>
          </a:xfrm>
          <a:prstGeom prst="flowChart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Karşı taraf, kendi defterlerini ibraz etmiş mi? </a:t>
            </a:r>
          </a:p>
        </p:txBody>
      </p:sp>
      <p:sp>
        <p:nvSpPr>
          <p:cNvPr id="6" name="Akış Çizelgesi: Öteki İşlem 5">
            <a:extLst>
              <a:ext uri="{FF2B5EF4-FFF2-40B4-BE49-F238E27FC236}">
                <a16:creationId xmlns:a16="http://schemas.microsoft.com/office/drawing/2014/main" id="{8CD145EB-FD23-44B0-9B8A-0015D4F055F7}"/>
              </a:ext>
            </a:extLst>
          </p:cNvPr>
          <p:cNvSpPr/>
          <p:nvPr/>
        </p:nvSpPr>
        <p:spPr>
          <a:xfrm>
            <a:off x="2354832" y="34099"/>
            <a:ext cx="4744058" cy="1074181"/>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Karşı taraf defter kayıtlarının aksini kesin delil ile ispat edemezse, defterine dayanan kişi iddiasını ispat etmiş olur (HMK m. 222.3). </a:t>
            </a:r>
          </a:p>
        </p:txBody>
      </p:sp>
      <p:sp>
        <p:nvSpPr>
          <p:cNvPr id="7" name="Akış Çizelgesi: Öteki İşlem 6">
            <a:extLst>
              <a:ext uri="{FF2B5EF4-FFF2-40B4-BE49-F238E27FC236}">
                <a16:creationId xmlns:a16="http://schemas.microsoft.com/office/drawing/2014/main" id="{9824656A-1344-40E5-B8F7-810F9EE9E041}"/>
              </a:ext>
            </a:extLst>
          </p:cNvPr>
          <p:cNvSpPr/>
          <p:nvPr/>
        </p:nvSpPr>
        <p:spPr>
          <a:xfrm>
            <a:off x="2241756" y="3734417"/>
            <a:ext cx="2458064" cy="1288026"/>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Karşı tarafın defterleri usulüne uygun tutulmuş mu?</a:t>
            </a:r>
          </a:p>
        </p:txBody>
      </p:sp>
      <p:sp>
        <p:nvSpPr>
          <p:cNvPr id="13" name="Akış Çizelgesi: Öteki İşlem 12">
            <a:extLst>
              <a:ext uri="{FF2B5EF4-FFF2-40B4-BE49-F238E27FC236}">
                <a16:creationId xmlns:a16="http://schemas.microsoft.com/office/drawing/2014/main" id="{EDEB1BB8-4EDD-45A7-88E3-5BAC1A328FA2}"/>
              </a:ext>
            </a:extLst>
          </p:cNvPr>
          <p:cNvSpPr/>
          <p:nvPr/>
        </p:nvSpPr>
        <p:spPr>
          <a:xfrm>
            <a:off x="4508092" y="5574890"/>
            <a:ext cx="2458064" cy="1288026"/>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Karşı tarafın defterleri ile kendi defterine dayanan kişinin kayıtları uyuşuyor mu? </a:t>
            </a:r>
          </a:p>
        </p:txBody>
      </p:sp>
      <p:sp>
        <p:nvSpPr>
          <p:cNvPr id="14" name="Akış Çizelgesi: Öteki İşlem 13">
            <a:extLst>
              <a:ext uri="{FF2B5EF4-FFF2-40B4-BE49-F238E27FC236}">
                <a16:creationId xmlns:a16="http://schemas.microsoft.com/office/drawing/2014/main" id="{34AA3643-40CB-4CCD-BB28-0159E9A20FCF}"/>
              </a:ext>
            </a:extLst>
          </p:cNvPr>
          <p:cNvSpPr/>
          <p:nvPr/>
        </p:nvSpPr>
        <p:spPr>
          <a:xfrm>
            <a:off x="5211098" y="1703741"/>
            <a:ext cx="3581398" cy="1557189"/>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Karşı tarafın defterlerinde bulunan sadece aleyhe olan kayıtlar dikkate alınır. Bunların aksi kesin delil ile ispatlanabilir (HMK m. 222.4). </a:t>
            </a:r>
          </a:p>
        </p:txBody>
      </p:sp>
      <p:sp>
        <p:nvSpPr>
          <p:cNvPr id="15" name="Akış Çizelgesi: Öteki İşlem 14">
            <a:extLst>
              <a:ext uri="{FF2B5EF4-FFF2-40B4-BE49-F238E27FC236}">
                <a16:creationId xmlns:a16="http://schemas.microsoft.com/office/drawing/2014/main" id="{583BA941-4F5E-45D8-9D47-2E4DB4EB669E}"/>
              </a:ext>
            </a:extLst>
          </p:cNvPr>
          <p:cNvSpPr/>
          <p:nvPr/>
        </p:nvSpPr>
        <p:spPr>
          <a:xfrm>
            <a:off x="9134169" y="3562966"/>
            <a:ext cx="2458064" cy="1275736"/>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Kendi defterlerine dayanan iddiasını ispatlamıştır. </a:t>
            </a:r>
          </a:p>
        </p:txBody>
      </p:sp>
      <p:sp>
        <p:nvSpPr>
          <p:cNvPr id="16" name="Akış Çizelgesi: Öteki İşlem 15">
            <a:extLst>
              <a:ext uri="{FF2B5EF4-FFF2-40B4-BE49-F238E27FC236}">
                <a16:creationId xmlns:a16="http://schemas.microsoft.com/office/drawing/2014/main" id="{5BE2D622-48B0-4AFC-8544-8D767FFEE24D}"/>
              </a:ext>
            </a:extLst>
          </p:cNvPr>
          <p:cNvSpPr/>
          <p:nvPr/>
        </p:nvSpPr>
        <p:spPr>
          <a:xfrm>
            <a:off x="9222658" y="5574890"/>
            <a:ext cx="2369575" cy="1275736"/>
          </a:xfrm>
          <a:prstGeom prst="flowChartAlternateProcess">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a:t>Kendi defterlerine dayanan iddiasını ispatlayamamıştır.</a:t>
            </a:r>
          </a:p>
        </p:txBody>
      </p:sp>
      <p:cxnSp>
        <p:nvCxnSpPr>
          <p:cNvPr id="18" name="Bağlayıcı: Dirsek 17">
            <a:extLst>
              <a:ext uri="{FF2B5EF4-FFF2-40B4-BE49-F238E27FC236}">
                <a16:creationId xmlns:a16="http://schemas.microsoft.com/office/drawing/2014/main" id="{2FF77D3A-54AB-40ED-AF81-AD8CE963CB04}"/>
              </a:ext>
            </a:extLst>
          </p:cNvPr>
          <p:cNvCxnSpPr>
            <a:cxnSpLocks/>
            <a:stCxn id="5" idx="0"/>
            <a:endCxn id="6" idx="1"/>
          </p:cNvCxnSpPr>
          <p:nvPr/>
        </p:nvCxnSpPr>
        <p:spPr>
          <a:xfrm rot="5400000" flipH="1" flipV="1">
            <a:off x="918550" y="650614"/>
            <a:ext cx="1515706" cy="1356858"/>
          </a:xfrm>
          <a:prstGeom prst="bentConnector2">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cxnSp>
        <p:nvCxnSpPr>
          <p:cNvPr id="19" name="Bağlayıcı: Dirsek 18">
            <a:extLst>
              <a:ext uri="{FF2B5EF4-FFF2-40B4-BE49-F238E27FC236}">
                <a16:creationId xmlns:a16="http://schemas.microsoft.com/office/drawing/2014/main" id="{FD4D6C03-A358-44B4-B1AD-1266A4E2822D}"/>
              </a:ext>
            </a:extLst>
          </p:cNvPr>
          <p:cNvCxnSpPr>
            <a:cxnSpLocks/>
            <a:stCxn id="5" idx="2"/>
            <a:endCxn id="7" idx="1"/>
          </p:cNvCxnSpPr>
          <p:nvPr/>
        </p:nvCxnSpPr>
        <p:spPr>
          <a:xfrm rot="16200000" flipH="1">
            <a:off x="1111966" y="3248640"/>
            <a:ext cx="1015798" cy="1243782"/>
          </a:xfrm>
          <a:prstGeom prst="bentConnector2">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cxnSp>
        <p:nvCxnSpPr>
          <p:cNvPr id="24" name="Bağlayıcı: Dirsek 23">
            <a:extLst>
              <a:ext uri="{FF2B5EF4-FFF2-40B4-BE49-F238E27FC236}">
                <a16:creationId xmlns:a16="http://schemas.microsoft.com/office/drawing/2014/main" id="{FFD27DA9-CCB6-4EBD-8B6A-775CBE4CB851}"/>
              </a:ext>
            </a:extLst>
          </p:cNvPr>
          <p:cNvCxnSpPr>
            <a:cxnSpLocks/>
            <a:stCxn id="7" idx="0"/>
            <a:endCxn id="14" idx="1"/>
          </p:cNvCxnSpPr>
          <p:nvPr/>
        </p:nvCxnSpPr>
        <p:spPr>
          <a:xfrm rot="5400000" flipH="1" flipV="1">
            <a:off x="3714903" y="2238222"/>
            <a:ext cx="1252081" cy="1740310"/>
          </a:xfrm>
          <a:prstGeom prst="bentConnector2">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cxnSp>
        <p:nvCxnSpPr>
          <p:cNvPr id="28" name="Bağlayıcı: Dirsek 27">
            <a:extLst>
              <a:ext uri="{FF2B5EF4-FFF2-40B4-BE49-F238E27FC236}">
                <a16:creationId xmlns:a16="http://schemas.microsoft.com/office/drawing/2014/main" id="{277E5485-F936-41B8-9712-9A65E35F4CA6}"/>
              </a:ext>
            </a:extLst>
          </p:cNvPr>
          <p:cNvCxnSpPr>
            <a:cxnSpLocks/>
            <a:stCxn id="7" idx="2"/>
            <a:endCxn id="13" idx="1"/>
          </p:cNvCxnSpPr>
          <p:nvPr/>
        </p:nvCxnSpPr>
        <p:spPr>
          <a:xfrm rot="16200000" flipH="1">
            <a:off x="3391210" y="5102021"/>
            <a:ext cx="1196460" cy="1037304"/>
          </a:xfrm>
          <a:prstGeom prst="bentConnector2">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cxnSp>
        <p:nvCxnSpPr>
          <p:cNvPr id="31" name="Bağlayıcı: Dirsek 30">
            <a:extLst>
              <a:ext uri="{FF2B5EF4-FFF2-40B4-BE49-F238E27FC236}">
                <a16:creationId xmlns:a16="http://schemas.microsoft.com/office/drawing/2014/main" id="{AEB88D45-1CE8-4BE7-BB54-D6FD7C73E1F4}"/>
              </a:ext>
            </a:extLst>
          </p:cNvPr>
          <p:cNvCxnSpPr>
            <a:cxnSpLocks/>
            <a:stCxn id="13" idx="0"/>
            <a:endCxn id="15" idx="1"/>
          </p:cNvCxnSpPr>
          <p:nvPr/>
        </p:nvCxnSpPr>
        <p:spPr>
          <a:xfrm rot="5400000" flipH="1" flipV="1">
            <a:off x="6748618" y="3189340"/>
            <a:ext cx="1374056" cy="3397045"/>
          </a:xfrm>
          <a:prstGeom prst="bentConnector2">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cxnSp>
        <p:nvCxnSpPr>
          <p:cNvPr id="36" name="Düz Ok Bağlayıcısı 35">
            <a:extLst>
              <a:ext uri="{FF2B5EF4-FFF2-40B4-BE49-F238E27FC236}">
                <a16:creationId xmlns:a16="http://schemas.microsoft.com/office/drawing/2014/main" id="{0492C020-0FE6-427E-84F9-1D39E8ABE763}"/>
              </a:ext>
            </a:extLst>
          </p:cNvPr>
          <p:cNvCxnSpPr>
            <a:cxnSpLocks/>
            <a:stCxn id="13" idx="3"/>
            <a:endCxn id="16" idx="1"/>
          </p:cNvCxnSpPr>
          <p:nvPr/>
        </p:nvCxnSpPr>
        <p:spPr>
          <a:xfrm flipV="1">
            <a:off x="6966156" y="6212758"/>
            <a:ext cx="2256502" cy="6145"/>
          </a:xfrm>
          <a:prstGeom prst="straightConnector1">
            <a:avLst/>
          </a:prstGeom>
          <a:ln w="38100">
            <a:solidFill>
              <a:schemeClr val="tx1"/>
            </a:solidFill>
            <a:tailEnd type="triangle"/>
          </a:ln>
        </p:spPr>
        <p:style>
          <a:lnRef idx="2">
            <a:schemeClr val="accent6"/>
          </a:lnRef>
          <a:fillRef idx="1">
            <a:schemeClr val="lt1"/>
          </a:fillRef>
          <a:effectRef idx="0">
            <a:schemeClr val="accent6"/>
          </a:effectRef>
          <a:fontRef idx="minor">
            <a:schemeClr val="dk1"/>
          </a:fontRef>
        </p:style>
      </p:cxnSp>
      <p:sp>
        <p:nvSpPr>
          <p:cNvPr id="47" name="Metin kutusu 46">
            <a:extLst>
              <a:ext uri="{FF2B5EF4-FFF2-40B4-BE49-F238E27FC236}">
                <a16:creationId xmlns:a16="http://schemas.microsoft.com/office/drawing/2014/main" id="{89588EFA-82B6-46F6-B22F-D8D33767CFF7}"/>
              </a:ext>
            </a:extLst>
          </p:cNvPr>
          <p:cNvSpPr txBox="1"/>
          <p:nvPr/>
        </p:nvSpPr>
        <p:spPr>
          <a:xfrm>
            <a:off x="1012726" y="1119717"/>
            <a:ext cx="983221" cy="369332"/>
          </a:xfrm>
          <a:prstGeom prst="rect">
            <a:avLst/>
          </a:prstGeom>
          <a:noFill/>
        </p:spPr>
        <p:txBody>
          <a:bodyPr wrap="square" rtlCol="0">
            <a:spAutoFit/>
          </a:bodyPr>
          <a:lstStyle/>
          <a:p>
            <a:r>
              <a:rPr lang="tr-TR" dirty="0"/>
              <a:t>Hayır</a:t>
            </a:r>
          </a:p>
        </p:txBody>
      </p:sp>
      <p:sp>
        <p:nvSpPr>
          <p:cNvPr id="48" name="Metin kutusu 47">
            <a:extLst>
              <a:ext uri="{FF2B5EF4-FFF2-40B4-BE49-F238E27FC236}">
                <a16:creationId xmlns:a16="http://schemas.microsoft.com/office/drawing/2014/main" id="{1548DA1A-7012-4D73-BF96-25546805C77F}"/>
              </a:ext>
            </a:extLst>
          </p:cNvPr>
          <p:cNvSpPr txBox="1"/>
          <p:nvPr/>
        </p:nvSpPr>
        <p:spPr>
          <a:xfrm>
            <a:off x="3490457" y="2831764"/>
            <a:ext cx="983221" cy="369332"/>
          </a:xfrm>
          <a:prstGeom prst="rect">
            <a:avLst/>
          </a:prstGeom>
          <a:noFill/>
        </p:spPr>
        <p:txBody>
          <a:bodyPr wrap="square" rtlCol="0">
            <a:spAutoFit/>
          </a:bodyPr>
          <a:lstStyle/>
          <a:p>
            <a:r>
              <a:rPr lang="tr-TR" dirty="0"/>
              <a:t>Hayır</a:t>
            </a:r>
          </a:p>
        </p:txBody>
      </p:sp>
      <p:sp>
        <p:nvSpPr>
          <p:cNvPr id="49" name="Metin kutusu 48">
            <a:extLst>
              <a:ext uri="{FF2B5EF4-FFF2-40B4-BE49-F238E27FC236}">
                <a16:creationId xmlns:a16="http://schemas.microsoft.com/office/drawing/2014/main" id="{CF340D62-42BA-4276-8603-BBD3374BC6C6}"/>
              </a:ext>
            </a:extLst>
          </p:cNvPr>
          <p:cNvSpPr txBox="1"/>
          <p:nvPr/>
        </p:nvSpPr>
        <p:spPr>
          <a:xfrm>
            <a:off x="7602796" y="5706086"/>
            <a:ext cx="983221" cy="369332"/>
          </a:xfrm>
          <a:prstGeom prst="rect">
            <a:avLst/>
          </a:prstGeom>
          <a:noFill/>
        </p:spPr>
        <p:txBody>
          <a:bodyPr wrap="square" rtlCol="0">
            <a:spAutoFit/>
          </a:bodyPr>
          <a:lstStyle/>
          <a:p>
            <a:r>
              <a:rPr lang="tr-TR" dirty="0"/>
              <a:t>Hayır</a:t>
            </a:r>
          </a:p>
        </p:txBody>
      </p:sp>
      <p:sp>
        <p:nvSpPr>
          <p:cNvPr id="50" name="Metin kutusu 49">
            <a:extLst>
              <a:ext uri="{FF2B5EF4-FFF2-40B4-BE49-F238E27FC236}">
                <a16:creationId xmlns:a16="http://schemas.microsoft.com/office/drawing/2014/main" id="{8BEBC23E-02F3-46B6-BB43-30E1CDD5C512}"/>
              </a:ext>
            </a:extLst>
          </p:cNvPr>
          <p:cNvSpPr txBox="1"/>
          <p:nvPr/>
        </p:nvSpPr>
        <p:spPr>
          <a:xfrm>
            <a:off x="1012725" y="3685865"/>
            <a:ext cx="1037304" cy="369332"/>
          </a:xfrm>
          <a:prstGeom prst="rect">
            <a:avLst/>
          </a:prstGeom>
          <a:noFill/>
        </p:spPr>
        <p:txBody>
          <a:bodyPr wrap="square" rtlCol="0">
            <a:spAutoFit/>
          </a:bodyPr>
          <a:lstStyle/>
          <a:p>
            <a:r>
              <a:rPr lang="tr-TR" dirty="0"/>
              <a:t>Evet</a:t>
            </a:r>
          </a:p>
        </p:txBody>
      </p:sp>
      <p:sp>
        <p:nvSpPr>
          <p:cNvPr id="51" name="Metin kutusu 50">
            <a:extLst>
              <a:ext uri="{FF2B5EF4-FFF2-40B4-BE49-F238E27FC236}">
                <a16:creationId xmlns:a16="http://schemas.microsoft.com/office/drawing/2014/main" id="{6660A8ED-5CBA-472D-89CD-B06E0D031DA8}"/>
              </a:ext>
            </a:extLst>
          </p:cNvPr>
          <p:cNvSpPr txBox="1"/>
          <p:nvPr/>
        </p:nvSpPr>
        <p:spPr>
          <a:xfrm>
            <a:off x="3559277" y="5436006"/>
            <a:ext cx="1037304" cy="369332"/>
          </a:xfrm>
          <a:prstGeom prst="rect">
            <a:avLst/>
          </a:prstGeom>
          <a:noFill/>
        </p:spPr>
        <p:txBody>
          <a:bodyPr wrap="square" rtlCol="0">
            <a:spAutoFit/>
          </a:bodyPr>
          <a:lstStyle/>
          <a:p>
            <a:r>
              <a:rPr lang="tr-TR" dirty="0"/>
              <a:t>Evet</a:t>
            </a:r>
          </a:p>
        </p:txBody>
      </p:sp>
      <p:sp>
        <p:nvSpPr>
          <p:cNvPr id="52" name="Metin kutusu 51">
            <a:extLst>
              <a:ext uri="{FF2B5EF4-FFF2-40B4-BE49-F238E27FC236}">
                <a16:creationId xmlns:a16="http://schemas.microsoft.com/office/drawing/2014/main" id="{77888A04-BB3E-49E1-96C5-DC59D3998D66}"/>
              </a:ext>
            </a:extLst>
          </p:cNvPr>
          <p:cNvSpPr txBox="1"/>
          <p:nvPr/>
        </p:nvSpPr>
        <p:spPr>
          <a:xfrm>
            <a:off x="7275871" y="3734417"/>
            <a:ext cx="1037304" cy="369332"/>
          </a:xfrm>
          <a:prstGeom prst="rect">
            <a:avLst/>
          </a:prstGeom>
          <a:noFill/>
        </p:spPr>
        <p:txBody>
          <a:bodyPr wrap="square" rtlCol="0">
            <a:spAutoFit/>
          </a:bodyPr>
          <a:lstStyle/>
          <a:p>
            <a:r>
              <a:rPr lang="tr-TR" dirty="0"/>
              <a:t>Evet</a:t>
            </a:r>
          </a:p>
        </p:txBody>
      </p:sp>
    </p:spTree>
    <p:extLst>
      <p:ext uri="{BB962C8B-B14F-4D97-AF65-F5344CB8AC3E}">
        <p14:creationId xmlns:p14="http://schemas.microsoft.com/office/powerpoint/2010/main" val="2069627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13F16C-74CB-4545-BC7C-A0AAF6FADB20}"/>
              </a:ext>
            </a:extLst>
          </p:cNvPr>
          <p:cNvSpPr>
            <a:spLocks noGrp="1"/>
          </p:cNvSpPr>
          <p:nvPr>
            <p:ph idx="1"/>
          </p:nvPr>
        </p:nvSpPr>
        <p:spPr>
          <a:xfrm>
            <a:off x="186813" y="0"/>
            <a:ext cx="11926529" cy="6725265"/>
          </a:xfrm>
        </p:spPr>
        <p:txBody>
          <a:bodyPr>
            <a:noAutofit/>
          </a:bodyPr>
          <a:lstStyle/>
          <a:p>
            <a:pPr marL="0" indent="0" algn="just">
              <a:lnSpc>
                <a:spcPct val="170000"/>
              </a:lnSpc>
              <a:spcBef>
                <a:spcPts val="1200"/>
              </a:spcBef>
              <a:spcAft>
                <a:spcPts val="1200"/>
              </a:spcAft>
              <a:buNone/>
            </a:pPr>
            <a:r>
              <a:rPr lang="tr-TR" sz="1600" dirty="0"/>
              <a:t>Mahkemece iddia, savunma, bilirkişi raporu ve tüm dosya kapsamına göre, taraf defterlerinin usulüne uygun tutulduğu ve açılış kapanış onaylarının bulunduğu, davacı defterlerine göre takibe dayanak yapılan faturaların defterlere işli olduğu, bu faturalardan alacaklı bulunduğu, davalı defterlerinde faturaların işli olduğu, bedellerinin de ödendiği, </a:t>
            </a:r>
            <a:r>
              <a:rPr lang="tr-TR" sz="1600" dirty="0" err="1"/>
              <a:t>HMK'nın</a:t>
            </a:r>
            <a:r>
              <a:rPr lang="tr-TR" sz="1600" dirty="0"/>
              <a:t> </a:t>
            </a:r>
            <a:r>
              <a:rPr lang="tr-TR" sz="1600" dirty="0">
                <a:hlinkClick r:id="rId2" tooltip="İlgili maddeyi görmek için tıklayınız"/>
              </a:rPr>
              <a:t>222</a:t>
            </a:r>
            <a:r>
              <a:rPr lang="tr-TR" sz="1600" dirty="0"/>
              <a:t>. madde hükmüne göre ticari defter kayıtlarının sahibi ve halefleri lehine delil kabul edilebilmesi için diğer tarafın aynı şartlara uygun olarak tutulmuş ticari defterlerindeki kayıtların bunlara aykırı olmaması veya ilgili hususta hiç bir kayıt içermemesi, yahut defter kayıtlarının aksinin senet veya diğer kesin delillerle ispatlanmamış olması gerektiği, </a:t>
            </a:r>
            <a:r>
              <a:rPr lang="tr-TR" sz="1600" b="1" dirty="0"/>
              <a:t>davacı defterlerine göre alacaklı iken davalının ticari defterleri göre ise davalının herhangi bir borcunun bulunmadığı, dolayısıyla davacının ticari defterleri </a:t>
            </a:r>
            <a:r>
              <a:rPr lang="tr-TR" sz="1600" b="1" dirty="0" err="1"/>
              <a:t>HMK'nın</a:t>
            </a:r>
            <a:r>
              <a:rPr lang="tr-TR" sz="1600" b="1" dirty="0"/>
              <a:t> </a:t>
            </a:r>
            <a:r>
              <a:rPr lang="tr-TR" sz="1600" b="1" dirty="0">
                <a:hlinkClick r:id="rId2" tooltip="İlgili maddeyi görmek için tıklayınız"/>
              </a:rPr>
              <a:t>222</a:t>
            </a:r>
            <a:r>
              <a:rPr lang="tr-TR" sz="1600" b="1" dirty="0"/>
              <a:t>. maddesi anlamında tek başına alacağı ispata yeterli olmadığı, bu sebeple alacağın varlığını ispat edemediği gerekçesiyle davanın reddine karar verilmiştir.  </a:t>
            </a:r>
            <a:r>
              <a:rPr lang="tr-TR" sz="1600" dirty="0"/>
              <a:t>(…)</a:t>
            </a:r>
          </a:p>
          <a:p>
            <a:pPr marL="0" indent="0" algn="just">
              <a:lnSpc>
                <a:spcPct val="170000"/>
              </a:lnSpc>
              <a:spcBef>
                <a:spcPts val="1200"/>
              </a:spcBef>
              <a:spcAft>
                <a:spcPts val="1200"/>
              </a:spcAft>
              <a:buNone/>
            </a:pPr>
            <a:r>
              <a:rPr lang="tr-TR" sz="1600" dirty="0"/>
              <a:t>Dava, davalı adına yapılan taşımadan kaynaklı alacağın tahsili için yapılan takibe vaki itirazın iptali davasıdır. Mahkemece, takibe dayanak faturaların davacı defterlerinde kayıtlı, olduğu, davalı defterlerinde ise kayıtlı ve ödenmiş göründüğü, bu durumda davalı defterlerinin HMK </a:t>
            </a:r>
            <a:r>
              <a:rPr lang="tr-TR" sz="1600" dirty="0">
                <a:hlinkClick r:id="rId2" tooltip="İlgili maddeyi görmek için tıklayınız"/>
              </a:rPr>
              <a:t>222</a:t>
            </a:r>
            <a:r>
              <a:rPr lang="tr-TR" sz="1600" dirty="0"/>
              <a:t>/3. hükmü uyarınca davacı defterindeki alacak kaydına aykırı kayıt içerdiğinden davalı defter kayıtlarına dayanarak borcun ödendiği sonucuna varılmıştır. </a:t>
            </a:r>
            <a:r>
              <a:rPr lang="tr-TR" sz="1600" b="1" dirty="0"/>
              <a:t>Ancak, davalı; faturaları defterlerine kaydettiğine göre, davacının faturalarda belirtilen hizmetleri verdiği ve bu hizmetler neticesinde alacaklı olduğu anlaşılmaktadır. Davalı kayıtlarında ayrıca bu faturaların ödendiği belirtilmişse de, ödemeyi usulüne uygun diğer delillerle ispat etmesi gerekirken mahkemece davalı defter kayıtları nazara alınmak suretiyle </a:t>
            </a:r>
            <a:r>
              <a:rPr lang="tr-TR" sz="1600" dirty="0"/>
              <a:t>ödemenin kabulü suretiyle sonuca varılması doğru görülmemiş bozmayı gerektirmiştir (</a:t>
            </a:r>
            <a:r>
              <a:rPr lang="en-US" sz="1600" b="1" dirty="0"/>
              <a:t>11. </a:t>
            </a:r>
            <a:r>
              <a:rPr lang="en-US" sz="1600" b="1" dirty="0" err="1"/>
              <a:t>Hukuk</a:t>
            </a:r>
            <a:r>
              <a:rPr lang="en-US" sz="1600" b="1" dirty="0"/>
              <a:t> </a:t>
            </a:r>
            <a:r>
              <a:rPr lang="en-US" sz="1600" b="1" dirty="0" err="1"/>
              <a:t>Dairesi</a:t>
            </a:r>
            <a:r>
              <a:rPr lang="en-US" sz="1600" b="1" dirty="0"/>
              <a:t>, 12.12.2017, E. 2016/8798, K. 2017/7179</a:t>
            </a:r>
            <a:r>
              <a:rPr lang="tr-TR" sz="1600" b="1" dirty="0"/>
              <a:t>)</a:t>
            </a:r>
            <a:r>
              <a:rPr lang="tr-TR" sz="1600" dirty="0"/>
              <a:t>. </a:t>
            </a:r>
          </a:p>
        </p:txBody>
      </p:sp>
    </p:spTree>
    <p:extLst>
      <p:ext uri="{BB962C8B-B14F-4D97-AF65-F5344CB8AC3E}">
        <p14:creationId xmlns:p14="http://schemas.microsoft.com/office/powerpoint/2010/main" val="3083419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86D7AF-0A63-43D3-A5B8-33EDB702A06B}"/>
              </a:ext>
            </a:extLst>
          </p:cNvPr>
          <p:cNvSpPr>
            <a:spLocks noGrp="1"/>
          </p:cNvSpPr>
          <p:nvPr>
            <p:ph type="title"/>
          </p:nvPr>
        </p:nvSpPr>
        <p:spPr>
          <a:xfrm>
            <a:off x="452284" y="68826"/>
            <a:ext cx="11375922" cy="963561"/>
          </a:xfrm>
        </p:spPr>
        <p:txBody>
          <a:bodyPr>
            <a:noAutofit/>
          </a:bodyPr>
          <a:lstStyle/>
          <a:p>
            <a:r>
              <a:rPr lang="en-US" sz="3200" b="1" dirty="0"/>
              <a:t>19. </a:t>
            </a:r>
            <a:r>
              <a:rPr lang="en-US" sz="3200" b="1" dirty="0" err="1"/>
              <a:t>Hukuk</a:t>
            </a:r>
            <a:r>
              <a:rPr lang="en-US" sz="3200" b="1" dirty="0"/>
              <a:t> </a:t>
            </a:r>
            <a:r>
              <a:rPr lang="en-US" sz="3200" b="1" dirty="0" err="1"/>
              <a:t>Dairesi</a:t>
            </a:r>
            <a:r>
              <a:rPr lang="en-US" sz="3200" b="1" dirty="0"/>
              <a:t>, 1.2.2018, E. 2016/14382, K. 2018/323</a:t>
            </a:r>
            <a:endParaRPr lang="tr-TR" sz="3200" dirty="0"/>
          </a:p>
        </p:txBody>
      </p:sp>
      <p:sp>
        <p:nvSpPr>
          <p:cNvPr id="3" name="İçerik Yer Tutucusu 2">
            <a:extLst>
              <a:ext uri="{FF2B5EF4-FFF2-40B4-BE49-F238E27FC236}">
                <a16:creationId xmlns:a16="http://schemas.microsoft.com/office/drawing/2014/main" id="{A83DB45F-3E76-4D67-80A2-57F4E9D83C0B}"/>
              </a:ext>
            </a:extLst>
          </p:cNvPr>
          <p:cNvSpPr>
            <a:spLocks noGrp="1"/>
          </p:cNvSpPr>
          <p:nvPr>
            <p:ph idx="1"/>
          </p:nvPr>
        </p:nvSpPr>
        <p:spPr>
          <a:xfrm>
            <a:off x="344128" y="1258530"/>
            <a:ext cx="11769213" cy="5378244"/>
          </a:xfrm>
        </p:spPr>
        <p:txBody>
          <a:bodyPr>
            <a:normAutofit fontScale="92500" lnSpcReduction="20000"/>
          </a:bodyPr>
          <a:lstStyle/>
          <a:p>
            <a:pPr marL="0" indent="0" algn="just">
              <a:lnSpc>
                <a:spcPct val="150000"/>
              </a:lnSpc>
              <a:spcBef>
                <a:spcPts val="1200"/>
              </a:spcBef>
              <a:spcAft>
                <a:spcPts val="1200"/>
              </a:spcAft>
              <a:buNone/>
            </a:pPr>
            <a:r>
              <a:rPr lang="tr-TR" dirty="0"/>
              <a:t>2-)Dava cari hesap alacağından kaynaklanan takibe yönelik itirazın iptaline ilişkindir. Taraf defter ve kayıtları üzerinde yapılan bilirkişi incelemesi sonucunda davacı kayıtlarında 263.251,72.-TL alacak gözükürken, davalı kayıtlarında 180.809,12.-TL borca rastlanmıştır</a:t>
            </a:r>
            <a:r>
              <a:rPr lang="tr-TR" b="1" dirty="0"/>
              <a:t>. Defter ve kayıtlar aleyhe delil teşkil etme noktasında her iki taraf açısından bağlayıcı olsa da, lehe delil olması ancak dayanak belgelerle teyit edilmesi halinde mümkündür. </a:t>
            </a:r>
            <a:r>
              <a:rPr lang="tr-TR" dirty="0"/>
              <a:t>Somut vakada ispat yükü davacıda olduğu halde, davalının kendi kayıtlarında mevcut olan 180.809,12.-TL üzerinden borçlu olduğunu, bu miktarı aşan tutarla ilgili davacının kendi kayıtlarının kendi lehine delil teşkil etmeyeceği gözetilerek bir karar verilmesi gerekirken yazılı gerekçe ile karar verilmesi isabetsiz olup bozmayı gerektirmektedir. </a:t>
            </a:r>
          </a:p>
        </p:txBody>
      </p:sp>
    </p:spTree>
    <p:extLst>
      <p:ext uri="{BB962C8B-B14F-4D97-AF65-F5344CB8AC3E}">
        <p14:creationId xmlns:p14="http://schemas.microsoft.com/office/powerpoint/2010/main" val="280930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95DC429-2833-4566-948B-64B7BDE5322A}"/>
              </a:ext>
            </a:extLst>
          </p:cNvPr>
          <p:cNvSpPr>
            <a:spLocks noGrp="1"/>
          </p:cNvSpPr>
          <p:nvPr>
            <p:ph type="title"/>
          </p:nvPr>
        </p:nvSpPr>
        <p:spPr>
          <a:xfrm>
            <a:off x="838200" y="396240"/>
            <a:ext cx="11127658" cy="2956560"/>
          </a:xfrm>
        </p:spPr>
        <p:txBody>
          <a:bodyPr>
            <a:noAutofit/>
          </a:bodyPr>
          <a:lstStyle/>
          <a:p>
            <a:pPr algn="just">
              <a:lnSpc>
                <a:spcPct val="150000"/>
              </a:lnSpc>
              <a:spcBef>
                <a:spcPts val="600"/>
              </a:spcBef>
              <a:spcAft>
                <a:spcPts val="600"/>
              </a:spcAft>
            </a:pPr>
            <a:r>
              <a:rPr lang="tr-TR" sz="2000" b="1" dirty="0"/>
              <a:t>TTK m. 18: </a:t>
            </a:r>
            <a:r>
              <a:rPr lang="tr-TR" sz="2000" dirty="0"/>
              <a:t>Tacir, (…) bu Kanun hükümleri uyarınca gerekli ticari defterleri tutmakla da yükümlüdür. </a:t>
            </a:r>
            <a:br>
              <a:rPr lang="tr-TR" sz="2000" dirty="0"/>
            </a:br>
            <a:r>
              <a:rPr lang="tr-TR" sz="2000" b="1" dirty="0"/>
              <a:t>TTK m. 64: </a:t>
            </a:r>
            <a:r>
              <a:rPr lang="tr-TR" sz="2000" dirty="0"/>
              <a:t>Her tacir, ticari defterleri tutmak ve defterlerinde, ticari işlemleriyle ticari işletmesinin iktisadi ve mali durumunu, borç ve alacak ilişkilerini ve her hesap dönemi içinde elde edilen neticeleri, bu Kanuna göre açıkça görülebilir bir şekilde ortaya koymak zorundadır. </a:t>
            </a:r>
          </a:p>
        </p:txBody>
      </p:sp>
      <p:graphicFrame>
        <p:nvGraphicFramePr>
          <p:cNvPr id="4" name="İçerik Yer Tutucusu 3">
            <a:extLst>
              <a:ext uri="{FF2B5EF4-FFF2-40B4-BE49-F238E27FC236}">
                <a16:creationId xmlns:a16="http://schemas.microsoft.com/office/drawing/2014/main" id="{617A5149-CC45-435A-9913-4D9F89E9823F}"/>
              </a:ext>
            </a:extLst>
          </p:cNvPr>
          <p:cNvGraphicFramePr>
            <a:graphicFrameLocks noGrp="1"/>
          </p:cNvGraphicFramePr>
          <p:nvPr>
            <p:ph idx="1"/>
            <p:extLst>
              <p:ext uri="{D42A27DB-BD31-4B8C-83A1-F6EECF244321}">
                <p14:modId xmlns:p14="http://schemas.microsoft.com/office/powerpoint/2010/main" val="2135489558"/>
              </p:ext>
            </p:extLst>
          </p:nvPr>
        </p:nvGraphicFramePr>
        <p:xfrm>
          <a:off x="416560" y="3687096"/>
          <a:ext cx="11775440" cy="2670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8669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31988FB4-D0A9-41E7-8C6D-93BC75C72425}"/>
              </a:ext>
            </a:extLst>
          </p:cNvPr>
          <p:cNvGraphicFramePr>
            <a:graphicFrameLocks noGrp="1"/>
          </p:cNvGraphicFramePr>
          <p:nvPr>
            <p:ph idx="1"/>
            <p:extLst>
              <p:ext uri="{D42A27DB-BD31-4B8C-83A1-F6EECF244321}">
                <p14:modId xmlns:p14="http://schemas.microsoft.com/office/powerpoint/2010/main" val="1279047108"/>
              </p:ext>
            </p:extLst>
          </p:nvPr>
        </p:nvGraphicFramePr>
        <p:xfrm>
          <a:off x="0" y="0"/>
          <a:ext cx="12192000" cy="6786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564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7BD730A-E9C8-4147-867C-A54D765D5252}"/>
              </a:ext>
            </a:extLst>
          </p:cNvPr>
          <p:cNvSpPr>
            <a:spLocks noGrp="1"/>
          </p:cNvSpPr>
          <p:nvPr>
            <p:ph type="title"/>
          </p:nvPr>
        </p:nvSpPr>
        <p:spPr>
          <a:xfrm>
            <a:off x="838200" y="1"/>
            <a:ext cx="10515600" cy="792480"/>
          </a:xfrm>
        </p:spPr>
        <p:txBody>
          <a:bodyPr>
            <a:normAutofit/>
          </a:bodyPr>
          <a:lstStyle/>
          <a:p>
            <a:r>
              <a:rPr lang="tr-TR" sz="3600" dirty="0"/>
              <a:t>Defter Tutma Usulü</a:t>
            </a:r>
          </a:p>
        </p:txBody>
      </p:sp>
      <p:sp>
        <p:nvSpPr>
          <p:cNvPr id="3" name="İçerik Yer Tutucusu 2">
            <a:extLst>
              <a:ext uri="{FF2B5EF4-FFF2-40B4-BE49-F238E27FC236}">
                <a16:creationId xmlns:a16="http://schemas.microsoft.com/office/drawing/2014/main" id="{BF21B6E7-CDCD-4D49-9253-C6E7A6CD0CA0}"/>
              </a:ext>
            </a:extLst>
          </p:cNvPr>
          <p:cNvSpPr>
            <a:spLocks noGrp="1"/>
          </p:cNvSpPr>
          <p:nvPr>
            <p:ph idx="1"/>
          </p:nvPr>
        </p:nvSpPr>
        <p:spPr>
          <a:xfrm>
            <a:off x="355600" y="995680"/>
            <a:ext cx="11684000" cy="5749249"/>
          </a:xfrm>
        </p:spPr>
        <p:txBody>
          <a:bodyPr/>
          <a:lstStyle/>
          <a:p>
            <a:pPr algn="just">
              <a:lnSpc>
                <a:spcPct val="150000"/>
              </a:lnSpc>
              <a:spcBef>
                <a:spcPts val="1200"/>
              </a:spcBef>
              <a:spcAft>
                <a:spcPts val="1200"/>
              </a:spcAft>
            </a:pPr>
            <a:r>
              <a:rPr lang="tr-TR" dirty="0"/>
              <a:t>TTK m. 87:  İşletmesini ticaret siciline tescil ettirmekle yükümlü olan işletme sahipleri için bu Kısım hükümleri, ticaret siciline tescil ettirme yükümlülüğünün doğduğu andan itibaren geçerlidir.</a:t>
            </a:r>
          </a:p>
          <a:p>
            <a:pPr algn="just">
              <a:lnSpc>
                <a:spcPct val="150000"/>
              </a:lnSpc>
              <a:spcBef>
                <a:spcPts val="1200"/>
              </a:spcBef>
              <a:spcAft>
                <a:spcPts val="1200"/>
              </a:spcAft>
            </a:pPr>
            <a:r>
              <a:rPr lang="tr-TR" dirty="0"/>
              <a:t>TTK m. 64.1, son cümle: Defterler, üçüncü kişi uzmanlara, makul bir süre içinde yapacakları incelemede işletmenin faaliyetleri ve finansal durumu hakkında fikir verebilecek şekilde tutulur. İşletme faaliyetlerinin oluşumu ve gelişmesi defterlerden izlenebilmelidir.</a:t>
            </a:r>
          </a:p>
          <a:p>
            <a:pPr marL="0" indent="0" algn="just">
              <a:lnSpc>
                <a:spcPct val="150000"/>
              </a:lnSpc>
              <a:spcBef>
                <a:spcPts val="1200"/>
              </a:spcBef>
              <a:spcAft>
                <a:spcPts val="1200"/>
              </a:spcAft>
              <a:buNone/>
            </a:pPr>
            <a:endParaRPr lang="tr-TR" dirty="0"/>
          </a:p>
        </p:txBody>
      </p:sp>
    </p:spTree>
    <p:extLst>
      <p:ext uri="{BB962C8B-B14F-4D97-AF65-F5344CB8AC3E}">
        <p14:creationId xmlns:p14="http://schemas.microsoft.com/office/powerpoint/2010/main" val="809088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13F116-2571-4296-8C1C-CE63D7E69AD5}"/>
              </a:ext>
            </a:extLst>
          </p:cNvPr>
          <p:cNvSpPr>
            <a:spLocks noGrp="1"/>
          </p:cNvSpPr>
          <p:nvPr>
            <p:ph idx="1"/>
          </p:nvPr>
        </p:nvSpPr>
        <p:spPr>
          <a:xfrm>
            <a:off x="221226" y="599769"/>
            <a:ext cx="11749548" cy="3362632"/>
          </a:xfrm>
        </p:spPr>
        <p:txBody>
          <a:bodyPr/>
          <a:lstStyle/>
          <a:p>
            <a:pPr marL="0" indent="0" algn="just">
              <a:lnSpc>
                <a:spcPct val="150000"/>
              </a:lnSpc>
              <a:spcBef>
                <a:spcPts val="1200"/>
              </a:spcBef>
              <a:spcAft>
                <a:spcPts val="1200"/>
              </a:spcAft>
              <a:buNone/>
            </a:pPr>
            <a:r>
              <a:rPr lang="tr-TR" b="1" dirty="0">
                <a:latin typeface="Times New Roman" panose="02020603050405020304" pitchFamily="18" charset="0"/>
                <a:cs typeface="Times New Roman" panose="02020603050405020304" pitchFamily="18" charset="0"/>
              </a:rPr>
              <a:t>Kullanılacak Dil: </a:t>
            </a:r>
            <a:r>
              <a:rPr lang="tr-TR" dirty="0">
                <a:latin typeface="Times New Roman" panose="02020603050405020304" pitchFamily="18" charset="0"/>
                <a:cs typeface="Times New Roman" panose="02020603050405020304" pitchFamily="18" charset="0"/>
              </a:rPr>
              <a:t>TTK m. 65.1: Defterler ve gerekli diğer kayıtlar Türkçe tutulur. Kısaltmalar, rakamlar, harfler ve semboller kullanıldığı takdirde bunların anlamları açıkça belirtilmelidir. </a:t>
            </a:r>
          </a:p>
          <a:p>
            <a:pPr marL="0" indent="0" algn="just">
              <a:lnSpc>
                <a:spcPct val="150000"/>
              </a:lnSpc>
              <a:spcBef>
                <a:spcPts val="1200"/>
              </a:spcBef>
              <a:spcAft>
                <a:spcPts val="1200"/>
              </a:spcAft>
              <a:buNone/>
            </a:pPr>
            <a:r>
              <a:rPr lang="tr-TR" dirty="0">
                <a:latin typeface="Times New Roman" panose="02020603050405020304" pitchFamily="18" charset="0"/>
                <a:cs typeface="Times New Roman" panose="02020603050405020304" pitchFamily="18" charset="0"/>
              </a:rPr>
              <a:t>Defterlerin Onaylanması: TTK m. 64.3</a:t>
            </a:r>
          </a:p>
        </p:txBody>
      </p:sp>
    </p:spTree>
    <p:extLst>
      <p:ext uri="{BB962C8B-B14F-4D97-AF65-F5344CB8AC3E}">
        <p14:creationId xmlns:p14="http://schemas.microsoft.com/office/powerpoint/2010/main" val="1825302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388F8A1-FBFC-43AC-A37A-E34E43CE5BC2}"/>
              </a:ext>
            </a:extLst>
          </p:cNvPr>
          <p:cNvSpPr>
            <a:spLocks noGrp="1"/>
          </p:cNvSpPr>
          <p:nvPr>
            <p:ph type="title"/>
          </p:nvPr>
        </p:nvSpPr>
        <p:spPr/>
        <p:txBody>
          <a:bodyPr/>
          <a:lstStyle/>
          <a:p>
            <a:r>
              <a:rPr lang="tr-TR" dirty="0"/>
              <a:t>Defterlerin Zayi Olması</a:t>
            </a:r>
          </a:p>
        </p:txBody>
      </p:sp>
      <p:sp>
        <p:nvSpPr>
          <p:cNvPr id="3" name="İçerik Yer Tutucusu 2">
            <a:extLst>
              <a:ext uri="{FF2B5EF4-FFF2-40B4-BE49-F238E27FC236}">
                <a16:creationId xmlns:a16="http://schemas.microsoft.com/office/drawing/2014/main" id="{5EDCC66B-689D-4582-9017-F2E03728E358}"/>
              </a:ext>
            </a:extLst>
          </p:cNvPr>
          <p:cNvSpPr>
            <a:spLocks noGrp="1"/>
          </p:cNvSpPr>
          <p:nvPr>
            <p:ph idx="1"/>
          </p:nvPr>
        </p:nvSpPr>
        <p:spPr>
          <a:xfrm>
            <a:off x="393290" y="1825625"/>
            <a:ext cx="10960510" cy="4351338"/>
          </a:xfrm>
        </p:spPr>
        <p:txBody>
          <a:bodyPr>
            <a:normAutofit lnSpcReduction="10000"/>
          </a:bodyPr>
          <a:lstStyle/>
          <a:p>
            <a:pPr algn="just">
              <a:lnSpc>
                <a:spcPct val="150000"/>
              </a:lnSpc>
              <a:spcBef>
                <a:spcPts val="1200"/>
              </a:spcBef>
              <a:spcAft>
                <a:spcPts val="1200"/>
              </a:spcAft>
            </a:pPr>
            <a:r>
              <a:rPr lang="tr-TR" dirty="0"/>
              <a:t>TTK m. 82.7: Bir tacirin saklamakla yükümlü olduğu defterler ve belgeler; yangın, su baskını veya yer sarsıntısı gibi bir afet veya hırsızlık sebebiyle ve kanuni saklama süresi içinde zıyaa uğrarsa tacir zıyaı öğrendiği tarihten itibaren </a:t>
            </a:r>
            <a:r>
              <a:rPr lang="tr-TR" dirty="0" err="1"/>
              <a:t>onbeş</a:t>
            </a:r>
            <a:r>
              <a:rPr lang="tr-TR" dirty="0"/>
              <a:t> gün içinde ticari işletmesinin bulunduğu yer yetkili mahkemesinden kendisine bir belge verilmesini isteyebilir. Bu dava hasımsız açılır. Mahkeme gerekli gördüğü delillerin toplanmasını da emredebilir.</a:t>
            </a:r>
          </a:p>
        </p:txBody>
      </p:sp>
    </p:spTree>
    <p:extLst>
      <p:ext uri="{BB962C8B-B14F-4D97-AF65-F5344CB8AC3E}">
        <p14:creationId xmlns:p14="http://schemas.microsoft.com/office/powerpoint/2010/main" val="2088557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ADBE516-F462-4D18-B00C-4B4A9B454A22}"/>
              </a:ext>
            </a:extLst>
          </p:cNvPr>
          <p:cNvSpPr>
            <a:spLocks noGrp="1"/>
          </p:cNvSpPr>
          <p:nvPr>
            <p:ph type="title"/>
          </p:nvPr>
        </p:nvSpPr>
        <p:spPr>
          <a:xfrm>
            <a:off x="838200" y="73967"/>
            <a:ext cx="10515600" cy="171922"/>
          </a:xfrm>
        </p:spPr>
        <p:txBody>
          <a:bodyPr>
            <a:noAutofit/>
          </a:bodyPr>
          <a:lstStyle/>
          <a:p>
            <a:pPr algn="ctr"/>
            <a:r>
              <a:rPr lang="en-US" sz="2400" b="1" dirty="0"/>
              <a:t>11. </a:t>
            </a:r>
            <a:r>
              <a:rPr lang="en-US" sz="2400" b="1" dirty="0" err="1"/>
              <a:t>Hukuk</a:t>
            </a:r>
            <a:r>
              <a:rPr lang="en-US" sz="2400" b="1" dirty="0"/>
              <a:t> </a:t>
            </a:r>
            <a:r>
              <a:rPr lang="en-US" sz="2400" b="1" dirty="0" err="1"/>
              <a:t>Dairesi</a:t>
            </a:r>
            <a:r>
              <a:rPr lang="en-US" sz="2400" b="1" dirty="0"/>
              <a:t>, 3.4.2018, E. 2016/10098, K. 2018/2351</a:t>
            </a:r>
            <a:endParaRPr lang="tr-TR" sz="2400" dirty="0"/>
          </a:p>
        </p:txBody>
      </p:sp>
      <p:sp>
        <p:nvSpPr>
          <p:cNvPr id="3" name="İçerik Yer Tutucusu 2">
            <a:extLst>
              <a:ext uri="{FF2B5EF4-FFF2-40B4-BE49-F238E27FC236}">
                <a16:creationId xmlns:a16="http://schemas.microsoft.com/office/drawing/2014/main" id="{207428C6-E2C0-4FE8-BC1B-1B9462C3880F}"/>
              </a:ext>
            </a:extLst>
          </p:cNvPr>
          <p:cNvSpPr>
            <a:spLocks noGrp="1"/>
          </p:cNvSpPr>
          <p:nvPr>
            <p:ph idx="1"/>
          </p:nvPr>
        </p:nvSpPr>
        <p:spPr>
          <a:xfrm>
            <a:off x="127819" y="412956"/>
            <a:ext cx="11926529" cy="6371078"/>
          </a:xfrm>
        </p:spPr>
        <p:txBody>
          <a:bodyPr>
            <a:normAutofit fontScale="62500" lnSpcReduction="20000"/>
          </a:bodyPr>
          <a:lstStyle/>
          <a:p>
            <a:pPr marL="0" indent="0" algn="just">
              <a:lnSpc>
                <a:spcPct val="150000"/>
              </a:lnSpc>
              <a:spcBef>
                <a:spcPts val="600"/>
              </a:spcBef>
              <a:spcAft>
                <a:spcPts val="600"/>
              </a:spcAft>
              <a:buNone/>
            </a:pPr>
            <a:r>
              <a:rPr lang="tr-TR" dirty="0"/>
              <a:t>Davacı vekili, müvekkili şirketin defter ve belgelerinin tutulduğu arşiv bölümünün sel neticesinde zarar gördüğünü, sel sebebiyle 2008 - 2013 yılları arası personel SGK evrakları, personel giriş çıkış kayıtları (işe giriş bildirgeleri, işten ayrılış bildirgeleri), özlük dosyaları, personel imzalı ücret bordroları, İSG kurul defterleri ve İSG kurul tespit defterleri, iş kazası tutanakları, personel ücretli izin föyleri, imzalı ücretli izin kağıtları, akciğer filmlerinin hasara uğradığını ileri sürerek belirtilen belgeler için zayi belgesi verilmesini istemiştir. </a:t>
            </a:r>
          </a:p>
          <a:p>
            <a:pPr marL="0" indent="0" algn="just">
              <a:lnSpc>
                <a:spcPct val="150000"/>
              </a:lnSpc>
              <a:spcBef>
                <a:spcPts val="600"/>
              </a:spcBef>
              <a:spcAft>
                <a:spcPts val="600"/>
              </a:spcAft>
              <a:buNone/>
            </a:pPr>
            <a:r>
              <a:rPr lang="tr-TR" dirty="0"/>
              <a:t>Mahkemece tüm dosya kapsamına göre, belgelerden 2011 yılına ait iş gücü listesi ve 2012 yılı çalışanlarına ait akciğer filmlerinin TTK'nin 82.maddesi anlamında ticari belge olarak nitelendirilmeyeceği, sel hasarına uğramış olan binanın revir olarak kullanılan zemin katının tretuvar üst kotundan 80 - 85 cm daha aşağıda olduğu, giriş kapılarının önlerine zeminden bu denli aşağıda olmalarına rağmen sıradan kapılara konan basit eşikler konulduğu, katın pencerelerinin dahi tretuvar kotundan 10-15 cm daha aşağıda olduğu, bina etrafındaki zemin drenajları ebatlarının kifayetsizliği karşısında binanın bu katlarının ne depo, ne arşiv, ne revir, ne de başka bir amaçla kullanılamayacağı</a:t>
            </a:r>
            <a:r>
              <a:rPr lang="tr-TR" b="1" dirty="0"/>
              <a:t>, binada oldukça belirgin olan zafiyetleri giderme yönünde hiçbir önleme rastlanılmadığı, tacir olan davacının gerekli özen yükümünü yerine getirmediği gerekçesi ile davanın reddine karar verilmiştir. </a:t>
            </a:r>
          </a:p>
          <a:p>
            <a:pPr marL="0" indent="0" algn="just">
              <a:lnSpc>
                <a:spcPct val="150000"/>
              </a:lnSpc>
              <a:spcBef>
                <a:spcPts val="600"/>
              </a:spcBef>
              <a:spcAft>
                <a:spcPts val="600"/>
              </a:spcAft>
              <a:buNone/>
            </a:pPr>
            <a:endParaRPr lang="tr-TR" b="1" dirty="0"/>
          </a:p>
          <a:p>
            <a:pPr marL="0" indent="0" algn="just">
              <a:lnSpc>
                <a:spcPct val="150000"/>
              </a:lnSpc>
              <a:spcBef>
                <a:spcPts val="600"/>
              </a:spcBef>
              <a:spcAft>
                <a:spcPts val="600"/>
              </a:spcAft>
              <a:buNone/>
            </a:pPr>
            <a:r>
              <a:rPr lang="tr-TR" b="1" dirty="0"/>
              <a:t>Karar Yargıtay’ca ONANMIŞTIR.</a:t>
            </a:r>
          </a:p>
        </p:txBody>
      </p:sp>
    </p:spTree>
    <p:extLst>
      <p:ext uri="{BB962C8B-B14F-4D97-AF65-F5344CB8AC3E}">
        <p14:creationId xmlns:p14="http://schemas.microsoft.com/office/powerpoint/2010/main" val="2116104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1B728C7-7C9B-4B41-864B-DA82E25975BC}"/>
              </a:ext>
            </a:extLst>
          </p:cNvPr>
          <p:cNvSpPr>
            <a:spLocks noGrp="1"/>
          </p:cNvSpPr>
          <p:nvPr>
            <p:ph type="title"/>
          </p:nvPr>
        </p:nvSpPr>
        <p:spPr>
          <a:xfrm rot="10800000" flipV="1">
            <a:off x="926691" y="0"/>
            <a:ext cx="10515600" cy="481782"/>
          </a:xfrm>
        </p:spPr>
        <p:txBody>
          <a:bodyPr>
            <a:normAutofit/>
          </a:bodyPr>
          <a:lstStyle/>
          <a:p>
            <a:r>
              <a:rPr lang="en-US" sz="2800" b="1" dirty="0"/>
              <a:t>11. </a:t>
            </a:r>
            <a:r>
              <a:rPr lang="en-US" sz="2800" b="1" dirty="0" err="1"/>
              <a:t>Hukuk</a:t>
            </a:r>
            <a:r>
              <a:rPr lang="en-US" sz="2800" b="1" dirty="0"/>
              <a:t> </a:t>
            </a:r>
            <a:r>
              <a:rPr lang="en-US" sz="2800" b="1" dirty="0" err="1"/>
              <a:t>Dairesi</a:t>
            </a:r>
            <a:r>
              <a:rPr lang="en-US" sz="2800" b="1" dirty="0"/>
              <a:t>, 5.12.2016 </a:t>
            </a:r>
            <a:r>
              <a:rPr lang="tr-TR" sz="2800" b="1" dirty="0"/>
              <a:t>E</a:t>
            </a:r>
            <a:r>
              <a:rPr lang="en-US" sz="2800" b="1" dirty="0"/>
              <a:t>. 2016/1</a:t>
            </a:r>
            <a:r>
              <a:rPr lang="tr-TR" sz="2800" b="1" dirty="0"/>
              <a:t>,</a:t>
            </a:r>
            <a:r>
              <a:rPr lang="en-US" sz="2800" b="1" dirty="0"/>
              <a:t> </a:t>
            </a:r>
            <a:r>
              <a:rPr lang="tr-TR" sz="2800" b="1" dirty="0"/>
              <a:t>K</a:t>
            </a:r>
            <a:r>
              <a:rPr lang="en-US" sz="2800" b="1" dirty="0"/>
              <a:t>. 2016/9288</a:t>
            </a:r>
            <a:endParaRPr lang="tr-TR" sz="2800" dirty="0"/>
          </a:p>
        </p:txBody>
      </p:sp>
      <p:sp>
        <p:nvSpPr>
          <p:cNvPr id="3" name="İçerik Yer Tutucusu 2">
            <a:extLst>
              <a:ext uri="{FF2B5EF4-FFF2-40B4-BE49-F238E27FC236}">
                <a16:creationId xmlns:a16="http://schemas.microsoft.com/office/drawing/2014/main" id="{FDF0AAE5-772C-4421-8E04-C1E20562DAD2}"/>
              </a:ext>
            </a:extLst>
          </p:cNvPr>
          <p:cNvSpPr>
            <a:spLocks noGrp="1"/>
          </p:cNvSpPr>
          <p:nvPr>
            <p:ph idx="1"/>
          </p:nvPr>
        </p:nvSpPr>
        <p:spPr>
          <a:xfrm>
            <a:off x="108155" y="639097"/>
            <a:ext cx="11877367" cy="6032091"/>
          </a:xfrm>
        </p:spPr>
        <p:txBody>
          <a:bodyPr>
            <a:normAutofit fontScale="92500" lnSpcReduction="10000"/>
          </a:bodyPr>
          <a:lstStyle/>
          <a:p>
            <a:pPr marL="0" indent="0" algn="just">
              <a:lnSpc>
                <a:spcPct val="170000"/>
              </a:lnSpc>
              <a:spcBef>
                <a:spcPts val="1200"/>
              </a:spcBef>
              <a:spcAft>
                <a:spcPts val="1200"/>
              </a:spcAft>
              <a:buNone/>
            </a:pPr>
            <a:r>
              <a:rPr lang="tr-TR" sz="2000" dirty="0"/>
              <a:t>Davacı vekili; müvekkili şirket yetkilisinin geriye yönelik tarama ve tasnif amacıyla 2010-2011-2012-2013 ve 2014 yıllarına dair ticari defterler ile alış satış ve gider faturalarının 20/03/2015 tarihinde tutanak ile muhasebecisinden teslim aldığını ve kapalı bir koli içerisinde arabasının bagajına koyduğunu, aracı park ettiği yere geldiğinde aracın sağ arka camının kırık olduğunu ve arabada bulunan bilgisayarı ile birlikte ticari defter ve faturaların bulunduğu kolinin de çalındığının tespit ettiğini, polis merkezine başvurulduğunu ve tutanak tutulduğunu, ayrıca ulusal bir gazeteye kayıp ilanı verildiğini ileri sürerek TTK'nın 82/7 maddesi gereğince zayi belgesi verilmesini talep ve dava etmiştir. </a:t>
            </a:r>
          </a:p>
          <a:p>
            <a:pPr marL="0" indent="0" algn="just">
              <a:lnSpc>
                <a:spcPct val="170000"/>
              </a:lnSpc>
              <a:spcBef>
                <a:spcPts val="1200"/>
              </a:spcBef>
              <a:spcAft>
                <a:spcPts val="1200"/>
              </a:spcAft>
              <a:buNone/>
            </a:pPr>
            <a:r>
              <a:rPr lang="tr-TR" sz="2000" dirty="0"/>
              <a:t>Mahkemece, tüm dosya kapsamına göre; davacı şirketin yetkilisinin arabasında hırsızlık olduğunun ileri sürüldüğü, ancak bununla ilgili karakola başvuru ve gazete ilanı gibi kendi iradesi ile oluşan başvurular dışında bir delil sunmadığı, gece vakti ticari defter ve belgeleri arabasına alması ve sokakta bırakıp arabanın bagajından ticari defter ve belgelerin çalınmasının inandırıcı bulunmadığı gerekçesiyle davanın reddine karar verilmiştir. </a:t>
            </a:r>
          </a:p>
          <a:p>
            <a:pPr marL="0" indent="0" algn="just">
              <a:lnSpc>
                <a:spcPct val="170000"/>
              </a:lnSpc>
              <a:spcBef>
                <a:spcPts val="1200"/>
              </a:spcBef>
              <a:spcAft>
                <a:spcPts val="1200"/>
              </a:spcAft>
              <a:buNone/>
            </a:pPr>
            <a:r>
              <a:rPr lang="tr-TR" sz="2000" b="1" dirty="0"/>
              <a:t>Karar Yargıtay’ca ONANMIŞTIR.</a:t>
            </a:r>
            <a:endParaRPr lang="tr-TR" sz="2000" dirty="0"/>
          </a:p>
        </p:txBody>
      </p:sp>
    </p:spTree>
    <p:extLst>
      <p:ext uri="{BB962C8B-B14F-4D97-AF65-F5344CB8AC3E}">
        <p14:creationId xmlns:p14="http://schemas.microsoft.com/office/powerpoint/2010/main" val="339588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185EC8-2FD0-4D06-84A2-7F42B73FC860}"/>
              </a:ext>
            </a:extLst>
          </p:cNvPr>
          <p:cNvSpPr>
            <a:spLocks noGrp="1"/>
          </p:cNvSpPr>
          <p:nvPr>
            <p:ph type="title"/>
          </p:nvPr>
        </p:nvSpPr>
        <p:spPr>
          <a:xfrm>
            <a:off x="838200" y="137652"/>
            <a:ext cx="10515600" cy="678426"/>
          </a:xfrm>
        </p:spPr>
        <p:txBody>
          <a:bodyPr>
            <a:normAutofit fontScale="90000"/>
          </a:bodyPr>
          <a:lstStyle/>
          <a:p>
            <a:r>
              <a:rPr lang="tr-TR" dirty="0"/>
              <a:t>Ticarî Defterlerin Kanıt Olması (HMK m. 222)</a:t>
            </a:r>
          </a:p>
        </p:txBody>
      </p:sp>
      <p:graphicFrame>
        <p:nvGraphicFramePr>
          <p:cNvPr id="4" name="İçerik Yer Tutucusu 3">
            <a:extLst>
              <a:ext uri="{FF2B5EF4-FFF2-40B4-BE49-F238E27FC236}">
                <a16:creationId xmlns:a16="http://schemas.microsoft.com/office/drawing/2014/main" id="{EA9EC281-C3DA-4238-AC13-7C2127CE7F67}"/>
              </a:ext>
            </a:extLst>
          </p:cNvPr>
          <p:cNvGraphicFramePr>
            <a:graphicFrameLocks noGrp="1"/>
          </p:cNvGraphicFramePr>
          <p:nvPr>
            <p:ph idx="1"/>
            <p:extLst>
              <p:ext uri="{D42A27DB-BD31-4B8C-83A1-F6EECF244321}">
                <p14:modId xmlns:p14="http://schemas.microsoft.com/office/powerpoint/2010/main" val="1874995874"/>
              </p:ext>
            </p:extLst>
          </p:nvPr>
        </p:nvGraphicFramePr>
        <p:xfrm>
          <a:off x="838200" y="1090613"/>
          <a:ext cx="10515600" cy="5086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10814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1361</Words>
  <Application>Microsoft Office PowerPoint</Application>
  <PresentationFormat>Geniş ekran</PresentationFormat>
  <Paragraphs>72</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Times New Roman</vt:lpstr>
      <vt:lpstr>Office Teması</vt:lpstr>
      <vt:lpstr>Ticarî Defterler</vt:lpstr>
      <vt:lpstr>TTK m. 18: Tacir, (…) bu Kanun hükümleri uyarınca gerekli ticari defterleri tutmakla da yükümlüdür.  TTK m. 64: Her tacir, ticari defterleri tutmak ve defterlerinde, ticari işlemleriyle ticari işletmesinin iktisadi ve mali durumunu, borç ve alacak ilişkilerini ve her hesap dönemi içinde elde edilen neticeleri, bu Kanuna göre açıkça görülebilir bir şekilde ortaya koymak zorundadır. </vt:lpstr>
      <vt:lpstr>PowerPoint Sunusu</vt:lpstr>
      <vt:lpstr>Defter Tutma Usulü</vt:lpstr>
      <vt:lpstr>PowerPoint Sunusu</vt:lpstr>
      <vt:lpstr>Defterlerin Zayi Olması</vt:lpstr>
      <vt:lpstr>11. Hukuk Dairesi, 3.4.2018, E. 2016/10098, K. 2018/2351</vt:lpstr>
      <vt:lpstr>11. Hukuk Dairesi, 5.12.2016 E. 2016/1, K. 2016/9288</vt:lpstr>
      <vt:lpstr>Ticarî Defterlerin Kanıt Olması (HMK m. 222)</vt:lpstr>
      <vt:lpstr>PowerPoint Sunusu</vt:lpstr>
      <vt:lpstr>PowerPoint Sunusu</vt:lpstr>
      <vt:lpstr>PowerPoint Sunusu</vt:lpstr>
      <vt:lpstr>PowerPoint Sunusu</vt:lpstr>
      <vt:lpstr>19. Hukuk Dairesi, 1.2.2018, E. 2016/14382, K. 2018/323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Ticarî Defterler</dc:title>
  <dc:creator>h</dc:creator>
  <cp:lastModifiedBy>h</cp:lastModifiedBy>
  <cp:revision>16</cp:revision>
  <dcterms:created xsi:type="dcterms:W3CDTF">2018-12-30T08:48:33Z</dcterms:created>
  <dcterms:modified xsi:type="dcterms:W3CDTF">2018-12-30T11:06:29Z</dcterms:modified>
</cp:coreProperties>
</file>