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6"/>
  </p:notesMasterIdLst>
  <p:sldIdLst>
    <p:sldId id="364" r:id="rId2"/>
    <p:sldId id="366" r:id="rId3"/>
    <p:sldId id="367" r:id="rId4"/>
    <p:sldId id="368" r:id="rId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FCFCF"/>
    <a:srgbClr val="BAC5D0"/>
    <a:srgbClr val="FFFEEF"/>
    <a:srgbClr val="FF9900"/>
    <a:srgbClr val="FFFF00"/>
    <a:srgbClr val="00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68" autoAdjust="0"/>
    <p:restoredTop sz="87346" autoAdjust="0"/>
  </p:normalViewPr>
  <p:slideViewPr>
    <p:cSldViewPr>
      <p:cViewPr varScale="1">
        <p:scale>
          <a:sx n="73" d="100"/>
          <a:sy n="73" d="100"/>
        </p:scale>
        <p:origin x="113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F15732-6E12-43E2-8349-5547518F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C49FD0-8C85-4C12-998C-EF74E828B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2867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CB3932C-FA9D-46F7-9814-A4C9FBA93EEE}" type="slidenum">
              <a:rPr lang="en-US" altLang="tr-TR" smtClean="0"/>
              <a:pPr/>
              <a:t>1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07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BBE0641-94A9-4B35-9B8E-3DF6A48E2F61}" type="slidenum">
              <a:rPr lang="en-US" altLang="tr-TR" smtClean="0"/>
              <a:pPr/>
              <a:t>2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27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FB6E4F-C9D2-4612-AA8C-50A179E7453C}" type="slidenum">
              <a:rPr lang="en-US" altLang="tr-TR" smtClean="0"/>
              <a:pPr/>
              <a:t>3</a:t>
            </a:fld>
            <a:endParaRPr lang="en-US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48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982F93E-50A7-470C-87DD-85DBD690509E}" type="slidenum">
              <a:rPr lang="en-US" altLang="tr-TR" smtClean="0"/>
              <a:pPr/>
              <a:t>4</a:t>
            </a:fld>
            <a:endParaRPr lang="en-US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87AA-7BC4-4A97-BA36-18B558D655C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2103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6168-5A68-4E4E-85F8-D7AC3C2AFFF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3430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73839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66739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AB40-DB25-4611-A224-05003D21DA8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6309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BC10-1A74-4A21-AD14-21C9DE412A8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2634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A1F1-B98B-40DD-9932-40D2222B1A4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5106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A5D1-9908-4FA4-A229-FFC8C59E385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03173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867C-4569-48E7-B9A5-FE82AC17C014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9660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C712-9B9A-4F2F-BCBF-65A317FDDED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9041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F2C3-1DDF-426D-8A47-CB38B5DD7AB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2577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A842-8904-4497-B5DC-3FCED674E8C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8159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2E74-71A2-446E-ADDE-E5764AFAA81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9748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pPr>
              <a:defRPr/>
            </a:pPr>
            <a:fld id="{7C3AEB53-3CBD-4B75-B728-FFB5958EB5D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Verdana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0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900">
          <a:solidFill>
            <a:schemeClr val="tx1"/>
          </a:solidFill>
          <a:latin typeface="+mn-lt"/>
        </a:defRPr>
      </a:lvl2pPr>
      <a:lvl3pPr marL="977900" indent="-2952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00">
          <a:solidFill>
            <a:schemeClr val="tx1"/>
          </a:solidFill>
          <a:latin typeface="+mn-lt"/>
        </a:defRPr>
      </a:lvl3pPr>
      <a:lvl4pPr marL="1270000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038" indent="-29845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CAD yazılımları</a:t>
            </a:r>
          </a:p>
          <a:p>
            <a:pPr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3B Tarama  </a:t>
            </a:r>
          </a:p>
          <a:p>
            <a:pPr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Tıbbi Görüntüleme </a:t>
            </a: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(MRG, BT)</a:t>
            </a:r>
            <a:endParaRPr lang="tr-TR" sz="1800" b="1" kern="0" dirty="0">
              <a:latin typeface="Arial" charset="0"/>
              <a:cs typeface="Arial" charset="0"/>
            </a:endParaRPr>
          </a:p>
        </p:txBody>
      </p:sp>
      <p:sp>
        <p:nvSpPr>
          <p:cNvPr id="2" name="Akış Çizelgesi: Öteki İşlem 1"/>
          <p:cNvSpPr/>
          <p:nvPr/>
        </p:nvSpPr>
        <p:spPr>
          <a:xfrm>
            <a:off x="457199" y="228600"/>
            <a:ext cx="36576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Süreç?</a:t>
            </a:r>
          </a:p>
        </p:txBody>
      </p:sp>
      <p:pic>
        <p:nvPicPr>
          <p:cNvPr id="27652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4"/>
          <p:cNvSpPr/>
          <p:nvPr/>
        </p:nvSpPr>
        <p:spPr>
          <a:xfrm rot="21400377">
            <a:off x="306865" y="2542987"/>
            <a:ext cx="8623160" cy="5573608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rgbClr val="F79646">
                  <a:lumMod val="75000"/>
                </a:srgbClr>
              </a:gs>
              <a:gs pos="0">
                <a:srgbClr val="FFC000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654" name="Group 17"/>
          <p:cNvGrpSpPr>
            <a:grpSpLocks noChangeAspect="1"/>
          </p:cNvGrpSpPr>
          <p:nvPr/>
        </p:nvGrpSpPr>
        <p:grpSpPr bwMode="auto">
          <a:xfrm>
            <a:off x="438150" y="4724400"/>
            <a:ext cx="1466850" cy="1724025"/>
            <a:chOff x="6581146" y="2317132"/>
            <a:chExt cx="1741714" cy="2047043"/>
          </a:xfrm>
        </p:grpSpPr>
        <p:sp>
          <p:nvSpPr>
            <p:cNvPr id="8" name="Oval 7"/>
            <p:cNvSpPr/>
            <p:nvPr/>
          </p:nvSpPr>
          <p:spPr>
            <a:xfrm>
              <a:off x="6765873" y="3672403"/>
              <a:ext cx="1372260" cy="69177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81146" y="2317132"/>
              <a:ext cx="1741714" cy="1741683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82934" y="2368026"/>
              <a:ext cx="1556987" cy="128175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b="1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Imaging</a:t>
              </a:r>
              <a:endPara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655" name="Picture 2" descr="https://s3.amazonaws.com/dsg.files.app.content.prod/gereports/wp-content/uploads/2018/12/10150230/FISTULAGIF_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543050"/>
            <a:ext cx="44291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4"/>
          <a:stretch>
            <a:fillRect/>
          </a:stretch>
        </p:blipFill>
        <p:spPr bwMode="auto">
          <a:xfrm>
            <a:off x="4522788" y="230188"/>
            <a:ext cx="4429126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4" descr="mri for 3d printing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6364"/>
          <a:stretch>
            <a:fillRect/>
          </a:stretch>
        </p:blipFill>
        <p:spPr bwMode="auto">
          <a:xfrm>
            <a:off x="2438400" y="2933700"/>
            <a:ext cx="1743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4953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Görüntü işleme programları</a:t>
            </a: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		</a:t>
            </a:r>
            <a:r>
              <a:rPr lang="tr-TR" sz="1800" b="1" kern="0" dirty="0" err="1" smtClean="0">
                <a:latin typeface="Arial" charset="0"/>
                <a:cs typeface="Arial" charset="0"/>
              </a:rPr>
              <a:t>STL.file</a:t>
            </a:r>
            <a:r>
              <a:rPr lang="tr-TR" sz="1800" b="1" kern="0" dirty="0" smtClean="0">
                <a:latin typeface="Arial" charset="0"/>
                <a:cs typeface="Arial" charset="0"/>
              </a:rPr>
              <a:t> &amp; G-</a:t>
            </a:r>
            <a:r>
              <a:rPr lang="tr-TR" sz="1800" b="1" kern="0" dirty="0" err="1" smtClean="0">
                <a:latin typeface="Arial" charset="0"/>
                <a:cs typeface="Arial" charset="0"/>
              </a:rPr>
              <a:t>Code</a:t>
            </a:r>
            <a:endParaRPr lang="tr-TR" sz="1800" b="1" kern="0" dirty="0" smtClean="0">
              <a:latin typeface="Arial" charset="0"/>
              <a:cs typeface="Arial" charset="0"/>
            </a:endParaRP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endParaRPr lang="tr-TR" sz="1800" b="1" kern="0" dirty="0" smtClean="0">
              <a:latin typeface="Arial" charset="0"/>
              <a:cs typeface="Arial" charset="0"/>
            </a:endParaRP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- Ücretsiz yazılımlar (</a:t>
            </a:r>
            <a:r>
              <a:rPr lang="tr-TR" sz="1800" b="1" kern="0" dirty="0" err="1" smtClean="0">
                <a:latin typeface="Arial" charset="0"/>
                <a:cs typeface="Arial" charset="0"/>
              </a:rPr>
              <a:t>OctoPrint</a:t>
            </a:r>
            <a:r>
              <a:rPr lang="tr-TR" sz="1800" b="1" kern="0" dirty="0" smtClean="0">
                <a:latin typeface="Arial" charset="0"/>
                <a:cs typeface="Arial" charset="0"/>
              </a:rPr>
              <a:t>, 3D </a:t>
            </a:r>
            <a:r>
              <a:rPr lang="tr-TR" sz="1800" b="1" kern="0" dirty="0" err="1" smtClean="0">
                <a:latin typeface="Arial" charset="0"/>
                <a:cs typeface="Arial" charset="0"/>
              </a:rPr>
              <a:t>Slicer</a:t>
            </a:r>
            <a:r>
              <a:rPr lang="tr-TR" sz="1800" b="1" kern="0" dirty="0" smtClean="0">
                <a:latin typeface="Arial" charset="0"/>
                <a:cs typeface="Arial" charset="0"/>
              </a:rPr>
              <a:t>)</a:t>
            </a: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- Ücretli Yazılımlar (</a:t>
            </a:r>
            <a:r>
              <a:rPr lang="tr-TR" sz="1800" b="1" kern="0" dirty="0" err="1" smtClean="0">
                <a:latin typeface="Arial" charset="0"/>
                <a:cs typeface="Arial" charset="0"/>
              </a:rPr>
              <a:t>Materialise</a:t>
            </a:r>
            <a:r>
              <a:rPr lang="tr-TR" sz="1800" b="1" kern="0" dirty="0" smtClean="0">
                <a:latin typeface="Arial" charset="0"/>
                <a:cs typeface="Arial" charset="0"/>
              </a:rPr>
              <a:t> </a:t>
            </a:r>
            <a:r>
              <a:rPr lang="tr-TR" sz="1800" b="1" kern="0" dirty="0" err="1" smtClean="0">
                <a:latin typeface="Arial" charset="0"/>
                <a:cs typeface="Arial" charset="0"/>
              </a:rPr>
              <a:t>Mimics</a:t>
            </a:r>
            <a:r>
              <a:rPr lang="tr-TR" sz="1800" b="1" kern="0" dirty="0" smtClean="0">
                <a:latin typeface="Arial" charset="0"/>
                <a:cs typeface="Arial" charset="0"/>
              </a:rPr>
              <a:t>)</a:t>
            </a:r>
            <a:endParaRPr lang="tr-TR" sz="1800" b="1" kern="0" dirty="0">
              <a:latin typeface="Arial" charset="0"/>
              <a:cs typeface="Arial" charset="0"/>
            </a:endParaRPr>
          </a:p>
        </p:txBody>
      </p:sp>
      <p:sp>
        <p:nvSpPr>
          <p:cNvPr id="2" name="Akış Çizelgesi: Öteki İşlem 1"/>
          <p:cNvSpPr/>
          <p:nvPr/>
        </p:nvSpPr>
        <p:spPr>
          <a:xfrm>
            <a:off x="457199" y="228600"/>
            <a:ext cx="36576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Süreç?</a:t>
            </a:r>
          </a:p>
        </p:txBody>
      </p:sp>
      <p:pic>
        <p:nvPicPr>
          <p:cNvPr id="29700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4"/>
          <p:cNvSpPr/>
          <p:nvPr/>
        </p:nvSpPr>
        <p:spPr>
          <a:xfrm rot="21400377">
            <a:off x="306865" y="2542987"/>
            <a:ext cx="8623160" cy="5573608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rgbClr val="F79646">
                  <a:lumMod val="75000"/>
                </a:srgbClr>
              </a:gs>
              <a:gs pos="0">
                <a:srgbClr val="FFC000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702" name="Group 17"/>
          <p:cNvGrpSpPr>
            <a:grpSpLocks noChangeAspect="1"/>
          </p:cNvGrpSpPr>
          <p:nvPr/>
        </p:nvGrpSpPr>
        <p:grpSpPr bwMode="auto">
          <a:xfrm>
            <a:off x="438150" y="4743450"/>
            <a:ext cx="1466850" cy="1704975"/>
            <a:chOff x="6581146" y="2317132"/>
            <a:chExt cx="1741714" cy="2047043"/>
          </a:xfrm>
        </p:grpSpPr>
        <p:sp>
          <p:nvSpPr>
            <p:cNvPr id="21" name="Oval 20"/>
            <p:cNvSpPr/>
            <p:nvPr/>
          </p:nvSpPr>
          <p:spPr>
            <a:xfrm>
              <a:off x="6765873" y="3672298"/>
              <a:ext cx="1372260" cy="69187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581146" y="2317132"/>
              <a:ext cx="1741714" cy="1742083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682934" y="2399091"/>
              <a:ext cx="1556987" cy="125033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b="1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Imaging</a:t>
              </a:r>
              <a:endPara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703" name="Group 29"/>
          <p:cNvGrpSpPr>
            <a:grpSpLocks noChangeAspect="1"/>
          </p:cNvGrpSpPr>
          <p:nvPr/>
        </p:nvGrpSpPr>
        <p:grpSpPr bwMode="auto">
          <a:xfrm>
            <a:off x="1752600" y="3767138"/>
            <a:ext cx="2263775" cy="2352675"/>
            <a:chOff x="6453494" y="2317132"/>
            <a:chExt cx="1969724" cy="2047043"/>
          </a:xfrm>
        </p:grpSpPr>
        <p:sp>
          <p:nvSpPr>
            <p:cNvPr id="25" name="Oval 24"/>
            <p:cNvSpPr/>
            <p:nvPr/>
          </p:nvSpPr>
          <p:spPr>
            <a:xfrm>
              <a:off x="6453494" y="3672158"/>
              <a:ext cx="1969724" cy="69201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580573" y="2317132"/>
              <a:ext cx="1741811" cy="1741782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637206" y="2427634"/>
              <a:ext cx="1624401" cy="1227949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kern="0" dirty="0" err="1">
                  <a:solidFill>
                    <a:sysClr val="window" lastClr="FFFFFF"/>
                  </a:solidFill>
                </a:rPr>
                <a:t>Slicing</a:t>
              </a:r>
              <a:endParaRPr lang="tr-TR" sz="1200" b="1" kern="0" dirty="0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29704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20663"/>
            <a:ext cx="443706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3B Yazıcılar</a:t>
            </a: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- FDM</a:t>
            </a: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- SLA</a:t>
            </a:r>
          </a:p>
          <a:p>
            <a:pPr marL="0" indent="0"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None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- SLS</a:t>
            </a:r>
          </a:p>
        </p:txBody>
      </p:sp>
      <p:sp>
        <p:nvSpPr>
          <p:cNvPr id="2" name="Akış Çizelgesi: Öteki İşlem 1"/>
          <p:cNvSpPr/>
          <p:nvPr/>
        </p:nvSpPr>
        <p:spPr>
          <a:xfrm>
            <a:off x="457199" y="228600"/>
            <a:ext cx="36576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Süreç?</a:t>
            </a:r>
          </a:p>
        </p:txBody>
      </p:sp>
      <p:pic>
        <p:nvPicPr>
          <p:cNvPr id="31748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4"/>
          <p:cNvSpPr/>
          <p:nvPr/>
        </p:nvSpPr>
        <p:spPr>
          <a:xfrm rot="21400377">
            <a:off x="306865" y="2542987"/>
            <a:ext cx="8623160" cy="5573608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rgbClr val="F79646">
                  <a:lumMod val="75000"/>
                </a:srgbClr>
              </a:gs>
              <a:gs pos="0">
                <a:srgbClr val="FFC000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1750" name="Group 17"/>
          <p:cNvGrpSpPr>
            <a:grpSpLocks noChangeAspect="1"/>
          </p:cNvGrpSpPr>
          <p:nvPr/>
        </p:nvGrpSpPr>
        <p:grpSpPr bwMode="auto">
          <a:xfrm>
            <a:off x="438150" y="4743450"/>
            <a:ext cx="1466850" cy="1704975"/>
            <a:chOff x="6581146" y="2317132"/>
            <a:chExt cx="1741714" cy="2047043"/>
          </a:xfrm>
        </p:grpSpPr>
        <p:sp>
          <p:nvSpPr>
            <p:cNvPr id="21" name="Oval 20"/>
            <p:cNvSpPr/>
            <p:nvPr/>
          </p:nvSpPr>
          <p:spPr>
            <a:xfrm>
              <a:off x="6765873" y="3672298"/>
              <a:ext cx="1372260" cy="69187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581146" y="2317132"/>
              <a:ext cx="1741714" cy="1742083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682934" y="2399091"/>
              <a:ext cx="1556987" cy="125033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b="1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Imaging</a:t>
              </a:r>
              <a:endPara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751" name="Group 29"/>
          <p:cNvGrpSpPr>
            <a:grpSpLocks noChangeAspect="1"/>
          </p:cNvGrpSpPr>
          <p:nvPr/>
        </p:nvGrpSpPr>
        <p:grpSpPr bwMode="auto">
          <a:xfrm>
            <a:off x="1752600" y="3767138"/>
            <a:ext cx="2263775" cy="2352675"/>
            <a:chOff x="6453494" y="2317132"/>
            <a:chExt cx="1969724" cy="2047043"/>
          </a:xfrm>
        </p:grpSpPr>
        <p:sp>
          <p:nvSpPr>
            <p:cNvPr id="25" name="Oval 24"/>
            <p:cNvSpPr/>
            <p:nvPr/>
          </p:nvSpPr>
          <p:spPr>
            <a:xfrm>
              <a:off x="6453494" y="3672158"/>
              <a:ext cx="1969724" cy="69201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580573" y="2317132"/>
              <a:ext cx="1741811" cy="1741782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637206" y="2427634"/>
              <a:ext cx="1624401" cy="1227949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kern="0" dirty="0" err="1">
                  <a:solidFill>
                    <a:sysClr val="window" lastClr="FFFFFF"/>
                  </a:solidFill>
                </a:rPr>
                <a:t>Slicing</a:t>
              </a:r>
              <a:endParaRPr lang="tr-TR" sz="1200" b="1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31752" name="Group 37"/>
          <p:cNvGrpSpPr>
            <a:grpSpLocks noChangeAspect="1"/>
          </p:cNvGrpSpPr>
          <p:nvPr/>
        </p:nvGrpSpPr>
        <p:grpSpPr bwMode="auto">
          <a:xfrm>
            <a:off x="3810000" y="2971800"/>
            <a:ext cx="2492375" cy="2590800"/>
            <a:chOff x="6453494" y="2317132"/>
            <a:chExt cx="1969724" cy="2047043"/>
          </a:xfrm>
        </p:grpSpPr>
        <p:sp>
          <p:nvSpPr>
            <p:cNvPr id="29" name="Oval 28"/>
            <p:cNvSpPr/>
            <p:nvPr/>
          </p:nvSpPr>
          <p:spPr>
            <a:xfrm>
              <a:off x="6453494" y="3671793"/>
              <a:ext cx="1969724" cy="69238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581463" y="2317132"/>
              <a:ext cx="1741387" cy="1742245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624120" y="2403680"/>
              <a:ext cx="1648546" cy="129696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b="1" kern="0" dirty="0">
                  <a:solidFill>
                    <a:sysClr val="window" lastClr="FFFFFF"/>
                  </a:solidFill>
                </a:rPr>
                <a:t>3D Printing</a:t>
              </a:r>
            </a:p>
          </p:txBody>
        </p:sp>
      </p:grpSp>
      <p:pic>
        <p:nvPicPr>
          <p:cNvPr id="3175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r="13213" b="4750"/>
          <a:stretch>
            <a:fillRect/>
          </a:stretch>
        </p:blipFill>
        <p:spPr bwMode="auto">
          <a:xfrm>
            <a:off x="6389688" y="228600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536575" eaLnBrk="1" hangingPunct="1">
              <a:lnSpc>
                <a:spcPct val="150000"/>
              </a:lnSpc>
              <a:spcBef>
                <a:spcPct val="0"/>
              </a:spcBef>
              <a:buSzPct val="150000"/>
              <a:buFont typeface="Wingdings" panose="05000000000000000000" pitchFamily="2" charset="2"/>
              <a:buChar char="ü"/>
              <a:defRPr/>
            </a:pPr>
            <a:r>
              <a:rPr lang="tr-TR" sz="1800" b="1" kern="0" dirty="0" smtClean="0">
                <a:latin typeface="Arial" charset="0"/>
                <a:cs typeface="Arial" charset="0"/>
              </a:rPr>
              <a:t>Post-</a:t>
            </a:r>
            <a:r>
              <a:rPr lang="tr-TR" sz="1800" b="1" kern="0" dirty="0" err="1" smtClean="0">
                <a:latin typeface="Arial" charset="0"/>
                <a:cs typeface="Arial" charset="0"/>
              </a:rPr>
              <a:t>processing</a:t>
            </a:r>
            <a:endParaRPr lang="tr-TR" sz="1800" b="1" kern="0" dirty="0" smtClean="0">
              <a:latin typeface="Arial" charset="0"/>
              <a:cs typeface="Arial" charset="0"/>
            </a:endParaRPr>
          </a:p>
        </p:txBody>
      </p:sp>
      <p:sp>
        <p:nvSpPr>
          <p:cNvPr id="2" name="Akış Çizelgesi: Öteki İşlem 1"/>
          <p:cNvSpPr/>
          <p:nvPr/>
        </p:nvSpPr>
        <p:spPr>
          <a:xfrm>
            <a:off x="457199" y="228600"/>
            <a:ext cx="3657601" cy="1066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Süreç?</a:t>
            </a:r>
          </a:p>
        </p:txBody>
      </p:sp>
      <p:pic>
        <p:nvPicPr>
          <p:cNvPr id="33796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8937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4"/>
          <p:cNvSpPr/>
          <p:nvPr/>
        </p:nvSpPr>
        <p:spPr>
          <a:xfrm rot="21400377">
            <a:off x="306865" y="2542987"/>
            <a:ext cx="8623160" cy="5573608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gradFill flip="none" rotWithShape="1">
            <a:gsLst>
              <a:gs pos="63000">
                <a:srgbClr val="F79646">
                  <a:lumMod val="75000"/>
                </a:srgbClr>
              </a:gs>
              <a:gs pos="0">
                <a:srgbClr val="FFC000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222692" lon="18162154" rev="4074046"/>
            </a:camera>
            <a:lightRig rig="threePt" dir="t"/>
          </a:scene3d>
          <a:sp3d extrusionH="254000">
            <a:bevelT w="190500" h="508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3798" name="Group 17"/>
          <p:cNvGrpSpPr>
            <a:grpSpLocks noChangeAspect="1"/>
          </p:cNvGrpSpPr>
          <p:nvPr/>
        </p:nvGrpSpPr>
        <p:grpSpPr bwMode="auto">
          <a:xfrm>
            <a:off x="438150" y="4743450"/>
            <a:ext cx="1466850" cy="1704975"/>
            <a:chOff x="6581146" y="2317132"/>
            <a:chExt cx="1741714" cy="2047043"/>
          </a:xfrm>
        </p:grpSpPr>
        <p:sp>
          <p:nvSpPr>
            <p:cNvPr id="8" name="Oval 7"/>
            <p:cNvSpPr/>
            <p:nvPr/>
          </p:nvSpPr>
          <p:spPr>
            <a:xfrm>
              <a:off x="6765873" y="3672298"/>
              <a:ext cx="1372260" cy="69187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81146" y="2317132"/>
              <a:ext cx="1741714" cy="1742083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82934" y="2399091"/>
              <a:ext cx="1556987" cy="125033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b="1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Imaging</a:t>
              </a:r>
              <a:endParaRPr lang="en-US" sz="14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799" name="Group 29"/>
          <p:cNvGrpSpPr>
            <a:grpSpLocks noChangeAspect="1"/>
          </p:cNvGrpSpPr>
          <p:nvPr/>
        </p:nvGrpSpPr>
        <p:grpSpPr bwMode="auto">
          <a:xfrm>
            <a:off x="1752600" y="3767138"/>
            <a:ext cx="2263775" cy="2352675"/>
            <a:chOff x="6453494" y="2317132"/>
            <a:chExt cx="1969724" cy="2047043"/>
          </a:xfrm>
        </p:grpSpPr>
        <p:sp>
          <p:nvSpPr>
            <p:cNvPr id="13" name="Oval 12"/>
            <p:cNvSpPr/>
            <p:nvPr/>
          </p:nvSpPr>
          <p:spPr>
            <a:xfrm>
              <a:off x="6453494" y="3672158"/>
              <a:ext cx="1969724" cy="69201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80573" y="2317132"/>
              <a:ext cx="1741811" cy="1741782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37206" y="2427634"/>
              <a:ext cx="1624401" cy="1227949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200" b="1" kern="0" dirty="0" err="1">
                  <a:solidFill>
                    <a:sysClr val="window" lastClr="FFFFFF"/>
                  </a:solidFill>
                </a:rPr>
                <a:t>Slicing</a:t>
              </a:r>
              <a:endParaRPr lang="tr-TR" sz="1200" b="1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33800" name="Group 37"/>
          <p:cNvGrpSpPr>
            <a:grpSpLocks noChangeAspect="1"/>
          </p:cNvGrpSpPr>
          <p:nvPr/>
        </p:nvGrpSpPr>
        <p:grpSpPr bwMode="auto">
          <a:xfrm>
            <a:off x="3810000" y="2971800"/>
            <a:ext cx="2492375" cy="2590800"/>
            <a:chOff x="6453494" y="2317132"/>
            <a:chExt cx="1969724" cy="2047043"/>
          </a:xfrm>
        </p:grpSpPr>
        <p:sp>
          <p:nvSpPr>
            <p:cNvPr id="17" name="Oval 16"/>
            <p:cNvSpPr/>
            <p:nvPr/>
          </p:nvSpPr>
          <p:spPr>
            <a:xfrm>
              <a:off x="6453494" y="3671793"/>
              <a:ext cx="1969724" cy="692382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81463" y="2317132"/>
              <a:ext cx="1741387" cy="1742245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24120" y="2403680"/>
              <a:ext cx="1648546" cy="129696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b="1" kern="0" dirty="0">
                  <a:solidFill>
                    <a:sysClr val="window" lastClr="FFFFFF"/>
                  </a:solidFill>
                </a:rPr>
                <a:t>3D Printing</a:t>
              </a:r>
            </a:p>
          </p:txBody>
        </p:sp>
      </p:grpSp>
      <p:grpSp>
        <p:nvGrpSpPr>
          <p:cNvPr id="33801" name="Group 23"/>
          <p:cNvGrpSpPr>
            <a:grpSpLocks noChangeAspect="1"/>
          </p:cNvGrpSpPr>
          <p:nvPr/>
        </p:nvGrpSpPr>
        <p:grpSpPr bwMode="auto">
          <a:xfrm>
            <a:off x="6096000" y="2101850"/>
            <a:ext cx="2743200" cy="2851150"/>
            <a:chOff x="6453494" y="2317132"/>
            <a:chExt cx="1969724" cy="2047043"/>
          </a:xfrm>
        </p:grpSpPr>
        <p:sp>
          <p:nvSpPr>
            <p:cNvPr id="21" name="Oval 20"/>
            <p:cNvSpPr/>
            <p:nvPr/>
          </p:nvSpPr>
          <p:spPr>
            <a:xfrm>
              <a:off x="6453494" y="3671189"/>
              <a:ext cx="1969724" cy="692986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581161" y="2317132"/>
              <a:ext cx="1741747" cy="1741582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637016" y="2396917"/>
              <a:ext cx="1665374" cy="1297068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b="1" kern="0" dirty="0">
                  <a:solidFill>
                    <a:sysClr val="window" lastClr="FFFFFF"/>
                  </a:solidFill>
                </a:rPr>
                <a:t>Product</a:t>
              </a:r>
              <a:endParaRPr lang="en-US" b="1" kern="0" dirty="0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3802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>
            <a:fillRect/>
          </a:stretch>
        </p:blipFill>
        <p:spPr bwMode="auto">
          <a:xfrm>
            <a:off x="4278313" y="420688"/>
            <a:ext cx="18351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49225"/>
            <a:ext cx="25320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17743</TotalTime>
  <Words>51</Words>
  <Application>Microsoft Office PowerPoint</Application>
  <PresentationFormat>Ekran Gösterisi (4:3)</PresentationFormat>
  <Paragraphs>32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Verdana</vt:lpstr>
      <vt:lpstr>Wingdings</vt:lpstr>
      <vt:lpstr>Profile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Çağdaş</cp:lastModifiedBy>
  <cp:revision>484</cp:revision>
  <cp:lastPrinted>1601-01-01T00:00:00Z</cp:lastPrinted>
  <dcterms:created xsi:type="dcterms:W3CDTF">1601-01-01T00:00:00Z</dcterms:created>
  <dcterms:modified xsi:type="dcterms:W3CDTF">2019-12-23T08:09:46Z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