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9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95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4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01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70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50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60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99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71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60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F1B3-6ADE-4559-9EEC-B463183C15A5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0269A-3980-44B1-930D-CEE0FE6D61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7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Bir süt işletmesinde atıkların katma değerli ürünlere dönüştürülebilmesi için izlenmesi gereken yöntemlerin tartışılması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248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654" y="1271833"/>
            <a:ext cx="10515600" cy="4351338"/>
          </a:xfrm>
        </p:spPr>
        <p:txBody>
          <a:bodyPr/>
          <a:lstStyle/>
          <a:p>
            <a:r>
              <a:rPr lang="tr-TR" dirty="0" err="1" smtClean="0"/>
              <a:t>Valorizasyon</a:t>
            </a:r>
            <a:r>
              <a:rPr lang="tr-TR" dirty="0" smtClean="0"/>
              <a:t> örnekleri</a:t>
            </a:r>
          </a:p>
          <a:p>
            <a:r>
              <a:rPr lang="tr-TR" dirty="0" smtClean="0"/>
              <a:t>Piyasa analiz modelleri</a:t>
            </a:r>
          </a:p>
          <a:p>
            <a:r>
              <a:rPr lang="tr-TR" dirty="0" smtClean="0"/>
              <a:t>Yatırımın geri dönüş süresi (</a:t>
            </a:r>
            <a:r>
              <a:rPr lang="tr-TR" dirty="0" err="1" smtClean="0"/>
              <a:t>ROI</a:t>
            </a:r>
            <a:r>
              <a:rPr lang="tr-TR" dirty="0" smtClean="0"/>
              <a:t>) hesabı</a:t>
            </a:r>
          </a:p>
          <a:p>
            <a:r>
              <a:rPr lang="tr-TR" dirty="0" smtClean="0"/>
              <a:t>Örnek işletme analizi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4984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Bir süt işletmesinde atıkların katma değerli ürünlere dönüştürülebilmesi için izlenmesi gereken yöntemlerin tartışılması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süt işletmesinde atıkların katma değerli ürünlere dönüştürülebilmesi için izlenmesi gereken yöntemlerin tartışılması</dc:title>
  <dc:creator>süt</dc:creator>
  <cp:lastModifiedBy>süt</cp:lastModifiedBy>
  <cp:revision>1</cp:revision>
  <dcterms:created xsi:type="dcterms:W3CDTF">2021-09-03T19:22:10Z</dcterms:created>
  <dcterms:modified xsi:type="dcterms:W3CDTF">2021-09-03T19:22:16Z</dcterms:modified>
</cp:coreProperties>
</file>