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9"/>
  </p:notesMasterIdLst>
  <p:handoutMasterIdLst>
    <p:handoutMasterId r:id="rId10"/>
  </p:handoutMasterIdLst>
  <p:sldIdLst>
    <p:sldId id="573" r:id="rId2"/>
    <p:sldId id="625" r:id="rId3"/>
    <p:sldId id="626" r:id="rId4"/>
    <p:sldId id="628" r:id="rId5"/>
    <p:sldId id="627" r:id="rId6"/>
    <p:sldId id="629" r:id="rId7"/>
    <p:sldId id="623" r:id="rId8"/>
  </p:sldIdLst>
  <p:sldSz cx="12192000" cy="6858000"/>
  <p:notesSz cx="6858000" cy="9144000"/>
  <p:defaultTextStyle>
    <a:defPPr rtl="0">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DBED569-4797-4DF1-A0F4-6AAB3CD982D8}" styleName="Açık Stil 3 - Vurgu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8B1032C-EA38-4F05-BA0D-38AFFFC7BED3}" styleName="Açık Stil 3 - Vurgu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Açık Stil 3 - Vurgu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10A1B5D5-9B99-4C35-A422-299274C87663}" styleName="Orta Stil 1 - Vurgu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A488322-F2BA-4B5B-9748-0D474271808F}" styleName="Orta Stil 3 - Vurgu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6D9F66E-5EB9-4882-86FB-DCBF35E3C3E4}" styleName="Orta Stil 4 - Vurgu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91EBBBCC-DAD2-459C-BE2E-F6DE35CF9A28}" styleName="Koyu Stil 2 - Vurgu 3/Vurgu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757" autoAdjust="0"/>
    <p:restoredTop sz="94660"/>
  </p:normalViewPr>
  <p:slideViewPr>
    <p:cSldViewPr snapToGrid="0">
      <p:cViewPr varScale="1">
        <p:scale>
          <a:sx n="88" d="100"/>
          <a:sy n="88" d="100"/>
        </p:scale>
        <p:origin x="322" y="67"/>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88" d="100"/>
          <a:sy n="88" d="100"/>
        </p:scale>
        <p:origin x="307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2ACCE82-DC69-432C-BABD-63E5257FC9F5}" type="datetime1">
              <a:rPr lang="tr-TR" smtClean="0"/>
              <a:t>7.05.2020</a:t>
            </a:fld>
            <a:endParaRPr lang="tr-TR" dirty="0"/>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DF9922-981B-48BE-96E8-A46794BAA7ED}" type="slidenum">
              <a:rPr lang="tr-TR" smtClean="0"/>
              <a:t>‹#›</a:t>
            </a:fld>
            <a:endParaRPr lang="tr-TR" dirty="0"/>
          </a:p>
        </p:txBody>
      </p:sp>
    </p:spTree>
    <p:extLst>
      <p:ext uri="{BB962C8B-B14F-4D97-AF65-F5344CB8AC3E}">
        <p14:creationId xmlns:p14="http://schemas.microsoft.com/office/powerpoint/2010/main" val="2811124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noProof="0" dirty="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9142D3-BDF4-467D-910A-DF82338AE250}" type="datetime1">
              <a:rPr lang="tr-TR" smtClean="0"/>
              <a:pPr/>
              <a:t>7.05.2020</a:t>
            </a:fld>
            <a:endParaRPr lang="tr-TR"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tr-TR" noProof="0" dirty="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tr-TR" noProof="0" dirty="0" smtClean="0"/>
              <a:t>Asıl metin stillerini düzenlemek için tıklayın</a:t>
            </a:r>
          </a:p>
          <a:p>
            <a:pPr lvl="1" rtl="0"/>
            <a:r>
              <a:rPr lang="tr-TR" noProof="0" dirty="0" smtClean="0"/>
              <a:t>İkinci düzey</a:t>
            </a:r>
          </a:p>
          <a:p>
            <a:pPr lvl="2" rtl="0"/>
            <a:r>
              <a:rPr lang="tr-TR" noProof="0" dirty="0" smtClean="0"/>
              <a:t>Üçüncü düzey</a:t>
            </a:r>
          </a:p>
          <a:p>
            <a:pPr lvl="3" rtl="0"/>
            <a:r>
              <a:rPr lang="tr-TR" noProof="0" dirty="0" smtClean="0"/>
              <a:t>Dördüncü düzey</a:t>
            </a:r>
          </a:p>
          <a:p>
            <a:pPr lvl="4" rtl="0"/>
            <a:r>
              <a:rPr lang="tr-TR" noProof="0" dirty="0" smtClean="0"/>
              <a:t>Beşinci düzey</a:t>
            </a:r>
            <a:endParaRPr lang="tr-TR" noProof="0" dirty="0"/>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noProof="0"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93B0CF2-7F87-4E02-A248-870047730F99}" type="slidenum">
              <a:rPr lang="tr-TR" noProof="0" smtClean="0"/>
              <a:t>‹#›</a:t>
            </a:fld>
            <a:endParaRPr lang="tr-TR" noProof="0" dirty="0"/>
          </a:p>
        </p:txBody>
      </p:sp>
    </p:spTree>
    <p:extLst>
      <p:ext uri="{BB962C8B-B14F-4D97-AF65-F5344CB8AC3E}">
        <p14:creationId xmlns:p14="http://schemas.microsoft.com/office/powerpoint/2010/main" val="361498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1">
        <a:schemeClr val="bg1"/>
      </p:bgRef>
    </p:bg>
    <p:spTree>
      <p:nvGrpSpPr>
        <p:cNvPr id="1" name=""/>
        <p:cNvGrpSpPr/>
        <p:nvPr/>
      </p:nvGrpSpPr>
      <p:grpSpPr>
        <a:xfrm>
          <a:off x="0" y="0"/>
          <a:ext cx="0" cy="0"/>
          <a:chOff x="0" y="0"/>
          <a:chExt cx="0" cy="0"/>
        </a:xfrm>
      </p:grpSpPr>
      <p:grpSp>
        <p:nvGrpSpPr>
          <p:cNvPr id="10" name="Grup 9"/>
          <p:cNvGrpSpPr/>
          <p:nvPr/>
        </p:nvGrpSpPr>
        <p:grpSpPr>
          <a:xfrm>
            <a:off x="0" y="6208894"/>
            <a:ext cx="12192000" cy="649106"/>
            <a:chOff x="0" y="6208894"/>
            <a:chExt cx="12192000" cy="649106"/>
          </a:xfrm>
        </p:grpSpPr>
        <p:sp>
          <p:nvSpPr>
            <p:cNvPr id="2" name="Dikdörtgen 1"/>
            <p:cNvSpPr/>
            <p:nvPr/>
          </p:nvSpPr>
          <p:spPr>
            <a:xfrm>
              <a:off x="3048" y="6220178"/>
              <a:ext cx="12188952" cy="637822"/>
            </a:xfrm>
            <a:prstGeom prst="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tr-TR" noProof="0" dirty="0"/>
            </a:p>
          </p:txBody>
        </p:sp>
        <p:cxnSp>
          <p:nvCxnSpPr>
            <p:cNvPr id="7" name="Düz Bağlayıcı 6"/>
            <p:cNvCxnSpPr/>
            <p:nvPr/>
          </p:nvCxnSpPr>
          <p:spPr>
            <a:xfrm>
              <a:off x="0" y="6208894"/>
              <a:ext cx="1219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5" name="Düz Bağlayıcı 4"/>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Düz Bağlayıcı 10"/>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sp>
        <p:nvSpPr>
          <p:cNvPr id="9" name="Başlık 8"/>
          <p:cNvSpPr>
            <a:spLocks noGrp="1"/>
          </p:cNvSpPr>
          <p:nvPr>
            <p:ph type="ctrTitle"/>
          </p:nvPr>
        </p:nvSpPr>
        <p:spPr>
          <a:xfrm>
            <a:off x="711200" y="1371600"/>
            <a:ext cx="10468864" cy="1828800"/>
          </a:xfrm>
          <a:ln>
            <a:noFill/>
          </a:ln>
        </p:spPr>
        <p:txBody>
          <a:bodyPr vert="horz" tIns="0" rIns="18288" bIns="0" rtlCol="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tx2"/>
                </a:solidFill>
                <a:effectLst/>
                <a:latin typeface="+mj-lt"/>
                <a:ea typeface="+mj-ea"/>
                <a:cs typeface="+mj-cs"/>
              </a:defRPr>
            </a:lvl1pPr>
          </a:lstStyle>
          <a:p>
            <a:pPr rtl="0"/>
            <a:r>
              <a:rPr lang="tr-TR" noProof="0" smtClean="0"/>
              <a:t>Asıl başlık stili için tıklatın</a:t>
            </a:r>
            <a:endParaRPr kumimoji="0" lang="tr-TR" noProof="0" dirty="0"/>
          </a:p>
        </p:txBody>
      </p:sp>
      <p:sp>
        <p:nvSpPr>
          <p:cNvPr id="17" name="Alt Başlık 16"/>
          <p:cNvSpPr>
            <a:spLocks noGrp="1"/>
          </p:cNvSpPr>
          <p:nvPr>
            <p:ph type="subTitle" idx="1"/>
          </p:nvPr>
        </p:nvSpPr>
        <p:spPr>
          <a:xfrm>
            <a:off x="711200" y="3228536"/>
            <a:ext cx="10472928" cy="1752600"/>
          </a:xfrm>
        </p:spPr>
        <p:txBody>
          <a:bodyPr lIns="0" rIns="18288" rtlCol="0"/>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rtl="0"/>
            <a:r>
              <a:rPr lang="tr-TR" noProof="0" smtClean="0"/>
              <a:t>Asıl alt başlık stilini düzenlemek için tıklayın</a:t>
            </a:r>
            <a:endParaRPr kumimoji="0" lang="tr-TR" noProof="0" dirty="0"/>
          </a:p>
        </p:txBody>
      </p:sp>
      <p:sp>
        <p:nvSpPr>
          <p:cNvPr id="30" name="Tarih Yer Tutucusu 29"/>
          <p:cNvSpPr>
            <a:spLocks noGrp="1"/>
          </p:cNvSpPr>
          <p:nvPr>
            <p:ph type="dt" sz="half" idx="10"/>
          </p:nvPr>
        </p:nvSpPr>
        <p:spPr/>
        <p:txBody>
          <a:bodyPr rtlCol="0"/>
          <a:lstStyle/>
          <a:p>
            <a:pPr rtl="0"/>
            <a:fld id="{54DFDFD8-D7F7-4EA0-9E92-CC83D76048F5}" type="datetime1">
              <a:rPr lang="tr-TR" noProof="0" smtClean="0"/>
              <a:t>7.05.2020</a:t>
            </a:fld>
            <a:endParaRPr lang="tr-TR" noProof="0" dirty="0"/>
          </a:p>
        </p:txBody>
      </p:sp>
      <p:sp>
        <p:nvSpPr>
          <p:cNvPr id="19" name="Alt Bilgi Yer Tutucusu 18"/>
          <p:cNvSpPr>
            <a:spLocks noGrp="1"/>
          </p:cNvSpPr>
          <p:nvPr>
            <p:ph type="ftr" sz="quarter" idx="11"/>
          </p:nvPr>
        </p:nvSpPr>
        <p:spPr/>
        <p:txBody>
          <a:bodyPr rtlCol="0"/>
          <a:lstStyle/>
          <a:p>
            <a:pPr rtl="0"/>
            <a:r>
              <a:rPr lang="tr-TR" noProof="0" dirty="0" smtClean="0"/>
              <a:t>Alt bilgi ekle</a:t>
            </a:r>
            <a:endParaRPr lang="tr-TR" noProof="0" dirty="0"/>
          </a:p>
        </p:txBody>
      </p:sp>
      <p:sp>
        <p:nvSpPr>
          <p:cNvPr id="27" name="Slayt Numarası Yer Tutucusu 2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298082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smtClean="0"/>
              <a:t>Asıl başlık stili için tıklatın</a:t>
            </a:r>
            <a:endParaRPr kumimoji="0" lang="tr-TR" noProof="0" dirty="0"/>
          </a:p>
        </p:txBody>
      </p:sp>
      <p:sp>
        <p:nvSpPr>
          <p:cNvPr id="3" name="Dikey Metin Yer Tutucusu 2"/>
          <p:cNvSpPr>
            <a:spLocks noGrp="1"/>
          </p:cNvSpPr>
          <p:nvPr>
            <p:ph type="body" orient="vert" idx="1"/>
          </p:nvPr>
        </p:nvSpPr>
        <p:spPr/>
        <p:txBody>
          <a:bodyPr vert="eaVert" rtlCol="0"/>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Tarih Yer Tutucusu 3"/>
          <p:cNvSpPr>
            <a:spLocks noGrp="1"/>
          </p:cNvSpPr>
          <p:nvPr>
            <p:ph type="dt" sz="half" idx="10"/>
          </p:nvPr>
        </p:nvSpPr>
        <p:spPr/>
        <p:txBody>
          <a:bodyPr rtlCol="0"/>
          <a:lstStyle/>
          <a:p>
            <a:pPr rtl="0"/>
            <a:fld id="{32F3240C-5877-429D-B2A7-07D24758D3C0}" type="datetime1">
              <a:rPr lang="tr-TR" noProof="0" smtClean="0"/>
              <a:t>7.05.2020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a:t>
            </a:r>
            <a:endParaRPr lang="tr-TR" noProof="0" dirty="0"/>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87777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914402"/>
            <a:ext cx="2743200" cy="5211763"/>
          </a:xfrm>
        </p:spPr>
        <p:txBody>
          <a:bodyPr vert="eaVert" rtlCol="0"/>
          <a:lstStyle/>
          <a:p>
            <a:pPr rtl="0"/>
            <a:r>
              <a:rPr lang="tr-TR" noProof="0" smtClean="0"/>
              <a:t>Asıl başlık stili için tıklatın</a:t>
            </a:r>
            <a:endParaRPr kumimoji="0" lang="tr-TR" noProof="0" dirty="0"/>
          </a:p>
        </p:txBody>
      </p:sp>
      <p:sp>
        <p:nvSpPr>
          <p:cNvPr id="3" name="Dikey Metin Yer Tutucusu 2"/>
          <p:cNvSpPr>
            <a:spLocks noGrp="1"/>
          </p:cNvSpPr>
          <p:nvPr>
            <p:ph type="body" orient="vert" idx="1"/>
          </p:nvPr>
        </p:nvSpPr>
        <p:spPr>
          <a:xfrm>
            <a:off x="609600" y="914402"/>
            <a:ext cx="8026400" cy="5211763"/>
          </a:xfrm>
        </p:spPr>
        <p:txBody>
          <a:bodyPr vert="eaVert" rtlCol="0"/>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Tarih Yer Tutucusu 3"/>
          <p:cNvSpPr>
            <a:spLocks noGrp="1"/>
          </p:cNvSpPr>
          <p:nvPr>
            <p:ph type="dt" sz="half" idx="10"/>
          </p:nvPr>
        </p:nvSpPr>
        <p:spPr/>
        <p:txBody>
          <a:bodyPr rtlCol="0"/>
          <a:lstStyle/>
          <a:p>
            <a:pPr rtl="0"/>
            <a:fld id="{1CA809C7-44CB-4DD0-BCDF-A52895BB0140}" type="datetime1">
              <a:rPr lang="tr-TR" noProof="0" smtClean="0"/>
              <a:t>7.05.2020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a:t>
            </a:r>
            <a:endParaRPr lang="tr-TR" noProof="0" dirty="0"/>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36975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smtClean="0"/>
              <a:t>Asıl başlık stili için tıklatın</a:t>
            </a:r>
            <a:endParaRPr kumimoji="0" lang="tr-TR" noProof="0" dirty="0"/>
          </a:p>
        </p:txBody>
      </p:sp>
      <p:sp>
        <p:nvSpPr>
          <p:cNvPr id="3" name="İçerik Yer Tutucusu 2"/>
          <p:cNvSpPr>
            <a:spLocks noGrp="1"/>
          </p:cNvSpPr>
          <p:nvPr>
            <p:ph idx="1"/>
          </p:nvPr>
        </p:nvSpPr>
        <p:spPr/>
        <p:txBody>
          <a:bodyPr rtlCol="0"/>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Tarih Yer Tutucusu 3"/>
          <p:cNvSpPr>
            <a:spLocks noGrp="1"/>
          </p:cNvSpPr>
          <p:nvPr>
            <p:ph type="dt" sz="half" idx="10"/>
          </p:nvPr>
        </p:nvSpPr>
        <p:spPr/>
        <p:txBody>
          <a:bodyPr rtlCol="0"/>
          <a:lstStyle/>
          <a:p>
            <a:pPr rtl="0"/>
            <a:fld id="{4221F93F-375D-4AF0-AD0E-F019EB13F4AE}" type="datetime1">
              <a:rPr lang="tr-TR" noProof="0" smtClean="0"/>
              <a:t>7.05.2020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a:t>
            </a:r>
            <a:endParaRPr lang="tr-TR" noProof="0" dirty="0"/>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4816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707136" y="1316736"/>
            <a:ext cx="10363200" cy="1362456"/>
          </a:xfrm>
          <a:ln>
            <a:noFill/>
          </a:ln>
        </p:spPr>
        <p:txBody>
          <a:bodyPr vert="horz" tIns="0" bIns="0" rtlCol="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tx2"/>
                </a:solidFill>
                <a:effectLst/>
                <a:latin typeface="+mj-lt"/>
                <a:ea typeface="+mj-ea"/>
                <a:cs typeface="+mj-cs"/>
              </a:defRPr>
            </a:lvl1pPr>
          </a:lstStyle>
          <a:p>
            <a:pPr rtl="0"/>
            <a:r>
              <a:rPr lang="tr-TR" noProof="0" smtClean="0"/>
              <a:t>Asıl başlık stili için tıklatın</a:t>
            </a:r>
            <a:endParaRPr kumimoji="0" lang="tr-TR" noProof="0" dirty="0"/>
          </a:p>
        </p:txBody>
      </p:sp>
      <p:sp>
        <p:nvSpPr>
          <p:cNvPr id="3" name="Metin Yer Tutucusu 2"/>
          <p:cNvSpPr>
            <a:spLocks noGrp="1"/>
          </p:cNvSpPr>
          <p:nvPr>
            <p:ph type="body" idx="1"/>
          </p:nvPr>
        </p:nvSpPr>
        <p:spPr>
          <a:xfrm>
            <a:off x="707136" y="2704664"/>
            <a:ext cx="10363200" cy="1509712"/>
          </a:xfrm>
        </p:spPr>
        <p:txBody>
          <a:bodyPr lIns="45720" rIns="45720" rtlCol="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rtl="0" eaLnBrk="1" latinLnBrk="0" hangingPunct="1"/>
            <a:r>
              <a:rPr lang="tr-TR" noProof="0" smtClean="0"/>
              <a:t>Asıl metin stillerini düzenle</a:t>
            </a:r>
          </a:p>
        </p:txBody>
      </p:sp>
      <p:sp>
        <p:nvSpPr>
          <p:cNvPr id="4" name="Tarih Yer Tutucusu 3"/>
          <p:cNvSpPr>
            <a:spLocks noGrp="1"/>
          </p:cNvSpPr>
          <p:nvPr>
            <p:ph type="dt" sz="half" idx="10"/>
          </p:nvPr>
        </p:nvSpPr>
        <p:spPr/>
        <p:txBody>
          <a:bodyPr rtlCol="0"/>
          <a:lstStyle/>
          <a:p>
            <a:pPr rtl="0"/>
            <a:fld id="{22199C05-117E-4720-822E-941CC8903464}" type="datetime1">
              <a:rPr lang="tr-TR" noProof="0" smtClean="0"/>
              <a:t>7.05.2020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a:t>
            </a:r>
            <a:endParaRPr lang="tr-TR" noProof="0" dirty="0"/>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5319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rtlCol="0"/>
          <a:lstStyle/>
          <a:p>
            <a:pPr rtl="0"/>
            <a:r>
              <a:rPr lang="tr-TR" noProof="0" smtClean="0"/>
              <a:t>Asıl başlık stili için tıklatın</a:t>
            </a:r>
            <a:endParaRPr kumimoji="0" lang="tr-TR" noProof="0" dirty="0"/>
          </a:p>
        </p:txBody>
      </p:sp>
      <p:sp>
        <p:nvSpPr>
          <p:cNvPr id="3" name="İçerik Yer Tutucusu 2"/>
          <p:cNvSpPr>
            <a:spLocks noGrp="1"/>
          </p:cNvSpPr>
          <p:nvPr>
            <p:ph sz="half" idx="1"/>
          </p:nvPr>
        </p:nvSpPr>
        <p:spPr>
          <a:xfrm>
            <a:off x="609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İçerik Yer Tutucusu 3"/>
          <p:cNvSpPr>
            <a:spLocks noGrp="1"/>
          </p:cNvSpPr>
          <p:nvPr>
            <p:ph sz="half" idx="2"/>
          </p:nvPr>
        </p:nvSpPr>
        <p:spPr>
          <a:xfrm>
            <a:off x="6197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5" name="Tarih Yer Tutucusu 4"/>
          <p:cNvSpPr>
            <a:spLocks noGrp="1"/>
          </p:cNvSpPr>
          <p:nvPr>
            <p:ph type="dt" sz="half" idx="10"/>
          </p:nvPr>
        </p:nvSpPr>
        <p:spPr/>
        <p:txBody>
          <a:bodyPr rtlCol="0"/>
          <a:lstStyle/>
          <a:p>
            <a:pPr rtl="0"/>
            <a:fld id="{463EBEF9-3980-4384-80D3-EB4BD5F6AADC}" type="datetime1">
              <a:rPr lang="tr-TR" noProof="0" smtClean="0"/>
              <a:t>7.05.2020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a:t>
            </a:r>
            <a:endParaRPr lang="tr-TR" noProof="0" dirty="0"/>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0901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tIns="45720" rtlCol="0" anchor="b"/>
          <a:lstStyle>
            <a:lvl1pPr>
              <a:defRPr/>
            </a:lvl1pPr>
          </a:lstStyle>
          <a:p>
            <a:pPr rtl="0"/>
            <a:r>
              <a:rPr lang="tr-TR" noProof="0" smtClean="0"/>
              <a:t>Asıl başlık stili için tıklatın</a:t>
            </a:r>
            <a:endParaRPr kumimoji="0" lang="tr-TR" noProof="0" dirty="0"/>
          </a:p>
        </p:txBody>
      </p:sp>
      <p:sp>
        <p:nvSpPr>
          <p:cNvPr id="3" name="Metin Yer Tutucusu 2"/>
          <p:cNvSpPr>
            <a:spLocks noGrp="1"/>
          </p:cNvSpPr>
          <p:nvPr>
            <p:ph type="body" idx="1"/>
          </p:nvPr>
        </p:nvSpPr>
        <p:spPr>
          <a:xfrm>
            <a:off x="609600" y="1855248"/>
            <a:ext cx="5386917" cy="659352"/>
          </a:xfrm>
        </p:spPr>
        <p:txBody>
          <a:bodyPr lIns="45720" tIns="0" rIns="45720" bIns="0" rtlCol="0" anchor="ctr">
            <a:noAutofit/>
          </a:bodyP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smtClean="0"/>
              <a:t>Asıl metin stillerini düzenle</a:t>
            </a:r>
          </a:p>
        </p:txBody>
      </p:sp>
      <p:sp>
        <p:nvSpPr>
          <p:cNvPr id="5" name="İçerik Yer Tutucusu 4"/>
          <p:cNvSpPr>
            <a:spLocks noGrp="1"/>
          </p:cNvSpPr>
          <p:nvPr>
            <p:ph sz="quarter" idx="2"/>
          </p:nvPr>
        </p:nvSpPr>
        <p:spPr>
          <a:xfrm>
            <a:off x="609600" y="2514600"/>
            <a:ext cx="5386917"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Metin Yer Tutucusu 3"/>
          <p:cNvSpPr>
            <a:spLocks noGrp="1"/>
          </p:cNvSpPr>
          <p:nvPr>
            <p:ph type="body" sz="half" idx="3"/>
          </p:nvPr>
        </p:nvSpPr>
        <p:spPr>
          <a:xfrm>
            <a:off x="6193368" y="1859758"/>
            <a:ext cx="5389033" cy="654843"/>
          </a:xfrm>
        </p:spPr>
        <p:txBody>
          <a:bodyPr lIns="45720" tIns="0" rIns="45720" bIns="0" rtlCol="0" anchor="ct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smtClean="0"/>
              <a:t>Asıl metin stillerini düzenle</a:t>
            </a:r>
          </a:p>
        </p:txBody>
      </p:sp>
      <p:sp>
        <p:nvSpPr>
          <p:cNvPr id="6" name="İçerik Yer Tutucusu 5"/>
          <p:cNvSpPr>
            <a:spLocks noGrp="1"/>
          </p:cNvSpPr>
          <p:nvPr>
            <p:ph sz="quarter" idx="4"/>
          </p:nvPr>
        </p:nvSpPr>
        <p:spPr>
          <a:xfrm>
            <a:off x="6193368" y="2514600"/>
            <a:ext cx="5389033"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7" name="Tarih Yer Tutucusu 6"/>
          <p:cNvSpPr>
            <a:spLocks noGrp="1"/>
          </p:cNvSpPr>
          <p:nvPr>
            <p:ph type="dt" sz="half" idx="10"/>
          </p:nvPr>
        </p:nvSpPr>
        <p:spPr/>
        <p:txBody>
          <a:bodyPr rtlCol="0"/>
          <a:lstStyle/>
          <a:p>
            <a:pPr rtl="0"/>
            <a:fld id="{FBF9A8E6-B37F-47AF-A703-2BCBC9943932}" type="datetime1">
              <a:rPr lang="tr-TR" noProof="0" smtClean="0"/>
              <a:t>7.05.2020</a:t>
            </a:fld>
            <a:endParaRPr lang="tr-TR" noProof="0" dirty="0"/>
          </a:p>
        </p:txBody>
      </p:sp>
      <p:sp>
        <p:nvSpPr>
          <p:cNvPr id="8" name="Alt Bilgi Yer Tutucusu 7"/>
          <p:cNvSpPr>
            <a:spLocks noGrp="1"/>
          </p:cNvSpPr>
          <p:nvPr>
            <p:ph type="ftr" sz="quarter" idx="11"/>
          </p:nvPr>
        </p:nvSpPr>
        <p:spPr/>
        <p:txBody>
          <a:bodyPr rtlCol="0"/>
          <a:lstStyle/>
          <a:p>
            <a:pPr rtl="0"/>
            <a:r>
              <a:rPr lang="tr-TR" noProof="0" dirty="0" smtClean="0"/>
              <a:t>Alt bilgi ekle</a:t>
            </a:r>
            <a:endParaRPr lang="tr-TR" noProof="0" dirty="0"/>
          </a:p>
        </p:txBody>
      </p:sp>
      <p:sp>
        <p:nvSpPr>
          <p:cNvPr id="9" name="Slayt Numarası Yer Tutucusu 8"/>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25018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1074400" cy="1143000"/>
          </a:xfrm>
        </p:spPr>
        <p:txBody>
          <a:bodyPr vert="horz" tIns="45720" bIns="0" rtlCol="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pPr rtl="0"/>
            <a:r>
              <a:rPr lang="tr-TR" noProof="0" smtClean="0"/>
              <a:t>Asıl başlık stili için tıklatın</a:t>
            </a:r>
            <a:endParaRPr kumimoji="0" lang="tr-TR" noProof="0" dirty="0"/>
          </a:p>
        </p:txBody>
      </p:sp>
      <p:sp>
        <p:nvSpPr>
          <p:cNvPr id="3" name="Tarih Yer Tutucusu 2"/>
          <p:cNvSpPr>
            <a:spLocks noGrp="1"/>
          </p:cNvSpPr>
          <p:nvPr>
            <p:ph type="dt" sz="half" idx="10"/>
          </p:nvPr>
        </p:nvSpPr>
        <p:spPr/>
        <p:txBody>
          <a:bodyPr rtlCol="0"/>
          <a:lstStyle/>
          <a:p>
            <a:pPr rtl="0"/>
            <a:fld id="{96F71D90-410C-4B16-9BFD-EA0ECDF43110}" type="datetime1">
              <a:rPr lang="tr-TR" noProof="0" smtClean="0"/>
              <a:t>7.05.2020</a:t>
            </a:fld>
            <a:endParaRPr lang="tr-TR" noProof="0" dirty="0"/>
          </a:p>
        </p:txBody>
      </p:sp>
      <p:sp>
        <p:nvSpPr>
          <p:cNvPr id="4" name="Alt Bilgi Yer Tutucusu 3"/>
          <p:cNvSpPr>
            <a:spLocks noGrp="1"/>
          </p:cNvSpPr>
          <p:nvPr>
            <p:ph type="ftr" sz="quarter" idx="11"/>
          </p:nvPr>
        </p:nvSpPr>
        <p:spPr/>
        <p:txBody>
          <a:bodyPr rtlCol="0"/>
          <a:lstStyle/>
          <a:p>
            <a:pPr rtl="0"/>
            <a:r>
              <a:rPr lang="tr-TR" noProof="0" dirty="0" smtClean="0"/>
              <a:t>Alt bilgi ekle</a:t>
            </a:r>
            <a:endParaRPr lang="tr-TR" noProof="0" dirty="0"/>
          </a:p>
        </p:txBody>
      </p:sp>
      <p:sp>
        <p:nvSpPr>
          <p:cNvPr id="5" name="Slayt Numarası Yer Tutucusu 4"/>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071814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Tarih Yer Tutucusu 1"/>
          <p:cNvSpPr>
            <a:spLocks noGrp="1"/>
          </p:cNvSpPr>
          <p:nvPr>
            <p:ph type="dt" sz="half" idx="10"/>
          </p:nvPr>
        </p:nvSpPr>
        <p:spPr/>
        <p:txBody>
          <a:bodyPr rtlCol="0"/>
          <a:lstStyle/>
          <a:p>
            <a:pPr rtl="0"/>
            <a:fld id="{0B0A6C1C-4434-4E26-A555-54E57ED65A8F}" type="datetime1">
              <a:rPr lang="tr-TR" noProof="0" smtClean="0"/>
              <a:t>7.05.2020</a:t>
            </a:fld>
            <a:endParaRPr lang="tr-TR" noProof="0" dirty="0"/>
          </a:p>
        </p:txBody>
      </p:sp>
      <p:sp>
        <p:nvSpPr>
          <p:cNvPr id="3" name="Alt Bilgi Yer Tutucusu 2"/>
          <p:cNvSpPr>
            <a:spLocks noGrp="1"/>
          </p:cNvSpPr>
          <p:nvPr>
            <p:ph type="ftr" sz="quarter" idx="11"/>
          </p:nvPr>
        </p:nvSpPr>
        <p:spPr/>
        <p:txBody>
          <a:bodyPr rtlCol="0"/>
          <a:lstStyle/>
          <a:p>
            <a:pPr rtl="0"/>
            <a:r>
              <a:rPr lang="tr-TR" noProof="0" dirty="0" smtClean="0"/>
              <a:t>Alt bilgi ekle</a:t>
            </a:r>
            <a:endParaRPr lang="tr-TR" noProof="0" dirty="0"/>
          </a:p>
        </p:txBody>
      </p:sp>
      <p:sp>
        <p:nvSpPr>
          <p:cNvPr id="4" name="Slayt Numarası Yer Tutucusu 3"/>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252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914400" y="514352"/>
            <a:ext cx="3657600" cy="1162050"/>
          </a:xfrm>
        </p:spPr>
        <p:txBody>
          <a:bodyPr lIns="0" rtlCol="0" anchor="b">
            <a:noAutofit/>
          </a:bodyPr>
          <a:lstStyle>
            <a:lvl1pPr algn="l" rtl="0">
              <a:spcBef>
                <a:spcPct val="0"/>
              </a:spcBef>
              <a:buNone/>
              <a:defRPr sz="2600" b="0">
                <a:ln>
                  <a:noFill/>
                </a:ln>
                <a:solidFill>
                  <a:schemeClr val="tx2"/>
                </a:solidFill>
                <a:effectLst/>
                <a:latin typeface="+mj-lt"/>
                <a:ea typeface="+mj-ea"/>
                <a:cs typeface="+mj-cs"/>
              </a:defRPr>
            </a:lvl1pPr>
          </a:lstStyle>
          <a:p>
            <a:pPr rtl="0"/>
            <a:r>
              <a:rPr lang="tr-TR" noProof="0" smtClean="0"/>
              <a:t>Asıl başlık stili için tıklatın</a:t>
            </a:r>
            <a:endParaRPr kumimoji="0" lang="tr-TR" noProof="0" dirty="0"/>
          </a:p>
        </p:txBody>
      </p:sp>
      <p:sp>
        <p:nvSpPr>
          <p:cNvPr id="4" name="İçerik Yer Tutucusu 3"/>
          <p:cNvSpPr>
            <a:spLocks noGrp="1"/>
          </p:cNvSpPr>
          <p:nvPr>
            <p:ph sz="half" idx="1"/>
          </p:nvPr>
        </p:nvSpPr>
        <p:spPr>
          <a:xfrm>
            <a:off x="4766733" y="1676400"/>
            <a:ext cx="6815667" cy="4572000"/>
          </a:xfrm>
        </p:spPr>
        <p:txBody>
          <a:bodyPr tIns="0" rtlCol="0"/>
          <a:lstStyle>
            <a:lvl1pPr>
              <a:defRPr sz="2800"/>
            </a:lvl1pPr>
            <a:lvl2pPr>
              <a:defRPr sz="2600"/>
            </a:lvl2pPr>
            <a:lvl3pPr>
              <a:defRPr sz="2400"/>
            </a:lvl3pPr>
            <a:lvl4pPr>
              <a:defRPr sz="2000"/>
            </a:lvl4pPr>
            <a:lvl5pPr>
              <a:defRPr sz="18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3" name="Metin Yer Tutucusu 2"/>
          <p:cNvSpPr>
            <a:spLocks noGrp="1"/>
          </p:cNvSpPr>
          <p:nvPr>
            <p:ph type="body" idx="2"/>
          </p:nvPr>
        </p:nvSpPr>
        <p:spPr>
          <a:xfrm>
            <a:off x="914400" y="1676400"/>
            <a:ext cx="3657600" cy="4572000"/>
          </a:xfrm>
        </p:spPr>
        <p:txBody>
          <a:bodyPr lIns="18288" rIns="18288" rtlCol="0"/>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rtl="0" eaLnBrk="1" latinLnBrk="0" hangingPunct="1"/>
            <a:r>
              <a:rPr lang="tr-TR" noProof="0" smtClean="0"/>
              <a:t>Asıl metin stillerini düzenle</a:t>
            </a:r>
          </a:p>
        </p:txBody>
      </p:sp>
      <p:sp>
        <p:nvSpPr>
          <p:cNvPr id="5" name="Tarih Yer Tutucusu 4"/>
          <p:cNvSpPr>
            <a:spLocks noGrp="1"/>
          </p:cNvSpPr>
          <p:nvPr>
            <p:ph type="dt" sz="half" idx="10"/>
          </p:nvPr>
        </p:nvSpPr>
        <p:spPr/>
        <p:txBody>
          <a:bodyPr rtlCol="0"/>
          <a:lstStyle/>
          <a:p>
            <a:pPr rtl="0"/>
            <a:fld id="{7E6386DA-5C92-4A73-B0CF-808D08079677}" type="datetime1">
              <a:rPr lang="tr-TR" noProof="0" smtClean="0"/>
              <a:t>7.05.2020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a:t>
            </a:r>
            <a:endParaRPr lang="tr-TR" noProof="0" dirty="0"/>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99192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Resim Yazısı İçeren Resim">
    <p:spTree>
      <p:nvGrpSpPr>
        <p:cNvPr id="1" name=""/>
        <p:cNvGrpSpPr/>
        <p:nvPr/>
      </p:nvGrpSpPr>
      <p:grpSpPr>
        <a:xfrm>
          <a:off x="0" y="0"/>
          <a:ext cx="0" cy="0"/>
          <a:chOff x="0" y="0"/>
          <a:chExt cx="0" cy="0"/>
        </a:xfrm>
      </p:grpSpPr>
      <p:sp>
        <p:nvSpPr>
          <p:cNvPr id="9" name="Kesik ve Tek Köşesi Yuvarlak Dikdörtgen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12" name="Dik Üçgen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2" name="Başlık 1"/>
          <p:cNvSpPr>
            <a:spLocks noGrp="1"/>
          </p:cNvSpPr>
          <p:nvPr>
            <p:ph type="title"/>
          </p:nvPr>
        </p:nvSpPr>
        <p:spPr>
          <a:xfrm>
            <a:off x="812800" y="1176997"/>
            <a:ext cx="2950464" cy="1582621"/>
          </a:xfrm>
        </p:spPr>
        <p:txBody>
          <a:bodyPr vert="horz" lIns="45720" tIns="45720" rIns="45720" bIns="45720" rtlCol="0" anchor="b"/>
          <a:lstStyle>
            <a:lvl1pPr algn="l">
              <a:buNone/>
              <a:defRPr sz="2000" b="1">
                <a:solidFill>
                  <a:schemeClr val="tx2"/>
                </a:solidFill>
              </a:defRPr>
            </a:lvl1pPr>
          </a:lstStyle>
          <a:p>
            <a:pPr rtl="0"/>
            <a:r>
              <a:rPr lang="tr-TR" noProof="0" smtClean="0"/>
              <a:t>Asıl başlık stili için tıklatın</a:t>
            </a:r>
            <a:endParaRPr kumimoji="0" lang="tr-TR" noProof="0" dirty="0"/>
          </a:p>
        </p:txBody>
      </p:sp>
      <p:sp>
        <p:nvSpPr>
          <p:cNvPr id="3" name="Resim Yer Tutucusu 2" descr="Resim eklemek için boş yer tutucu. Yer tutucuya tıklayın ve eklemek istediğiniz resmi seçin"/>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rtlCol="0"/>
          <a:lstStyle>
            <a:lvl1pPr marL="0" indent="0">
              <a:buNone/>
              <a:defRPr sz="3200"/>
            </a:lvl1pPr>
          </a:lstStyle>
          <a:p>
            <a:pPr rtl="0"/>
            <a:r>
              <a:rPr lang="tr-TR" noProof="0" smtClean="0"/>
              <a:t>Resim eklemek için simgeyi tıklatın</a:t>
            </a:r>
            <a:endParaRPr kumimoji="0" lang="tr-TR" noProof="0" dirty="0"/>
          </a:p>
        </p:txBody>
      </p:sp>
      <p:sp>
        <p:nvSpPr>
          <p:cNvPr id="4" name="Metin Yer Tutucusu 3"/>
          <p:cNvSpPr>
            <a:spLocks noGrp="1"/>
          </p:cNvSpPr>
          <p:nvPr>
            <p:ph type="body" sz="half" idx="2"/>
          </p:nvPr>
        </p:nvSpPr>
        <p:spPr>
          <a:xfrm>
            <a:off x="812800" y="2828785"/>
            <a:ext cx="2946400" cy="2179320"/>
          </a:xfrm>
        </p:spPr>
        <p:txBody>
          <a:bodyPr lIns="64008" rIns="45720" bIns="45720" rtlCol="0" anchor="t"/>
          <a:lstStyle>
            <a:lvl1pPr marL="0" indent="0" algn="l">
              <a:spcBef>
                <a:spcPts val="250"/>
              </a:spcBef>
              <a:buFontTx/>
              <a:buNone/>
              <a:defRPr sz="1300"/>
            </a:lvl1pPr>
            <a:lvl2pPr>
              <a:defRPr sz="1200"/>
            </a:lvl2pPr>
            <a:lvl3pPr>
              <a:defRPr sz="1000"/>
            </a:lvl3pPr>
            <a:lvl4pPr>
              <a:defRPr sz="900"/>
            </a:lvl4pPr>
            <a:lvl5pPr>
              <a:defRPr sz="900"/>
            </a:lvl5pPr>
          </a:lstStyle>
          <a:p>
            <a:pPr lvl="0" rtl="0" eaLnBrk="1" latinLnBrk="0" hangingPunct="1"/>
            <a:r>
              <a:rPr lang="tr-TR" noProof="0" smtClean="0"/>
              <a:t>Asıl metin stillerini düzenle</a:t>
            </a:r>
          </a:p>
        </p:txBody>
      </p:sp>
      <p:sp>
        <p:nvSpPr>
          <p:cNvPr id="5" name="Tarih Yer Tutucusu 4"/>
          <p:cNvSpPr>
            <a:spLocks noGrp="1"/>
          </p:cNvSpPr>
          <p:nvPr>
            <p:ph type="dt" sz="half" idx="10"/>
          </p:nvPr>
        </p:nvSpPr>
        <p:spPr/>
        <p:txBody>
          <a:bodyPr rtlCol="0"/>
          <a:lstStyle/>
          <a:p>
            <a:pPr rtl="0"/>
            <a:fld id="{B3B9E368-D9EF-4D44-84F6-E0AB247D1959}" type="datetime1">
              <a:rPr lang="tr-TR" noProof="0" smtClean="0"/>
              <a:t>7.05.2020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a:t>
            </a:r>
            <a:endParaRPr lang="tr-TR" noProof="0" dirty="0"/>
          </a:p>
        </p:txBody>
      </p:sp>
      <p:sp>
        <p:nvSpPr>
          <p:cNvPr id="7" name="Slayt Numarası Yer Tutucusu 6"/>
          <p:cNvSpPr>
            <a:spLocks noGrp="1"/>
          </p:cNvSpPr>
          <p:nvPr>
            <p:ph type="sldNum" sz="quarter" idx="12"/>
          </p:nvPr>
        </p:nvSpPr>
        <p:spPr>
          <a:xfrm>
            <a:off x="10769600" y="6356351"/>
            <a:ext cx="812800" cy="365125"/>
          </a:xfrm>
        </p:spPr>
        <p:txBody>
          <a:bodyPr rtlCol="0"/>
          <a:lstStyle/>
          <a:p>
            <a:pPr rtl="0"/>
            <a:fld id="{401CF334-2D5C-4859-84A6-CA7E6E43FAEB}" type="slidenum">
              <a:rPr lang="tr-TR" noProof="0" smtClean="0"/>
              <a:t>‹#›</a:t>
            </a:fld>
            <a:endParaRPr lang="tr-TR" noProof="0" dirty="0"/>
          </a:p>
        </p:txBody>
      </p:sp>
      <p:sp>
        <p:nvSpPr>
          <p:cNvPr id="10" name="Serbest 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11" name="Serbest 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Tree>
    <p:extLst>
      <p:ext uri="{BB962C8B-B14F-4D97-AF65-F5344CB8AC3E}">
        <p14:creationId xmlns:p14="http://schemas.microsoft.com/office/powerpoint/2010/main" val="2519624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25" name="Grup 24"/>
          <p:cNvGrpSpPr/>
          <p:nvPr/>
        </p:nvGrpSpPr>
        <p:grpSpPr>
          <a:xfrm>
            <a:off x="-29028" y="-7144"/>
            <a:ext cx="12240731" cy="6879658"/>
            <a:chOff x="0" y="-21658"/>
            <a:chExt cx="12240731" cy="6879658"/>
          </a:xfrm>
        </p:grpSpPr>
        <p:sp>
          <p:nvSpPr>
            <p:cNvPr id="26" name="Dikdörtgen 25"/>
            <p:cNvSpPr/>
            <p:nvPr/>
          </p:nvSpPr>
          <p:spPr>
            <a:xfrm>
              <a:off x="31633"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grpSp>
          <p:nvGrpSpPr>
            <p:cNvPr id="27" name="Grup 26"/>
            <p:cNvGrpSpPr/>
            <p:nvPr/>
          </p:nvGrpSpPr>
          <p:grpSpPr>
            <a:xfrm>
              <a:off x="0" y="-21658"/>
              <a:ext cx="12240731" cy="1041400"/>
              <a:chOff x="-25356" y="-7144"/>
              <a:chExt cx="12240731" cy="1041400"/>
            </a:xfrm>
          </p:grpSpPr>
          <p:sp>
            <p:nvSpPr>
              <p:cNvPr id="28" name="Serbest biçim 27"/>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29" name="Serbest Form 28"/>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grpSp>
            <p:nvGrpSpPr>
              <p:cNvPr id="31" name="Grup 30"/>
              <p:cNvGrpSpPr/>
              <p:nvPr/>
            </p:nvGrpSpPr>
            <p:grpSpPr>
              <a:xfrm>
                <a:off x="-25356" y="202408"/>
                <a:ext cx="12240731" cy="649224"/>
                <a:chOff x="-19045" y="216550"/>
                <a:chExt cx="9180548" cy="649224"/>
              </a:xfrm>
            </p:grpSpPr>
            <p:sp>
              <p:nvSpPr>
                <p:cNvPr id="32" name="Serbest Form 3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sp>
              <p:nvSpPr>
                <p:cNvPr id="33" name="Serbest Form 3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grpSp>
        </p:grpSp>
      </p:grpSp>
      <p:sp>
        <p:nvSpPr>
          <p:cNvPr id="9" name="Başlık Yer Tutucusu 8"/>
          <p:cNvSpPr>
            <a:spLocks noGrp="1"/>
          </p:cNvSpPr>
          <p:nvPr>
            <p:ph type="title"/>
          </p:nvPr>
        </p:nvSpPr>
        <p:spPr>
          <a:xfrm>
            <a:off x="609600" y="662782"/>
            <a:ext cx="10972800" cy="1184306"/>
          </a:xfrm>
          <a:prstGeom prst="rect">
            <a:avLst/>
          </a:prstGeom>
        </p:spPr>
        <p:txBody>
          <a:bodyPr vert="horz" lIns="0" rIns="0" bIns="0" rtlCol="0" anchor="b">
            <a:normAutofit/>
          </a:bodyPr>
          <a:lstStyle/>
          <a:p>
            <a:pPr rtl="0"/>
            <a:r>
              <a:rPr lang="tr-TR" noProof="0" dirty="0" smtClean="0"/>
              <a:t>Asıl başlık stilini düzenlemek için tıklayın</a:t>
            </a:r>
            <a:endParaRPr kumimoji="0" lang="tr-TR" noProof="0" dirty="0"/>
          </a:p>
        </p:txBody>
      </p:sp>
      <p:sp>
        <p:nvSpPr>
          <p:cNvPr id="30" name="Metin Yer Tutucusu 29"/>
          <p:cNvSpPr>
            <a:spLocks noGrp="1"/>
          </p:cNvSpPr>
          <p:nvPr>
            <p:ph type="body" idx="1"/>
          </p:nvPr>
        </p:nvSpPr>
        <p:spPr>
          <a:xfrm>
            <a:off x="609600" y="1935480"/>
            <a:ext cx="10972800" cy="4389120"/>
          </a:xfrm>
          <a:prstGeom prst="rect">
            <a:avLst/>
          </a:prstGeom>
        </p:spPr>
        <p:txBody>
          <a:bodyPr vert="horz" rtlCol="0">
            <a:normAutofit/>
          </a:bodyPr>
          <a:lstStyle/>
          <a:p>
            <a:pPr lvl="0" rtl="0" eaLnBrk="1" latinLnBrk="0" hangingPunct="1"/>
            <a:r>
              <a:rPr lang="tr-TR" noProof="0" dirty="0" smtClean="0"/>
              <a:t>Asıl metin stillerini düzenlemek için tıklayın</a:t>
            </a:r>
          </a:p>
          <a:p>
            <a:pPr lvl="1" rtl="0" eaLnBrk="1" latinLnBrk="0" hangingPunct="1"/>
            <a:r>
              <a:rPr lang="tr-TR" noProof="0" dirty="0" smtClean="0"/>
              <a:t>İkinci düzey</a:t>
            </a:r>
          </a:p>
          <a:p>
            <a:pPr lvl="2" rtl="0" eaLnBrk="1" latinLnBrk="0" hangingPunct="1"/>
            <a:r>
              <a:rPr lang="tr-TR" noProof="0" dirty="0" smtClean="0"/>
              <a:t>Üçüncü düzey</a:t>
            </a:r>
          </a:p>
          <a:p>
            <a:pPr lvl="3" rtl="0" eaLnBrk="1" latinLnBrk="0" hangingPunct="1"/>
            <a:r>
              <a:rPr lang="tr-TR" noProof="0" dirty="0" smtClean="0"/>
              <a:t>Dördüncü düzey</a:t>
            </a:r>
          </a:p>
          <a:p>
            <a:pPr lvl="4" rtl="0" eaLnBrk="1" latinLnBrk="0" hangingPunct="1"/>
            <a:r>
              <a:rPr lang="tr-TR" noProof="0" dirty="0" smtClean="0"/>
              <a:t>Beşinci düzey</a:t>
            </a:r>
            <a:endParaRPr lang="tr-TR" noProof="0" dirty="0"/>
          </a:p>
        </p:txBody>
      </p:sp>
      <p:sp>
        <p:nvSpPr>
          <p:cNvPr id="10" name="Tarih Yer Tutucusu 9"/>
          <p:cNvSpPr>
            <a:spLocks noGrp="1"/>
          </p:cNvSpPr>
          <p:nvPr>
            <p:ph type="dt" sz="half" idx="2"/>
          </p:nvPr>
        </p:nvSpPr>
        <p:spPr>
          <a:xfrm>
            <a:off x="609600" y="6356351"/>
            <a:ext cx="28448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fld id="{3193FE27-A740-43D0-8304-44C82B551D2A}" type="datetime1">
              <a:rPr lang="tr-TR" noProof="0" smtClean="0"/>
              <a:t>7.05.2020</a:t>
            </a:fld>
            <a:endParaRPr lang="tr-TR" noProof="0" dirty="0"/>
          </a:p>
        </p:txBody>
      </p:sp>
      <p:sp>
        <p:nvSpPr>
          <p:cNvPr id="22" name="Alt Bilgi Yer Tutucusu 21"/>
          <p:cNvSpPr>
            <a:spLocks noGrp="1"/>
          </p:cNvSpPr>
          <p:nvPr>
            <p:ph type="ftr" sz="quarter" idx="3"/>
          </p:nvPr>
        </p:nvSpPr>
        <p:spPr>
          <a:xfrm>
            <a:off x="3556000" y="6356351"/>
            <a:ext cx="44704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r>
              <a:rPr lang="tr-TR" noProof="0" dirty="0" smtClean="0"/>
              <a:t>Alt bilgi ekle</a:t>
            </a:r>
            <a:endParaRPr lang="tr-TR" noProof="0" dirty="0"/>
          </a:p>
        </p:txBody>
      </p:sp>
      <p:sp>
        <p:nvSpPr>
          <p:cNvPr id="18" name="Slayt Numarası Yer Tutucusu 17"/>
          <p:cNvSpPr>
            <a:spLocks noGrp="1"/>
          </p:cNvSpPr>
          <p:nvPr>
            <p:ph type="sldNum" sz="quarter" idx="4"/>
          </p:nvPr>
        </p:nvSpPr>
        <p:spPr>
          <a:xfrm>
            <a:off x="10566400" y="6356351"/>
            <a:ext cx="1016000" cy="365125"/>
          </a:xfrm>
          <a:prstGeom prst="rect">
            <a:avLst/>
          </a:prstGeom>
        </p:spPr>
        <p:txBody>
          <a:bodyPr vert="horz" lIns="0" tIns="0" rIns="0" bIns="0" rtlCol="0" anchor="b"/>
          <a:lstStyle>
            <a:lvl1pPr algn="r" eaLnBrk="1" latinLnBrk="0" hangingPunct="1">
              <a:defRPr kumimoji="0" sz="1100">
                <a:solidFill>
                  <a:schemeClr val="tx1"/>
                </a:solidFill>
              </a:defRPr>
            </a:lvl1pPr>
          </a:lstStyle>
          <a:p>
            <a:pPr rtl="0"/>
            <a:fld id="{401CF334-2D5C-4859-84A6-CA7E6E43FAEB}" type="slidenum">
              <a:rPr lang="tr-TR" noProof="0" smtClean="0"/>
              <a:pPr/>
              <a:t>‹#›</a:t>
            </a:fld>
            <a:endParaRPr lang="tr-TR" noProof="0" dirty="0"/>
          </a:p>
        </p:txBody>
      </p:sp>
    </p:spTree>
    <p:extLst>
      <p:ext uri="{BB962C8B-B14F-4D97-AF65-F5344CB8AC3E}">
        <p14:creationId xmlns:p14="http://schemas.microsoft.com/office/powerpoint/2010/main" val="942852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678393" y="1223482"/>
            <a:ext cx="4164859" cy="1815882"/>
          </a:xfrm>
          <a:prstGeom prst="rect">
            <a:avLst/>
          </a:prstGeom>
        </p:spPr>
        <p:txBody>
          <a:bodyPr wrap="none">
            <a:spAutoFit/>
          </a:bodyPr>
          <a:lstStyle/>
          <a:p>
            <a:pPr algn="ctr">
              <a:spcAft>
                <a:spcPts val="0"/>
              </a:spcAft>
            </a:pPr>
            <a:r>
              <a:rPr lang="tr-TR" sz="2800" b="1" kern="150" dirty="0" smtClean="0">
                <a:latin typeface="Times New Roman" panose="02020603050405020304" pitchFamily="18" charset="0"/>
                <a:ea typeface="Times New Roman" panose="02020603050405020304" pitchFamily="18" charset="0"/>
                <a:cs typeface="Times New Roman" panose="02020603050405020304" pitchFamily="18" charset="0"/>
              </a:rPr>
              <a:t>AŞÇILIK PROGRAMI</a:t>
            </a:r>
          </a:p>
          <a:p>
            <a:pPr algn="ctr">
              <a:spcAft>
                <a:spcPts val="0"/>
              </a:spcAft>
            </a:pPr>
            <a:endParaRPr lang="tr-TR" sz="2800" b="1" kern="150" dirty="0">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tr-TR" sz="2800" b="1" kern="150" dirty="0" smtClean="0">
                <a:latin typeface="Times New Roman" panose="02020603050405020304" pitchFamily="18" charset="0"/>
                <a:ea typeface="Times New Roman" panose="02020603050405020304" pitchFamily="18" charset="0"/>
                <a:cs typeface="Times New Roman" panose="02020603050405020304" pitchFamily="18" charset="0"/>
              </a:rPr>
              <a:t>YİYECEK </a:t>
            </a:r>
            <a:r>
              <a:rPr lang="tr-TR" sz="2800" b="1" kern="150" dirty="0">
                <a:latin typeface="Times New Roman" panose="02020603050405020304" pitchFamily="18" charset="0"/>
                <a:ea typeface="Times New Roman" panose="02020603050405020304" pitchFamily="18" charset="0"/>
                <a:cs typeface="Times New Roman" panose="02020603050405020304" pitchFamily="18" charset="0"/>
              </a:rPr>
              <a:t>VE </a:t>
            </a:r>
            <a:r>
              <a:rPr lang="tr-TR" sz="2800" b="1" kern="150" dirty="0" smtClean="0">
                <a:latin typeface="Times New Roman" panose="02020603050405020304" pitchFamily="18" charset="0"/>
                <a:ea typeface="Times New Roman" panose="02020603050405020304" pitchFamily="18" charset="0"/>
                <a:cs typeface="Times New Roman" panose="02020603050405020304" pitchFamily="18" charset="0"/>
              </a:rPr>
              <a:t>İÇECEK</a:t>
            </a:r>
          </a:p>
          <a:p>
            <a:pPr algn="ctr">
              <a:spcAft>
                <a:spcPts val="0"/>
              </a:spcAft>
            </a:pPr>
            <a:r>
              <a:rPr lang="tr-TR" sz="2800" b="1" kern="150" dirty="0" smtClean="0">
                <a:latin typeface="Times New Roman" panose="02020603050405020304" pitchFamily="18" charset="0"/>
                <a:ea typeface="Times New Roman" panose="02020603050405020304" pitchFamily="18" charset="0"/>
                <a:cs typeface="Times New Roman" panose="02020603050405020304" pitchFamily="18" charset="0"/>
              </a:rPr>
              <a:t> MALİYET </a:t>
            </a:r>
            <a:r>
              <a:rPr lang="tr-TR" sz="2800" b="1" kern="150" dirty="0">
                <a:latin typeface="Times New Roman" panose="02020603050405020304" pitchFamily="18" charset="0"/>
                <a:ea typeface="Times New Roman" panose="02020603050405020304" pitchFamily="18" charset="0"/>
                <a:cs typeface="Times New Roman" panose="02020603050405020304" pitchFamily="18" charset="0"/>
              </a:rPr>
              <a:t>KONTROLÜ</a:t>
            </a:r>
            <a:endParaRPr lang="tr-TR" sz="2800" kern="150" dirty="0">
              <a:latin typeface="Times New Roman" panose="02020603050405020304" pitchFamily="18" charset="0"/>
              <a:ea typeface="SimSun" panose="02010600030101010101" pitchFamily="2" charset="-122"/>
              <a:cs typeface="Mangal"/>
            </a:endParaRPr>
          </a:p>
        </p:txBody>
      </p:sp>
      <p:pic>
        <p:nvPicPr>
          <p:cNvPr id="3" name="Resim 2"/>
          <p:cNvPicPr>
            <a:picLocks noChangeAspect="1"/>
          </p:cNvPicPr>
          <p:nvPr/>
        </p:nvPicPr>
        <p:blipFill>
          <a:blip r:embed="rId2"/>
          <a:stretch>
            <a:fillRect/>
          </a:stretch>
        </p:blipFill>
        <p:spPr>
          <a:xfrm>
            <a:off x="5741398" y="3701143"/>
            <a:ext cx="6038850" cy="2778987"/>
          </a:xfrm>
          <a:prstGeom prst="rect">
            <a:avLst/>
          </a:prstGeom>
        </p:spPr>
      </p:pic>
      <p:pic>
        <p:nvPicPr>
          <p:cNvPr id="4" name="Resim 3"/>
          <p:cNvPicPr>
            <a:picLocks noChangeAspect="1"/>
          </p:cNvPicPr>
          <p:nvPr/>
        </p:nvPicPr>
        <p:blipFill>
          <a:blip r:embed="rId3"/>
          <a:stretch>
            <a:fillRect/>
          </a:stretch>
        </p:blipFill>
        <p:spPr>
          <a:xfrm>
            <a:off x="292417" y="150223"/>
            <a:ext cx="5267325" cy="3962400"/>
          </a:xfrm>
          <a:prstGeom prst="rect">
            <a:avLst/>
          </a:prstGeom>
        </p:spPr>
      </p:pic>
      <p:sp>
        <p:nvSpPr>
          <p:cNvPr id="5" name="Dikdörtgen 4"/>
          <p:cNvSpPr/>
          <p:nvPr/>
        </p:nvSpPr>
        <p:spPr>
          <a:xfrm>
            <a:off x="2160485" y="4450008"/>
            <a:ext cx="1531188" cy="523220"/>
          </a:xfrm>
          <a:prstGeom prst="rect">
            <a:avLst/>
          </a:prstGeom>
        </p:spPr>
        <p:txBody>
          <a:bodyPr wrap="none">
            <a:spAutoFit/>
          </a:bodyPr>
          <a:lstStyle/>
          <a:p>
            <a:pPr algn="ctr">
              <a:spcAft>
                <a:spcPts val="0"/>
              </a:spcAft>
            </a:pPr>
            <a:r>
              <a:rPr lang="tr-TR" sz="2800" b="1" kern="150" smtClean="0">
                <a:latin typeface="Times New Roman" panose="02020603050405020304" pitchFamily="18" charset="0"/>
                <a:ea typeface="SimSun" panose="02010600030101010101" pitchFamily="2" charset="-122"/>
                <a:cs typeface="Times New Roman" panose="02020603050405020304" pitchFamily="18" charset="0"/>
              </a:rPr>
              <a:t>KONU </a:t>
            </a:r>
            <a:r>
              <a:rPr lang="tr-TR" sz="2800" b="1" kern="150" smtClean="0">
                <a:latin typeface="Times New Roman" panose="02020603050405020304" pitchFamily="18" charset="0"/>
                <a:ea typeface="SimSun" panose="02010600030101010101" pitchFamily="2" charset="-122"/>
                <a:cs typeface="Times New Roman" panose="02020603050405020304" pitchFamily="18" charset="0"/>
              </a:rPr>
              <a:t>5</a:t>
            </a:r>
            <a:endParaRPr lang="tr-TR" sz="2800"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414966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65720" y="1123508"/>
            <a:ext cx="10574215" cy="4727320"/>
          </a:xfrm>
          <a:prstGeom prst="rect">
            <a:avLst/>
          </a:prstGeom>
        </p:spPr>
        <p:txBody>
          <a:bodyPr wrap="square">
            <a:spAutoFit/>
          </a:bodyPr>
          <a:lstStyle/>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YİYECEK İÇECEK İŞLETMELERİNDE DEPODAN ÜRÜN ÇIKARMA</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Depodan ürün çıkarma işleminde uygulanan yöntemler aşağıda özetlenmiştir.</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 FİFO (İlk Giren İlk Çıkar Yöntemi)</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Depoya ilk giren ürünün ilk olarak depodan üretime gönderilmesini esas alan yöntemdir. Burada malzemelerin alış tarihi sırasına göre kullanıldığı varsayılır. Aynı şekilde ürünün alış tarihindeki maliyeti ne ise aynı maliyet miktarından depodan çıkış işlemi gerçekleştirilir. Genellikle enflasyon sorununun yaşanmadığı ortamlarda kullanılır(Çam, 2009:509).Yiyecek içecek işletmelerinde ürünlerin çabuk tüketilmesi özelliği ve ürünlerin raf ömrünün kısa olmasından dolayı bu yöntemin uygulanması diğer yöntemlere göre daha avantajlıdır. Fakat ürünlerin alış tarihindeki maliyetlerine göre maliyet hesaplaması yapıldığı için bazı durumlarda bir dezavantaj haline de dönüşebilmektedir(</a:t>
            </a:r>
            <a:r>
              <a:rPr lang="tr-TR" kern="15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Ninemeier</a:t>
            </a: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1998:185; Abdioğlu, 2012:163-164; Demirkol, 2015:194).Örneğin yiyecek içecek işletmesinin deposunda 1500 kg pirinç </a:t>
            </a:r>
            <a:r>
              <a:rPr lang="tr-TR" kern="15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olsun.Bu</a:t>
            </a: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pirincin ilk alımı 500 kg ve fiyatı 200 TL, ikinci alınan 300 kg ve fiyatı 250 TL ve üçüncü alınan 700 kg fiyatı 300 TL olduğu kabul </a:t>
            </a:r>
            <a:r>
              <a:rPr lang="tr-TR" kern="15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edilsin.Depodan</a:t>
            </a: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talep edilen pirinç miktarının 1200 kg olduğu varsayılırsa 500 kg pirincin çıkış fiyatı 200 TL, 300 kg pirincin çıkış fiyatı 250 TL üzerinden yapılacaktır. Geriye kalan 400 kg pirincin çıkış fiyatı ise 300 TL olarak hesaplanacaktır.</a:t>
            </a:r>
            <a:endParaRPr lang="tr-TR"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4192315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87754" y="1633761"/>
            <a:ext cx="10206891" cy="3945504"/>
          </a:xfrm>
          <a:prstGeom prst="rect">
            <a:avLst/>
          </a:prstGeom>
        </p:spPr>
        <p:txBody>
          <a:bodyPr wrap="square">
            <a:spAutoFit/>
          </a:bodyPr>
          <a:lstStyle/>
          <a:p>
            <a:pPr algn="just">
              <a:lnSpc>
                <a:spcPct val="105000"/>
              </a:lnSpc>
              <a:spcAft>
                <a:spcPts val="0"/>
              </a:spcAft>
            </a:pPr>
            <a:r>
              <a:rPr lang="tr-TR" sz="2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 LİFO (Son Giren İlk Çıkar Yöntemi)</a:t>
            </a:r>
            <a:endParaRPr lang="tr-TR" sz="2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2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Bu yöntemin son satın alınan ürünlerin ilk önce kullanılacağı ve stokta kalan hammadde ve ürünlerin ilk alınan ürün olduğu esasına dayanır(Savcı, 2000:106).Depolanan malzemelerin fiyatlandırmasında son giren gruptaki ürünlerin birim fiyatı dikkate alınır. Aşırı fiyat artışlarının yaşandığı dönemlerde uygulanır(Çam, 2009:509). LİFO yöntemi FİFO yönteminin tam tersidir. Yiyecek içecek işletmelerinde dayanıklı ürünler için kullanılan bu yöntem son giren ürünün fiyatından maliyet hesaplaması yapılması uygulamasına dayanır.</a:t>
            </a:r>
            <a:endParaRPr lang="tr-TR" sz="2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2400"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193793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87754" y="1633761"/>
            <a:ext cx="10206891" cy="3945504"/>
          </a:xfrm>
          <a:prstGeom prst="rect">
            <a:avLst/>
          </a:prstGeom>
        </p:spPr>
        <p:txBody>
          <a:bodyPr wrap="square">
            <a:spAutoFit/>
          </a:bodyPr>
          <a:lstStyle/>
          <a:p>
            <a:pPr algn="just">
              <a:lnSpc>
                <a:spcPct val="105000"/>
              </a:lnSpc>
              <a:spcAft>
                <a:spcPts val="0"/>
              </a:spcAft>
            </a:pPr>
            <a:r>
              <a:rPr lang="tr-TR"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t>
            </a:r>
            <a:r>
              <a:rPr lang="tr-TR" sz="2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Ortalama Maliyet Yönetimi</a:t>
            </a:r>
            <a:endParaRPr lang="tr-TR" sz="2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2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Ortalama maliyet yöntemi farklı fiyatlardan alınan ürünlerin fiyat ortalamasını alarak maliyetinin hesaplanması esasına dayanır. Örneğin farklı fiyatlardan satın alınan bir ürünün depodan çıkarılmasında bütün giriş fiyatların ortalaması alınarak tek bir fiyat belirlenir. Böylece depodan çıkan ve stokta bulunan malzemeler belirlenen bu fiyat üzerinden işlem görür. Ortalama maliyet yönteminin kendi içerisinde; Basit Ortalama Yöntemi, Ağırlıklı Ortalama Yöntemi ve Hareketli Ağırlıklı Ortalama Yöntemi olmak üzere üç farklı uygulama bulunmaktadır(Demirkol, 2015:194; Can, 2009:64).</a:t>
            </a:r>
            <a:endParaRPr lang="tr-TR" sz="2400"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98710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29510" y="1555042"/>
            <a:ext cx="10519508" cy="3953198"/>
          </a:xfrm>
          <a:prstGeom prst="rect">
            <a:avLst/>
          </a:prstGeom>
        </p:spPr>
        <p:txBody>
          <a:bodyPr wrap="square">
            <a:spAutoFit/>
          </a:bodyPr>
          <a:lstStyle/>
          <a:p>
            <a:pPr algn="just">
              <a:lnSpc>
                <a:spcPct val="105000"/>
              </a:lnSpc>
              <a:spcAft>
                <a:spcPts val="0"/>
              </a:spcAft>
            </a:pPr>
            <a:r>
              <a:rPr lang="tr-TR" sz="2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 NİFO (İlk Gelecek İlk Çıkar Yöntemi)</a:t>
            </a:r>
            <a:endParaRPr lang="tr-TR" sz="2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2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Satın alınan ve depolanan ürünlerin bölümlerden istenmesi durumunda satın alındığı fiyatı ne olursa olsun, departmanın istediği tarihteki fiyatı üzerinden maliyetinin hesaplanması esasına dayanır. Bu yöntemde piyasa fiyatlarındaki iniş çıkışların maliyetlere yansıması işletmelerin yararına olabilir. Bunun yanı sıra ürünün satın alma fiyatı ile depodan çıkarma fiyatları arasında büyük bir farkın olması maliyetlerin gerçekleri yansıtmasına engel olabilmektedir(Çetiner, 2004:63-64).</a:t>
            </a:r>
            <a:endParaRPr lang="tr-TR" sz="2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2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2400" dirty="0"/>
          </a:p>
        </p:txBody>
      </p:sp>
    </p:spTree>
    <p:extLst>
      <p:ext uri="{BB962C8B-B14F-4D97-AF65-F5344CB8AC3E}">
        <p14:creationId xmlns:p14="http://schemas.microsoft.com/office/powerpoint/2010/main" val="1181222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59842" y="1563751"/>
            <a:ext cx="10519508" cy="3485570"/>
          </a:xfrm>
          <a:prstGeom prst="rect">
            <a:avLst/>
          </a:prstGeom>
        </p:spPr>
        <p:txBody>
          <a:bodyPr wrap="square">
            <a:spAutoFit/>
          </a:bodyPr>
          <a:lstStyle/>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4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a:t>
            </a:r>
            <a:r>
              <a:rPr lang="tr-TR" sz="2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Standart Maliyet Yöntemi</a:t>
            </a:r>
            <a:endParaRPr lang="tr-TR" sz="2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2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Bu yönteme göre yiyecek içecek işletmelerinde satın alınan hammadde ve malzemelerin standart fiyatlar üzerinden maliyet hesapları yapılır. İşletmeler tarafından piyasa fiyatları ve işletmenin geçmiş yıllarına ait veriler göz önünde bulundurularak ortalama tahmini fiyatlar belirlenir. Bu fiyatlar değişen koşullara göre güncellenir(Savcı, 2000:110; Çetiner, 2004:63).</a:t>
            </a:r>
            <a:endParaRPr lang="tr-TR" sz="2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2400" dirty="0"/>
          </a:p>
        </p:txBody>
      </p:sp>
    </p:spTree>
    <p:extLst>
      <p:ext uri="{BB962C8B-B14F-4D97-AF65-F5344CB8AC3E}">
        <p14:creationId xmlns:p14="http://schemas.microsoft.com/office/powerpoint/2010/main" val="1484137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34646" y="916243"/>
            <a:ext cx="10527323" cy="4165243"/>
          </a:xfrm>
          <a:prstGeom prst="rect">
            <a:avLst/>
          </a:prstGeom>
        </p:spPr>
        <p:txBody>
          <a:bodyPr wrap="square">
            <a:spAutoFit/>
          </a:bodyPr>
          <a:lstStyle/>
          <a:p>
            <a:pPr marL="91440" marR="91440" algn="ctr">
              <a:spcBef>
                <a:spcPts val="400"/>
              </a:spcBef>
              <a:spcAft>
                <a:spcPts val="400"/>
              </a:spcAft>
            </a:pPr>
            <a:r>
              <a:rPr lang="tr-TR" b="1" dirty="0" smtClean="0">
                <a:solidFill>
                  <a:srgbClr val="5F5F5F"/>
                </a:solidFill>
                <a:latin typeface="Arial" panose="020B0604020202020204" pitchFamily="34" charset="0"/>
                <a:ea typeface="Times New Roman" panose="02020603050405020304" pitchFamily="18" charset="0"/>
                <a:cs typeface="Times New Roman" panose="02020603050405020304" pitchFamily="18" charset="0"/>
              </a:rPr>
              <a:t>KAYNAKÇA</a:t>
            </a:r>
          </a:p>
          <a:p>
            <a:pPr marL="91440" marR="91440" algn="ctr">
              <a:spcBef>
                <a:spcPts val="400"/>
              </a:spcBef>
              <a:spcAft>
                <a:spcPts val="400"/>
              </a:spcAft>
            </a:pPr>
            <a:endParaRPr lang="tr-TR" b="1" dirty="0" smtClean="0">
              <a:solidFill>
                <a:srgbClr val="5F5F5F"/>
              </a:solidFill>
              <a:latin typeface="Arial" panose="020B060402020202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smtClean="0">
                <a:solidFill>
                  <a:srgbClr val="5F5F5F"/>
                </a:solidFill>
                <a:latin typeface="Arial" panose="020B0604020202020204" pitchFamily="34" charset="0"/>
                <a:ea typeface="Times New Roman" panose="02020603050405020304" pitchFamily="18" charset="0"/>
                <a:cs typeface="Times New Roman" panose="02020603050405020304" pitchFamily="18" charset="0"/>
              </a:rPr>
              <a:t>Denizer</a:t>
            </a: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D. (2005). Konaklama İşletmelerinde Yiyecek ve İçecek Yönetimi. Ankara: Detay Yayıncılık</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Yılmaz, Y. (2005). Yiyecek İçecek Maliyet Kontrolü. Ankara: Detay Yayıncılık.</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Sarıışık, Mehmet (2017). Yiyecek İçecek İşletmelerinde  Maliyet Kontrolü. Ankara: Detay Yayıncılık.</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Çetiner, E (2002).Konaklama İşletmelerinde Muhasebe Uygulamaları. Ankara: Gazi Yayınevi</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err="1">
                <a:solidFill>
                  <a:srgbClr val="5F5F5F"/>
                </a:solidFill>
                <a:latin typeface="Arial" panose="020B0604020202020204" pitchFamily="34" charset="0"/>
                <a:ea typeface="Times New Roman" panose="02020603050405020304" pitchFamily="18" charset="0"/>
                <a:cs typeface="Times New Roman" panose="02020603050405020304" pitchFamily="18" charset="0"/>
              </a:rPr>
              <a:t>Usal</a:t>
            </a: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 (2006).Turizm İşletmelerinde Maliyet Analizleri</a:t>
            </a:r>
            <a:r>
              <a:rPr lang="tr-TR" dirty="0" smtClean="0">
                <a:solidFill>
                  <a:srgbClr val="5F5F5F"/>
                </a:solidFill>
                <a:latin typeface="Arial" panose="020B0604020202020204" pitchFamily="34" charset="0"/>
                <a:ea typeface="Times New Roman" panose="02020603050405020304" pitchFamily="18" charset="0"/>
                <a:cs typeface="Times New Roman" panose="02020603050405020304" pitchFamily="18" charset="0"/>
              </a:rPr>
              <a:t>. Ankara</a:t>
            </a: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Detay Yayıncılık</a:t>
            </a:r>
            <a:endParaRPr lang="tr-TR" sz="1600" dirty="0">
              <a:effectLst/>
              <a:latin typeface="Verdana" panose="020B060403050404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2517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eyin fırtınası hakkında sunu">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none" rtlCol="0">
        <a:spAutoFit/>
      </a:bodyPr>
      <a:lstStyle>
        <a:defPPr>
          <a:defRPr dirty="0" err="1" smtClean="0"/>
        </a:defPPr>
      </a:lstStyle>
    </a:txDef>
  </a:objectDefaults>
  <a:extraClrSchemeLst/>
  <a:extLst>
    <a:ext uri="{05A4C25C-085E-4340-85A3-A5531E510DB2}">
      <thm15:themeFamily xmlns:thm15="http://schemas.microsoft.com/office/thememl/2012/main" name="Office_15870852_TF03460637" id="{0832DA4E-A202-43F2-A5EE-27E99C173A88}" vid="{7A43FF2D-0693-42F6-A231-BFAA64C80588}"/>
    </a:ext>
  </a:extLst>
</a:theme>
</file>

<file path=ppt/theme/theme2.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Profesyonel beyin fırtınası sunusu</Template>
  <TotalTime>5727</TotalTime>
  <Words>602</Words>
  <Application>Microsoft Office PowerPoint</Application>
  <PresentationFormat>Geniş ekran</PresentationFormat>
  <Paragraphs>39</Paragraphs>
  <Slides>7</Slides>
  <Notes>0</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7</vt:i4>
      </vt:variant>
    </vt:vector>
  </HeadingPairs>
  <TitlesOfParts>
    <vt:vector size="17" baseType="lpstr">
      <vt:lpstr>SimSun</vt:lpstr>
      <vt:lpstr>Arial</vt:lpstr>
      <vt:lpstr>Calibri</vt:lpstr>
      <vt:lpstr>Century Gothic</vt:lpstr>
      <vt:lpstr>Mangal</vt:lpstr>
      <vt:lpstr>Palatino Linotype</vt:lpstr>
      <vt:lpstr>Times New Roman</vt:lpstr>
      <vt:lpstr>Verdana</vt:lpstr>
      <vt:lpstr>Wingdings 2</vt:lpstr>
      <vt:lpstr>Beyin fırtınası hakkında sunu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Fuat Atasoy</dc:creator>
  <cp:lastModifiedBy>Fuat Atasoy</cp:lastModifiedBy>
  <cp:revision>172</cp:revision>
  <dcterms:created xsi:type="dcterms:W3CDTF">2019-11-06T14:40:35Z</dcterms:created>
  <dcterms:modified xsi:type="dcterms:W3CDTF">2020-05-07T20:03:25Z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