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TÜKETİCİ SÖZLEŞMESİNİN ŞARTLARI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 sözleşmesinin şartları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Taraf şartı</a:t>
            </a:r>
          </a:p>
          <a:p>
            <a:r>
              <a:rPr lang="tr-TR" dirty="0" smtClean="0"/>
              <a:t>Satıcı veya sağlayıcı</a:t>
            </a:r>
          </a:p>
          <a:p>
            <a:r>
              <a:rPr lang="tr-TR" dirty="0" smtClean="0"/>
              <a:t>Tüketici sözleşmesinde konu şartı</a:t>
            </a:r>
          </a:p>
          <a:p>
            <a:r>
              <a:rPr lang="tr-TR" dirty="0" smtClean="0"/>
              <a:t>Sorumlu kişiler ve sorumluluğun kapsamı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Taraf şartı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 kavramı</a:t>
            </a:r>
          </a:p>
          <a:p>
            <a:pPr lvl="1"/>
            <a:r>
              <a:rPr lang="en-US" dirty="0" err="1"/>
              <a:t>Tüketici</a:t>
            </a:r>
            <a:r>
              <a:rPr lang="en-US" dirty="0"/>
              <a:t>: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amaçlarla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 smtClean="0"/>
              <a:t>kişiyi</a:t>
            </a:r>
            <a:r>
              <a:rPr lang="tr-TR" dirty="0" smtClean="0"/>
              <a:t> … ifade eder. (TKHK m. 3/1/k)</a:t>
            </a:r>
          </a:p>
          <a:p>
            <a:pPr lvl="1"/>
            <a:r>
              <a:rPr lang="tr-TR" dirty="0" smtClean="0"/>
              <a:t>Subjektif sistemden hareket edilmiştir.</a:t>
            </a:r>
          </a:p>
          <a:p>
            <a:pPr lvl="1"/>
            <a:r>
              <a:rPr lang="tr-TR" dirty="0" smtClean="0"/>
              <a:t>Dar anlamda tüketici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6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Taraf şartı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Tüketicinin gerçek veya tüzel kişi olması imkânı</a:t>
            </a:r>
          </a:p>
          <a:p>
            <a:r>
              <a:rPr lang="tr-TR" dirty="0" smtClean="0"/>
              <a:t>Tüketicinin mal veya hizmeti ticari veya mesleki olmayan amaçlarla satın alması</a:t>
            </a:r>
          </a:p>
          <a:p>
            <a:pPr lvl="1"/>
            <a:r>
              <a:rPr lang="tr-TR" dirty="0" smtClean="0"/>
              <a:t>Ticari iş ve tüketim karinesi</a:t>
            </a:r>
          </a:p>
          <a:p>
            <a:pPr lvl="1"/>
            <a:r>
              <a:rPr lang="tr-TR" dirty="0" smtClean="0"/>
              <a:t>Karma amaçlı işlemler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8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Satıcı veya sağlayıcı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Sağlayıcı</a:t>
            </a:r>
            <a:r>
              <a:rPr lang="en-US" dirty="0"/>
              <a:t>: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kişileri</a:t>
            </a:r>
            <a:r>
              <a:rPr lang="en-US" dirty="0"/>
              <a:t> de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amaçlarla</a:t>
            </a:r>
            <a:r>
              <a:rPr lang="en-US" dirty="0"/>
              <a:t> </a:t>
            </a:r>
            <a:r>
              <a:rPr lang="en-US" dirty="0" err="1"/>
              <a:t>tüketiciye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sunanın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hesabına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kişiyi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err="1"/>
              <a:t>Satıcı</a:t>
            </a:r>
            <a:r>
              <a:rPr lang="en-US" dirty="0"/>
              <a:t>: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kişileri</a:t>
            </a:r>
            <a:r>
              <a:rPr lang="en-US" dirty="0"/>
              <a:t> de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amaçlarla</a:t>
            </a:r>
            <a:r>
              <a:rPr lang="en-US" dirty="0"/>
              <a:t> </a:t>
            </a:r>
            <a:r>
              <a:rPr lang="en-US" dirty="0" err="1"/>
              <a:t>tüketiciye</a:t>
            </a:r>
            <a:r>
              <a:rPr lang="en-US" dirty="0"/>
              <a:t> mal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mal </a:t>
            </a:r>
            <a:r>
              <a:rPr lang="en-US" dirty="0" err="1"/>
              <a:t>sunanın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hesabına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 smtClean="0"/>
              <a:t>kişiyi</a:t>
            </a:r>
            <a:r>
              <a:rPr lang="tr-TR" dirty="0"/>
              <a:t> </a:t>
            </a:r>
            <a:r>
              <a:rPr lang="tr-TR" dirty="0" smtClean="0"/>
              <a:t>…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fade eder. (TKHK m. 3/1/ı-i)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7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 veya sağlayıcı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 veya tüzel kişi olma imkânı</a:t>
            </a:r>
          </a:p>
          <a:p>
            <a:r>
              <a:rPr lang="tr-TR" dirty="0" smtClean="0"/>
              <a:t>Mal veya hizmet sunumunun meslek hâline getirilmiş olması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 sözleşmesinde konu şartı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Mal: </a:t>
            </a:r>
            <a:r>
              <a:rPr lang="en-US" dirty="0" err="1"/>
              <a:t>Alışverişe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; </a:t>
            </a:r>
            <a:r>
              <a:rPr lang="en-US" dirty="0" err="1"/>
              <a:t>taşınır</a:t>
            </a:r>
            <a:r>
              <a:rPr lang="en-US" dirty="0"/>
              <a:t> </a:t>
            </a:r>
            <a:r>
              <a:rPr lang="en-US" dirty="0" err="1"/>
              <a:t>eşya</a:t>
            </a:r>
            <a:r>
              <a:rPr lang="en-US" dirty="0"/>
              <a:t>,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tatil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taşınmaz</a:t>
            </a:r>
            <a:r>
              <a:rPr lang="en-US" dirty="0"/>
              <a:t> </a:t>
            </a:r>
            <a:r>
              <a:rPr lang="en-US" dirty="0" err="1"/>
              <a:t>mallar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kullanılmak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yazılım</a:t>
            </a:r>
            <a:r>
              <a:rPr lang="en-US" dirty="0"/>
              <a:t>, </a:t>
            </a:r>
            <a:r>
              <a:rPr lang="en-US" dirty="0" err="1"/>
              <a:t>ses</a:t>
            </a:r>
            <a:r>
              <a:rPr lang="en-US" dirty="0"/>
              <a:t>,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gayri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malları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err="1"/>
              <a:t>Hizmet</a:t>
            </a:r>
            <a:r>
              <a:rPr lang="en-US" dirty="0"/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menfaat</a:t>
            </a:r>
            <a:r>
              <a:rPr lang="en-US" dirty="0"/>
              <a:t> </a:t>
            </a:r>
            <a:r>
              <a:rPr lang="en-US" dirty="0" err="1"/>
              <a:t>karşılığında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taahhüt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mal </a:t>
            </a:r>
            <a:r>
              <a:rPr lang="en-US" dirty="0" err="1"/>
              <a:t>sağlama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 smtClean="0"/>
              <a:t>konusunu</a:t>
            </a:r>
            <a:r>
              <a:rPr lang="tr-TR" dirty="0" smtClean="0"/>
              <a:t> … </a:t>
            </a:r>
          </a:p>
          <a:p>
            <a:pPr marL="0" indent="0">
              <a:buNone/>
            </a:pPr>
            <a:r>
              <a:rPr lang="tr-TR" dirty="0" smtClean="0"/>
              <a:t>ifade eder. (TKHK m. 3/1/</a:t>
            </a:r>
            <a:r>
              <a:rPr lang="tr-TR" dirty="0" err="1" smtClean="0"/>
              <a:t>h,d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4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 kişiler ve sorumluluğun kapsamı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Üretici</a:t>
            </a:r>
          </a:p>
          <a:p>
            <a:pPr lvl="1"/>
            <a:r>
              <a:rPr lang="tr-TR" dirty="0" smtClean="0"/>
              <a:t>Üretici kavramı</a:t>
            </a:r>
          </a:p>
          <a:p>
            <a:pPr lvl="1"/>
            <a:r>
              <a:rPr lang="tr-TR" dirty="0" smtClean="0"/>
              <a:t>Üreticinin sorumluluğu</a:t>
            </a:r>
          </a:p>
          <a:p>
            <a:r>
              <a:rPr lang="tr-TR" dirty="0" smtClean="0"/>
              <a:t>Üretici gibi sorumlu olanlar (ithalatçı ve dağıtıcılar)</a:t>
            </a:r>
          </a:p>
          <a:p>
            <a:r>
              <a:rPr lang="tr-TR" dirty="0" smtClean="0"/>
              <a:t>Konut finansman kuruluşu</a:t>
            </a:r>
          </a:p>
          <a:p>
            <a:r>
              <a:rPr lang="tr-TR" dirty="0" smtClean="0"/>
              <a:t>Kredi veren</a:t>
            </a:r>
          </a:p>
          <a:p>
            <a:r>
              <a:rPr lang="tr-TR" dirty="0" smtClean="0"/>
              <a:t>Servis istasyonları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4169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445</TotalTime>
  <Words>272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Tüketici sözleşmesinin şartları</vt:lpstr>
      <vt:lpstr>Taraf şartı</vt:lpstr>
      <vt:lpstr>Taraf şartı</vt:lpstr>
      <vt:lpstr>Satıcı veya sağlayıcı</vt:lpstr>
      <vt:lpstr>Satıcı veya sağlayıcı</vt:lpstr>
      <vt:lpstr>Tüketici sözleşmesinde konu şartı</vt:lpstr>
      <vt:lpstr>Sorumlu kişiler ve sorumluluğun kapsamı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24</cp:revision>
  <dcterms:created xsi:type="dcterms:W3CDTF">2020-07-01T13:53:34Z</dcterms:created>
  <dcterms:modified xsi:type="dcterms:W3CDTF">2021-03-24T07:38:41Z</dcterms:modified>
</cp:coreProperties>
</file>