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76" d="100"/>
          <a:sy n="76" d="100"/>
        </p:scale>
        <p:origin x="18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915158" y="1992313"/>
            <a:ext cx="314541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English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for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business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life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Week</a:t>
            </a:r>
            <a:r>
              <a:rPr lang="tr-TR" b="1" dirty="0" smtClean="0">
                <a:solidFill>
                  <a:schemeClr val="accent2"/>
                </a:solidFill>
              </a:rPr>
              <a:t> 6</a:t>
            </a: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COVID_19_Break 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7</Words>
  <Application>Microsoft Office PowerPoint</Application>
  <PresentationFormat>Ekran Gösterisi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Sunusu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Asus</cp:lastModifiedBy>
  <cp:revision>74</cp:revision>
  <dcterms:created xsi:type="dcterms:W3CDTF">2009-03-22T16:38:55Z</dcterms:created>
  <dcterms:modified xsi:type="dcterms:W3CDTF">2020-05-10T19:34:48Z</dcterms:modified>
</cp:coreProperties>
</file>