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61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031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072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471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226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17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591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310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36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06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147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4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623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2509" y="540328"/>
            <a:ext cx="8354291" cy="55858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sz="3600" dirty="0" smtClean="0"/>
              <a:t>VIII.ZENGİNLEŞENİN GERİ VERME BORCU</a:t>
            </a:r>
            <a:r>
              <a:rPr lang="tr-TR" cap="all" dirty="0"/>
              <a:t>	</a:t>
            </a:r>
          </a:p>
          <a:p>
            <a:pPr marL="0" indent="0">
              <a:buNone/>
            </a:pPr>
            <a:r>
              <a:rPr lang="tr-TR" dirty="0" smtClean="0"/>
              <a:t>      1.Geri </a:t>
            </a:r>
            <a:r>
              <a:rPr lang="tr-TR" dirty="0"/>
              <a:t>verme borcunun konusu	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2.Geri </a:t>
            </a:r>
            <a:r>
              <a:rPr lang="tr-TR" dirty="0"/>
              <a:t>verme borcunun </a:t>
            </a:r>
            <a:r>
              <a:rPr lang="tr-TR" dirty="0"/>
              <a:t>kapsamı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     a)</a:t>
            </a:r>
            <a:r>
              <a:rPr lang="tr-TR" dirty="0" err="1" smtClean="0"/>
              <a:t>Kötüniyetli</a:t>
            </a:r>
            <a:r>
              <a:rPr lang="tr-TR" dirty="0" smtClean="0"/>
              <a:t> </a:t>
            </a:r>
            <a:r>
              <a:rPr lang="tr-TR" dirty="0"/>
              <a:t>zenginleşenin geri verme borcunun </a:t>
            </a:r>
            <a:r>
              <a:rPr lang="tr-TR" dirty="0" smtClean="0"/>
              <a:t>kapsamı</a:t>
            </a:r>
          </a:p>
          <a:p>
            <a:pPr marL="0" indent="0">
              <a:buNone/>
            </a:pPr>
            <a:r>
              <a:rPr lang="tr-TR" dirty="0" smtClean="0"/>
              <a:t>         b)İyiniyetli </a:t>
            </a:r>
            <a:r>
              <a:rPr lang="tr-TR" dirty="0"/>
              <a:t>zenginleşenin geri verme borcunun kapsamı	</a:t>
            </a:r>
          </a:p>
          <a:p>
            <a:pPr marL="0" indent="0">
              <a:buNone/>
            </a:pPr>
            <a:r>
              <a:rPr lang="tr-TR" dirty="0"/>
              <a:t>	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    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273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2509" y="540328"/>
            <a:ext cx="8354291" cy="55858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IX.SEBEPSİZ ZENGİNLEŞME DAVASININ AÇILAMAYACAĞI HALLER</a:t>
            </a:r>
            <a:r>
              <a:rPr lang="tr-TR" cap="all" dirty="0"/>
              <a:t>	</a:t>
            </a:r>
          </a:p>
          <a:p>
            <a:pPr marL="0" indent="0">
              <a:buNone/>
            </a:pPr>
            <a:r>
              <a:rPr lang="tr-TR" dirty="0" smtClean="0"/>
              <a:t>     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1.Zamanaşımına </a:t>
            </a:r>
            <a:r>
              <a:rPr lang="tr-TR" dirty="0"/>
              <a:t>uğramış bir borcun ifası	</a:t>
            </a:r>
          </a:p>
          <a:p>
            <a:pPr marL="0" indent="0">
              <a:buNone/>
            </a:pPr>
            <a:r>
              <a:rPr lang="tr-TR" dirty="0" smtClean="0"/>
              <a:t>     2.Ahlâkî </a:t>
            </a:r>
            <a:r>
              <a:rPr lang="tr-TR" dirty="0"/>
              <a:t>bir ödevin yerine getirilmesi	</a:t>
            </a:r>
          </a:p>
          <a:p>
            <a:pPr marL="0" indent="0">
              <a:buNone/>
            </a:pPr>
            <a:r>
              <a:rPr lang="tr-TR" dirty="0" smtClean="0"/>
              <a:t>     3.Diğer </a:t>
            </a:r>
            <a:r>
              <a:rPr lang="tr-TR" dirty="0"/>
              <a:t>eksik borçların ifası	</a:t>
            </a:r>
          </a:p>
          <a:p>
            <a:pPr marL="0" indent="0">
              <a:buNone/>
            </a:pPr>
            <a:r>
              <a:rPr lang="tr-TR" dirty="0" smtClean="0"/>
              <a:t>     4.Hukuka </a:t>
            </a:r>
            <a:r>
              <a:rPr lang="tr-TR" dirty="0"/>
              <a:t>veya ahlâka aykırı bir </a:t>
            </a:r>
            <a:r>
              <a:rPr lang="tr-TR" dirty="0" smtClean="0"/>
              <a:t>sonucun gerçekleşmesi amacıyla verilen </a:t>
            </a:r>
            <a:r>
              <a:rPr lang="tr-TR" dirty="0"/>
              <a:t>şey	</a:t>
            </a:r>
          </a:p>
          <a:p>
            <a:pPr marL="0" indent="0">
              <a:buNone/>
            </a:pPr>
            <a:r>
              <a:rPr lang="tr-TR" sz="2800" dirty="0" smtClean="0"/>
              <a:t>X.SEBEPSİZ </a:t>
            </a:r>
            <a:r>
              <a:rPr lang="tr-TR" sz="2800" dirty="0"/>
              <a:t>ZENGİNLEŞME DAVASININ ZAMANAŞIMI</a:t>
            </a:r>
            <a:r>
              <a:rPr lang="tr-TR" cap="all" dirty="0"/>
              <a:t>	</a:t>
            </a:r>
          </a:p>
          <a:p>
            <a:pPr marL="0" indent="0">
              <a:buNone/>
            </a:pPr>
            <a:r>
              <a:rPr lang="tr-TR" dirty="0"/>
              <a:t>    1.Zamanaşımı süreleri	</a:t>
            </a:r>
          </a:p>
          <a:p>
            <a:pPr marL="0" indent="0">
              <a:buNone/>
            </a:pPr>
            <a:r>
              <a:rPr lang="tr-TR" dirty="0"/>
              <a:t>	a)İki yıllık süre	</a:t>
            </a:r>
          </a:p>
          <a:p>
            <a:pPr marL="0" indent="0">
              <a:buNone/>
            </a:pPr>
            <a:r>
              <a:rPr lang="tr-TR" dirty="0"/>
              <a:t>	b)On yıllık süre	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   </a:t>
            </a:r>
            <a:r>
              <a:rPr lang="en-GB" dirty="0"/>
              <a:t>2.Sebepsiz </a:t>
            </a:r>
            <a:r>
              <a:rPr lang="en-GB" dirty="0" err="1"/>
              <a:t>zenginleşme</a:t>
            </a:r>
            <a:r>
              <a:rPr lang="en-GB" dirty="0"/>
              <a:t> </a:t>
            </a:r>
            <a:r>
              <a:rPr lang="en-GB" dirty="0" err="1"/>
              <a:t>def'î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313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2708920"/>
            <a:ext cx="8354291" cy="3392728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41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</Words>
  <Application>Microsoft Office PowerPoint</Application>
  <PresentationFormat>Ekran Gösterisi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Dalga Biçimi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Veysel Başpınar</cp:lastModifiedBy>
  <cp:revision>2</cp:revision>
  <dcterms:created xsi:type="dcterms:W3CDTF">2018-02-28T15:45:11Z</dcterms:created>
  <dcterms:modified xsi:type="dcterms:W3CDTF">2018-03-03T12:27:02Z</dcterms:modified>
</cp:coreProperties>
</file>