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5</a:t>
            </a:r>
            <a:r>
              <a:rPr lang="tr-TR" dirty="0" smtClean="0"/>
              <a:t>. Hafta</a:t>
            </a:r>
            <a:r>
              <a:rPr lang="tr-TR" smtClean="0"/>
              <a:t>: Marksizm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Yabancılaşma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İnsanın kendi etkinliğinin ve bu etkinliğin sonuçlarının/ürünlerinin insana egemen olacak biçimde nesneleşmesi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Emeğin yabancılaşması – meta fetişizmi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Yabancılaşmaya karşı mücadele?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827064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İdeoloji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Maddi emekle zihinsel emeğin ayrışması – toplumsal işbölümü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yaşamın bütünlüğünün parçalanması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İdeolojiler, maddi üretim süreçlerinde kurulan maddi ilişkilerin yansımasıdır – maddi yaşamın çarpıklığını </a:t>
            </a:r>
            <a:r>
              <a:rPr lang="tr-TR" sz="2600" dirty="0" err="1" smtClean="0"/>
              <a:t>rasyonalize</a:t>
            </a:r>
            <a:r>
              <a:rPr lang="tr-TR" sz="2600" dirty="0" smtClean="0"/>
              <a:t> eder ve örterler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Önce bilinci ideolojiden kurtarmak mümkün değildir, maddi gerçekliğin dönüşmesiyle ideoloji ortadan kalkabilir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34148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Toplumsal işbölümünde, </a:t>
            </a:r>
            <a:r>
              <a:rPr lang="tr-TR" sz="2600" dirty="0"/>
              <a:t>t</a:t>
            </a:r>
            <a:r>
              <a:rPr lang="tr-TR" sz="2600" dirty="0" smtClean="0"/>
              <a:t>oplumun ortak işlevlerini yerine getirecek olan kısım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Toplumdaki egemenlik ilişkileri devlete nasıl yansır?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Kurumsallık olarak devlet vs. aygıt olarak devlet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Devletin göreli özerkliği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81184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Marksizm hâlâ geçerli mi?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Kapitalizmin çözümleyen tek araç kutusu ve teorik çerçeve Marksizm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Bilimsellik/nesnellik ve iradecilik/öznellik sorununa çözüm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Süreklilik-kopuş diyalektiği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Hem güncel hem tarihsel olguların çözümlenmesi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</a:t>
            </a:r>
            <a:r>
              <a:rPr lang="tr-TR" sz="2600" smtClean="0"/>
              <a:t>sınıfının özneliği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3570769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ve d</a:t>
            </a:r>
            <a:r>
              <a:rPr lang="tr-TR" dirty="0" smtClean="0"/>
              <a:t>üşünsel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Aydınlanma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Sanayi üretiminin genişlemesi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Ekonomi politik – kapitalist meta üretiminin kaynağı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Felsefe – Avrupa’daki tarihsel dönüşümün anlamlandırılması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Sosyalizm – eşitsizlik ve yoksulluğa çare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4430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Aydınlanma ve Marksizm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Döngüsel değil, çizgisel bir ilerleme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İdealizmin karşıtı olarak materyalizm - Algılanabilir, düzenlenebilir ve değiştirilebilir bir düzen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Sadece teknik ilerleme değil, ekonomik ve sosyal açılımlar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Diyalektik bir materyalizm – maddi gerçeklik ile özne arasındaki etkileşim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6958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formasyon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Üretici güçler – canlı insan emeği, makineler, altyapı, kaynaklar, teknoloji ve örgütlenme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Üretim ilişkileri – Üretici güçler hangi mülkiyet ilişkileri ekseninde konumlanmıştır? Üretim araçları kimin mülkiyetindedir?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Üretim tarzı – kapitalist toplumun temeli ve üstyapı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289222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Sınıflar ve sınıf tanımı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Temel sınıflar: Ücretli işçiler / sermayedarlar / toprak sahipleri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Küçük köylülük, kamu görevlileri, meslek sahipleri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Toplumdaki belirli bir kesim kendi geçimini, çıkarını, yaşam tarzını ve kültürünü başka kesimlerden ayıran ekonomik varlık koşulları içinde yer alıyorsa bir toplumsal sınıf oluşturur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Kendinde sınıf/kendisi için sınıf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11115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 mücadelesi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Üretici güçlerle üretim ilişkileri arasındaki çelişki 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 ile sermaye sınıfı arasındaki mücadele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Temel çelişkiyi doğrudan yansıtmayan mücadeleler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 mücadelesinin siyasal biçimleri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80889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Kapitalist sömürü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Artı-değer sömürüsü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Kullanım değeri / değişim değeri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Emeğin meta biçimine bürünmesi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Ücret ilişkisi – toplumsal olarak gerekli emek zamanında ücretin değerin aşan bir değer yaratılması: artı-değer (s)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885216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Sermayenin organik bileşimi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Değişmeyen sermaye – makine, hammadde, altyapı (c)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Değişken sermaye – emek gücü (v)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Artı-değer oranı (s/v)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Kâr oranı (p=s/</a:t>
            </a:r>
            <a:r>
              <a:rPr lang="tr-TR" sz="2600" dirty="0" err="1" smtClean="0"/>
              <a:t>c+v</a:t>
            </a:r>
            <a:r>
              <a:rPr lang="tr-TR" sz="2600" dirty="0" smtClean="0"/>
              <a:t>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Kâr oranlarının azalma eğilimi</a:t>
            </a:r>
          </a:p>
          <a:p>
            <a:pPr lvl="1"/>
            <a:endParaRPr lang="tr-TR" sz="2600" dirty="0" smtClean="0"/>
          </a:p>
          <a:p>
            <a:pPr lvl="1"/>
            <a:endParaRPr lang="tr-TR" sz="2600" dirty="0" smtClean="0"/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82480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Eşitlik, özgürlük ve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Özgürleşme: bireyin değil, türsel varlık olarak insanın özgürleşmesi – komünist toplumun ileri evresinde mümkün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Eşitlik: özgürleşme sürecinin kaldıracı – özel mülkiyet karşıtlığı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Demokrasi: Eşitlik ve özgürlük mücadelesinin bir türevi – komünizm klasik anlamda demokrasinin sonlanması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6333164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</TotalTime>
  <Words>429</Words>
  <Application>Microsoft Office PowerPoint</Application>
  <PresentationFormat>Geniş ekran</PresentationFormat>
  <Paragraphs>100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Calibri</vt:lpstr>
      <vt:lpstr>Calibri Light</vt:lpstr>
      <vt:lpstr>Geçmişe bakış</vt:lpstr>
      <vt:lpstr>Siyaset Bilimi II</vt:lpstr>
      <vt:lpstr>Toplumsal ve düşünsel kaynaklar</vt:lpstr>
      <vt:lpstr>Aydınlanma ve Marksizm</vt:lpstr>
      <vt:lpstr>Toplumsal formasyon</vt:lpstr>
      <vt:lpstr>Sınıflar ve sınıf tanımı</vt:lpstr>
      <vt:lpstr>Sınıf mücadelesi</vt:lpstr>
      <vt:lpstr>Kapitalist sömürü</vt:lpstr>
      <vt:lpstr>Sermayenin organik bileşimi</vt:lpstr>
      <vt:lpstr>Eşitlik, özgürlük ve demokrasi</vt:lpstr>
      <vt:lpstr>Yabancılaşma</vt:lpstr>
      <vt:lpstr>İdeoloji</vt:lpstr>
      <vt:lpstr>Devlet</vt:lpstr>
      <vt:lpstr>Marksizm hâlâ geçerli mi?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EZGIKAYA</cp:lastModifiedBy>
  <cp:revision>18</cp:revision>
  <dcterms:created xsi:type="dcterms:W3CDTF">2018-06-19T11:27:11Z</dcterms:created>
  <dcterms:modified xsi:type="dcterms:W3CDTF">2018-06-27T15:00:47Z</dcterms:modified>
</cp:coreProperties>
</file>