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82" r:id="rId3"/>
    <p:sldId id="283" r:id="rId4"/>
    <p:sldId id="284" r:id="rId5"/>
    <p:sldId id="285" r:id="rId6"/>
    <p:sldId id="301" r:id="rId7"/>
    <p:sldId id="302" r:id="rId8"/>
    <p:sldId id="286" r:id="rId9"/>
    <p:sldId id="287" r:id="rId10"/>
    <p:sldId id="289" r:id="rId11"/>
    <p:sldId id="290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C1F3C-B894-4C83-B814-921CEDE11A1B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E8D13-5FA5-42D9-8349-362B5F46D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0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1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8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83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9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6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2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92808-5A1B-4FA5-BA70-9CB7CD5C42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60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CBCB-F436-A8E1-0A62-2811CDE27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BD87D-8556-FAEE-89DD-D89A83D0A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31749-C52A-FB93-0CF3-E86C58AF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79FF-CE90-EED6-F593-9410F897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653B-15A9-952B-E807-D49E7B5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785E-EF93-98F9-2D7D-B1740E3C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E813D-9D80-77D0-8B27-1D9ABA48E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8EAC-8BA4-395E-DF60-A51B92CC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C526-F850-5446-F633-F8A7A99A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BAD2-B074-5AC1-6534-9227E18F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99071-B3DB-F79B-EEB3-5ABEFCA20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D3978-39B5-9E15-99C8-56F4FA8C2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731DD-6EF4-F7C3-701D-6E83E2F4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10FF1-7389-C0E2-A75B-C46E01B9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47578-5A05-F495-4B11-AA66A552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3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01C1-EE89-3C98-02B6-1FE0C1B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AEFE-CC3E-079C-72DC-636461A4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463AE-1B6C-CD7F-79F0-3911B581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2C7D8-5092-25A2-7E64-1CD0DD1B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BA621-DB67-5777-97D3-0652AED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6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A6B7-474D-DB2E-72E8-4169768A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F1CAE-4C4D-CADE-D0D9-0E20ACCD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5F0A6-46AA-969E-67CB-4779D758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D44A-F18D-9E22-2AC9-43ACAD6C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2C28-DF39-7157-960E-E4E8EF42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4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4B9F-67BF-766A-9E71-3F3C8EDC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6880-6E25-5DAF-BA31-88B8823C6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0DEDA-DC88-B52F-1746-C2607DE9D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7CAD1-557E-AA91-F752-FC962117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F54A5-6C2E-2972-E857-026DA9BB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EBA02-7078-BF94-0D7C-D21EA4B3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594F-35F2-B7A3-00C6-0F47964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CFF2-12C6-BD57-1CE2-3B12CBCE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13BE2-82F2-CCF7-F029-75286D51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BE8A6-03F0-A5A6-6E74-7F94BB88A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72E95-7C4F-2373-73AA-F9A178809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C1865-05FE-2317-AF6D-716941D0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FDD2C-20EE-4472-04C3-FB9D4522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AEC67-3F2A-F7CC-B32D-FD500A1C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2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7E2D-6D28-78C1-D6BF-0CDD9DDD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F244E-6336-098E-29D4-BF081F19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CD475-21C4-525B-335F-672CB6D8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FF11D-FEB4-64BD-601F-503846F8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8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5DF55-F440-4C26-5778-8CC86C84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C3688-97ED-AD82-9434-95BFD807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33AC5-A565-77FF-7FD2-1AD47392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7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D8D4-E8DC-A326-02F0-9C3F497E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51466-DC36-E2FD-3BD9-DB7299B8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B29B-ABE4-F1EB-C82E-E403AEF6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A495C-BDFF-7720-9A7B-F91AE6A4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2FF68-811D-95F0-F71F-1994B909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E675B-2F21-CD28-E18D-7EC0CB57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CD53-BF95-7DF3-A191-FF6A94BF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6406C-D480-FA45-9E17-D4EA675B9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A9CED-9A16-934F-1740-9A4A82AB1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58140-8626-A772-DE95-EE4DC216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C41A7-B7D0-1D84-F85D-1B0DD8D4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9877B-88F0-F52F-B368-1DD08D80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671F7-34D0-FAB9-B183-B23DB03B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E54EA-3777-F9AA-F888-452930AB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BCD0-DBDD-8F4F-EC60-77CE83F18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9A30-5FC9-49F4-A816-9C35E526E58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7342D-1D98-11E0-CC03-0355DD8BA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B787-5EE1-6B9B-8CFB-DC02721C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0E29-9182-46A0-B39B-0F60208EA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DEBFCF-5967-4AAD-8FAF-983C653D6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b="167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E981D-4D85-4EEB-AABE-FFEA9A94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THE CREATION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233711" y="6501815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Pinterest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9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EC3914F5-6830-44F2-AEA3-858A4423D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889" t="11926" r="15556" b="17204"/>
          <a:stretch/>
        </p:blipFill>
        <p:spPr>
          <a:xfrm>
            <a:off x="485452" y="316219"/>
            <a:ext cx="4319000" cy="6225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44A3C-05A3-4688-BF82-29403DDC06C6}"/>
              </a:ext>
            </a:extLst>
          </p:cNvPr>
          <p:cNvSpPr txBox="1"/>
          <p:nvPr/>
        </p:nvSpPr>
        <p:spPr>
          <a:xfrm>
            <a:off x="504502" y="6319629"/>
            <a:ext cx="15103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Musescore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5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1CB2A22E-64B4-4B9B-A43D-52EA35E50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6986" b="1"/>
          <a:stretch/>
        </p:blipFill>
        <p:spPr>
          <a:xfrm>
            <a:off x="3338024" y="0"/>
            <a:ext cx="4876780" cy="6875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FFAE0E-FB11-4CAF-B775-3B4F673AA133}"/>
              </a:ext>
            </a:extLst>
          </p:cNvPr>
          <p:cNvSpPr txBox="1"/>
          <p:nvPr/>
        </p:nvSpPr>
        <p:spPr>
          <a:xfrm>
            <a:off x="133350" y="6343650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Pinterest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0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E3A170-66E9-4F41-955A-32DBA1F0E68D}"/>
              </a:ext>
            </a:extLst>
          </p:cNvPr>
          <p:cNvSpPr txBox="1"/>
          <p:nvPr/>
        </p:nvSpPr>
        <p:spPr>
          <a:xfrm>
            <a:off x="6250019" y="5661911"/>
            <a:ext cx="2119312" cy="46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 the website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Stringfixer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8" name="Content Placeholder 7" descr="Shape&#10;&#10;Description automatically generated with low confidence">
            <a:extLst>
              <a:ext uri="{FF2B5EF4-FFF2-40B4-BE49-F238E27FC236}">
                <a16:creationId xmlns:a16="http://schemas.microsoft.com/office/drawing/2014/main" id="{B1EE9812-D6DE-4945-B609-4BF5437BC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78" y="942977"/>
            <a:ext cx="2338574" cy="47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729B-5A16-4EC3-A0A5-00A2BD2A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54" y="1437092"/>
            <a:ext cx="10758548" cy="4380048"/>
          </a:xfrm>
        </p:spPr>
        <p:txBody>
          <a:bodyPr>
            <a:noAutofit/>
          </a:bodyPr>
          <a:lstStyle/>
          <a:p>
            <a:r>
              <a:rPr lang="en-GB" sz="2400" dirty="0"/>
              <a:t>In the </a:t>
            </a:r>
            <a:r>
              <a:rPr lang="en-GB" sz="2400" i="1" dirty="0"/>
              <a:t>Elder Edda </a:t>
            </a:r>
            <a:r>
              <a:rPr lang="en-GB" sz="2400" dirty="0"/>
              <a:t>a Wise Woman says:</a:t>
            </a:r>
          </a:p>
          <a:p>
            <a:pPr marL="914400" lvl="2" indent="0">
              <a:buNone/>
            </a:pPr>
            <a:r>
              <a:rPr lang="en-GB" sz="2400" dirty="0"/>
              <a:t>Of old there was nothing,</a:t>
            </a:r>
          </a:p>
          <a:p>
            <a:pPr marL="914400" lvl="2" indent="0">
              <a:buNone/>
            </a:pPr>
            <a:r>
              <a:rPr lang="en-GB" sz="2400" dirty="0"/>
              <a:t>Nor sand, nor sea, nor cool waves.</a:t>
            </a:r>
          </a:p>
          <a:p>
            <a:pPr marL="914400" lvl="2" indent="0">
              <a:buNone/>
            </a:pPr>
            <a:r>
              <a:rPr lang="en-GB" sz="2400" dirty="0"/>
              <a:t>No earth, no heaven above.</a:t>
            </a:r>
          </a:p>
          <a:p>
            <a:pPr marL="914400" lvl="2" indent="0">
              <a:buNone/>
            </a:pPr>
            <a:r>
              <a:rPr lang="en-GB" sz="2400" dirty="0"/>
              <a:t>Only the yawning chasm.</a:t>
            </a:r>
          </a:p>
          <a:p>
            <a:pPr marL="914400" lvl="2" indent="0">
              <a:buNone/>
            </a:pPr>
            <a:r>
              <a:rPr lang="en-GB" sz="2400" dirty="0"/>
              <a:t>The sun knew not her dwelling,</a:t>
            </a:r>
          </a:p>
          <a:p>
            <a:pPr marL="914400" lvl="2" indent="0">
              <a:buNone/>
            </a:pPr>
            <a:r>
              <a:rPr lang="en-GB" sz="2400" dirty="0"/>
              <a:t>Nor the moon his realm.</a:t>
            </a:r>
          </a:p>
          <a:p>
            <a:pPr marL="914400" lvl="2" indent="0">
              <a:buNone/>
            </a:pPr>
            <a:r>
              <a:rPr lang="en-GB" sz="2400" dirty="0"/>
              <a:t>The stars had not their places</a:t>
            </a:r>
          </a:p>
        </p:txBody>
      </p:sp>
    </p:spTree>
    <p:extLst>
      <p:ext uri="{BB962C8B-B14F-4D97-AF65-F5344CB8AC3E}">
        <p14:creationId xmlns:p14="http://schemas.microsoft.com/office/powerpoint/2010/main" val="419245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cave&#10;&#10;Description automatically generated with low confidence">
            <a:extLst>
              <a:ext uri="{FF2B5EF4-FFF2-40B4-BE49-F238E27FC236}">
                <a16:creationId xmlns:a16="http://schemas.microsoft.com/office/drawing/2014/main" id="{BFFFA8AD-A849-4FB7-965C-3D89D7BA3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r="1" b="1"/>
          <a:stretch/>
        </p:blipFill>
        <p:spPr>
          <a:xfrm>
            <a:off x="6952326" y="715023"/>
            <a:ext cx="4076700" cy="2573610"/>
          </a:xfrm>
          <a:prstGeom prst="rect">
            <a:avLst/>
          </a:prstGeom>
        </p:spPr>
      </p:pic>
      <p:pic>
        <p:nvPicPr>
          <p:cNvPr id="5" name="Picture 4" descr="A picture containing text, outdoor, sunset, nature&#10;&#10;Description automatically generated">
            <a:extLst>
              <a:ext uri="{FF2B5EF4-FFF2-40B4-BE49-F238E27FC236}">
                <a16:creationId xmlns:a16="http://schemas.microsoft.com/office/drawing/2014/main" id="{E8DF9BB5-262A-4FDB-B332-D8368EEAE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7" r="2" b="2"/>
          <a:stretch/>
        </p:blipFill>
        <p:spPr>
          <a:xfrm>
            <a:off x="800101" y="3560491"/>
            <a:ext cx="4076700" cy="2573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6952326" y="379056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Pinterest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800101" y="6281666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Norse</a:t>
            </a:r>
            <a:r>
              <a:rPr kumimoji="0" lang="tr-T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Mythology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mmal&#10;&#10;Description automatically generated">
            <a:extLst>
              <a:ext uri="{FF2B5EF4-FFF2-40B4-BE49-F238E27FC236}">
                <a16:creationId xmlns:a16="http://schemas.microsoft.com/office/drawing/2014/main" id="{7E41879C-CE5F-4E5C-A97D-5A1F0D86E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4" r="-1" b="18224"/>
          <a:stretch/>
        </p:blipFill>
        <p:spPr>
          <a:xfrm>
            <a:off x="800100" y="3048000"/>
            <a:ext cx="5133990" cy="2737551"/>
          </a:xfrm>
          <a:prstGeom prst="rect">
            <a:avLst/>
          </a:prstGeom>
        </p:spPr>
      </p:pic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81966313-F768-49B9-B5F7-EC3AD1AE8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152"/>
          <a:stretch/>
        </p:blipFill>
        <p:spPr>
          <a:xfrm>
            <a:off x="6671261" y="935114"/>
            <a:ext cx="5182278" cy="2737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10332755" y="383614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Pinterest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800100" y="5848750"/>
            <a:ext cx="1527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Wikipedia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991B0B44-CE1A-4AF3-AAEB-7EA08464E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10671190" y="132547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Alehorn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83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29C1730-E34F-4A18-93C1-EC0718FCC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r="6956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313486-93CD-4DC2-AC2F-9C121A0EE406}"/>
              </a:ext>
            </a:extLst>
          </p:cNvPr>
          <p:cNvSpPr txBox="1"/>
          <p:nvPr/>
        </p:nvSpPr>
        <p:spPr>
          <a:xfrm>
            <a:off x="0" y="6627168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Pinterest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3E48C6-6BC7-4E0E-BEE6-7E5E096B7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15845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681FDC-213B-4A49-8ED8-F63C9F68C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123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233579" y="6530649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Geekstra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70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owl&#10;&#10;Description automatically generated with medium confidence">
            <a:extLst>
              <a:ext uri="{FF2B5EF4-FFF2-40B4-BE49-F238E27FC236}">
                <a16:creationId xmlns:a16="http://schemas.microsoft.com/office/drawing/2014/main" id="{C1443D57-4885-4D31-AE04-BB5B2A4C8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" b="1"/>
          <a:stretch/>
        </p:blipFill>
        <p:spPr>
          <a:xfrm>
            <a:off x="800100" y="1078167"/>
            <a:ext cx="3810810" cy="470166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C4A8656-815A-4FD7-B780-71A92B9654D9}"/>
              </a:ext>
            </a:extLst>
          </p:cNvPr>
          <p:cNvSpPr txBox="1"/>
          <p:nvPr/>
        </p:nvSpPr>
        <p:spPr>
          <a:xfrm>
            <a:off x="800100" y="5845890"/>
            <a:ext cx="2311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From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the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website</a:t>
            </a:r>
            <a:r>
              <a:rPr kumimoji="0" lang="tr-T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tr-T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World </a:t>
            </a:r>
            <a:r>
              <a:rPr kumimoji="0" lang="tr-T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History</a:t>
            </a:r>
            <a:r>
              <a:rPr kumimoji="0" lang="tr-T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Encyclopedia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B43972-817E-44A0-912E-56DF6818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59" y="2956062"/>
            <a:ext cx="6727750" cy="5760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Yggdrasill and The Nine Worlds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0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Geniş ekran</PresentationFormat>
  <Paragraphs>31</Paragraphs>
  <Slides>12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Times New Roman</vt:lpstr>
      <vt:lpstr>Office Theme</vt:lpstr>
      <vt:lpstr>THE CREATION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Yggdrasill and The Nine Worlds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</dc:title>
  <dc:creator>Author</dc:creator>
  <cp:lastModifiedBy>Author</cp:lastModifiedBy>
  <cp:revision>2</cp:revision>
  <dcterms:created xsi:type="dcterms:W3CDTF">2022-06-28T20:21:01Z</dcterms:created>
  <dcterms:modified xsi:type="dcterms:W3CDTF">2023-02-26T14:45:51Z</dcterms:modified>
</cp:coreProperties>
</file>