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01296C-686A-4508-9BD6-F571CF729871}" type="datetimeFigureOut">
              <a:rPr lang="tr-TR" smtClean="0"/>
              <a:t>14.03.2020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08CE36-C5C5-465F-904B-1E581A05095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457487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01296C-686A-4508-9BD6-F571CF729871}" type="datetimeFigureOut">
              <a:rPr lang="tr-TR" smtClean="0"/>
              <a:t>14.03.2020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08CE36-C5C5-465F-904B-1E581A05095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275559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01296C-686A-4508-9BD6-F571CF729871}" type="datetimeFigureOut">
              <a:rPr lang="tr-TR" smtClean="0"/>
              <a:t>14.03.2020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08CE36-C5C5-465F-904B-1E581A05095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997753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01296C-686A-4508-9BD6-F571CF729871}" type="datetimeFigureOut">
              <a:rPr lang="tr-TR" smtClean="0"/>
              <a:t>14.03.2020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08CE36-C5C5-465F-904B-1E581A05095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930619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01296C-686A-4508-9BD6-F571CF729871}" type="datetimeFigureOut">
              <a:rPr lang="tr-TR" smtClean="0"/>
              <a:t>14.03.2020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08CE36-C5C5-465F-904B-1E581A05095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160126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01296C-686A-4508-9BD6-F571CF729871}" type="datetimeFigureOut">
              <a:rPr lang="tr-TR" smtClean="0"/>
              <a:t>14.03.2020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08CE36-C5C5-465F-904B-1E581A05095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257791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01296C-686A-4508-9BD6-F571CF729871}" type="datetimeFigureOut">
              <a:rPr lang="tr-TR" smtClean="0"/>
              <a:t>14.03.2020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08CE36-C5C5-465F-904B-1E581A05095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865183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01296C-686A-4508-9BD6-F571CF729871}" type="datetimeFigureOut">
              <a:rPr lang="tr-TR" smtClean="0"/>
              <a:t>14.03.2020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08CE36-C5C5-465F-904B-1E581A05095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86081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01296C-686A-4508-9BD6-F571CF729871}" type="datetimeFigureOut">
              <a:rPr lang="tr-TR" smtClean="0"/>
              <a:t>14.03.2020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08CE36-C5C5-465F-904B-1E581A05095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237294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01296C-686A-4508-9BD6-F571CF729871}" type="datetimeFigureOut">
              <a:rPr lang="tr-TR" smtClean="0"/>
              <a:t>14.03.2020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08CE36-C5C5-465F-904B-1E581A05095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275138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01296C-686A-4508-9BD6-F571CF729871}" type="datetimeFigureOut">
              <a:rPr lang="tr-TR" smtClean="0"/>
              <a:t>14.03.2020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08CE36-C5C5-465F-904B-1E581A05095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916240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01296C-686A-4508-9BD6-F571CF729871}" type="datetimeFigureOut">
              <a:rPr lang="tr-TR" smtClean="0"/>
              <a:t>14.03.2020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08CE36-C5C5-465F-904B-1E581A05095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877032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Kalite 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158359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 smtClean="0"/>
              <a:t>TÜM ÇALIŞANLARIN KATILIMINI SAĞLAMAK</a:t>
            </a:r>
          </a:p>
          <a:p>
            <a:r>
              <a:rPr lang="tr-TR" dirty="0" smtClean="0"/>
              <a:t>İşletmelerde karar alma sürecine dahil edilen personel daha motive olmuş şekilde çalışır. İşletmenin bir parçası gibi hisseder kendini.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29475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 smtClean="0"/>
              <a:t>SÜREKLİ GELİŞME (KAIZEN)</a:t>
            </a:r>
          </a:p>
          <a:p>
            <a:r>
              <a:rPr lang="tr-TR" dirty="0" smtClean="0"/>
              <a:t>İşletmeler değişen dünya koşullarına uyum sağlamak zorundadır. Bu nedenle sürekli gelişmek, değişmek ve uyum sağlamalıdırlar.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1284596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 smtClean="0"/>
              <a:t>PERSONEL EĞİTİMİ</a:t>
            </a:r>
          </a:p>
          <a:p>
            <a:r>
              <a:rPr lang="tr-TR" dirty="0" smtClean="0"/>
              <a:t>İşletmeler gerektiğinde çalışanlara yönelik eğitim vermeleri sürekli iyileşmek adına olumlu bir yaklaşımdır.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178159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Bu sayede, </a:t>
            </a:r>
          </a:p>
          <a:p>
            <a:r>
              <a:rPr lang="tr-TR" dirty="0" smtClean="0"/>
              <a:t>Doğru yapmak ve ilk seferde doğru yapmayı sağlar</a:t>
            </a:r>
          </a:p>
          <a:p>
            <a:r>
              <a:rPr lang="tr-TR" dirty="0" smtClean="0"/>
              <a:t>Maliyetler azalır çünkü hatayı düzeltmek daha masraflıdır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686455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Pazarı yönetmede kolaylık sağlar</a:t>
            </a:r>
          </a:p>
          <a:p>
            <a:r>
              <a:rPr lang="tr-TR" dirty="0" smtClean="0"/>
              <a:t>Pazarın gereksinimleri bilinir ve kaynaklar etkin kullanılır</a:t>
            </a:r>
          </a:p>
          <a:p>
            <a:r>
              <a:rPr lang="tr-TR" dirty="0" smtClean="0"/>
              <a:t>Etkin bir rekabet stratejisi belirlenmiş olur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6220293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 smtClean="0"/>
              <a:t>Toplam kalite Yönetimi Uygulamasında karşılaşılan Güçlükler: </a:t>
            </a:r>
            <a:endParaRPr lang="tr-TR" dirty="0" smtClean="0"/>
          </a:p>
          <a:p>
            <a:r>
              <a:rPr lang="tr-TR" dirty="0" smtClean="0"/>
              <a:t>• Yönetimin Sahiplenmemesi </a:t>
            </a:r>
          </a:p>
          <a:p>
            <a:r>
              <a:rPr lang="tr-TR" dirty="0" smtClean="0"/>
              <a:t>Etkin bir yönetim gerektiren kalite sürecini desteklemeyen bir anlayış işletmenin önündeki en büyük engellerden birisidir.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761027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Bu nedenle çalışanların </a:t>
            </a:r>
            <a:r>
              <a:rPr lang="tr-TR" dirty="0" err="1" smtClean="0"/>
              <a:t>yanısıra</a:t>
            </a:r>
            <a:r>
              <a:rPr lang="tr-TR" dirty="0" smtClean="0"/>
              <a:t> yöneticiler de bu anlamda eğitilmeli ve kalite anlayışı tüm işletmeye yayılmalıdır, tüm </a:t>
            </a:r>
            <a:r>
              <a:rPr lang="tr-TR" smtClean="0"/>
              <a:t>çalışanlara benimsetilmelidir. 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35646408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144</Words>
  <Application>Microsoft Office PowerPoint</Application>
  <PresentationFormat>Ekran Gösterisi (4:3)</PresentationFormat>
  <Paragraphs>17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9" baseType="lpstr">
      <vt:lpstr>Ofis Teması</vt:lpstr>
      <vt:lpstr>Kalite 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EDA</dc:creator>
  <cp:lastModifiedBy>EDA</cp:lastModifiedBy>
  <cp:revision>10</cp:revision>
  <dcterms:created xsi:type="dcterms:W3CDTF">2020-03-14T09:25:40Z</dcterms:created>
  <dcterms:modified xsi:type="dcterms:W3CDTF">2020-03-14T09:34:19Z</dcterms:modified>
</cp:coreProperties>
</file>