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7" r:id="rId3"/>
    <p:sldId id="260" r:id="rId4"/>
    <p:sldId id="262" r:id="rId5"/>
    <p:sldId id="263" r:id="rId6"/>
    <p:sldId id="277" r:id="rId7"/>
    <p:sldId id="265" r:id="rId8"/>
    <p:sldId id="298" r:id="rId9"/>
    <p:sldId id="299" r:id="rId10"/>
    <p:sldId id="264" r:id="rId11"/>
    <p:sldId id="278" r:id="rId12"/>
    <p:sldId id="268" r:id="rId13"/>
    <p:sldId id="269" r:id="rId14"/>
    <p:sldId id="270" r:id="rId15"/>
    <p:sldId id="271" r:id="rId16"/>
    <p:sldId id="284" r:id="rId17"/>
    <p:sldId id="285" r:id="rId18"/>
    <p:sldId id="286"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100" d="100"/>
          <a:sy n="100" d="100"/>
        </p:scale>
        <p:origin x="-492" y="-6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3897FE-8276-45D1-8B88-7A9995916D90}" type="doc">
      <dgm:prSet loTypeId="urn:microsoft.com/office/officeart/2005/8/layout/process4" loCatId="list" qsTypeId="urn:microsoft.com/office/officeart/2005/8/quickstyle/3d6" qsCatId="3D" csTypeId="urn:microsoft.com/office/officeart/2005/8/colors/accent0_3" csCatId="mainScheme"/>
      <dgm:spPr/>
      <dgm:t>
        <a:bodyPr/>
        <a:lstStyle/>
        <a:p>
          <a:endParaRPr lang="tr-TR"/>
        </a:p>
      </dgm:t>
    </dgm:pt>
    <dgm:pt modelId="{EF649D53-4E86-43BE-8B98-3098FFD1B704}">
      <dgm:prSet/>
      <dgm:spPr/>
      <dgm:t>
        <a:bodyPr/>
        <a:lstStyle/>
        <a:p>
          <a:pPr rtl="0"/>
          <a:r>
            <a:rPr lang="tr-TR" dirty="0"/>
            <a:t>Vaaza Hazırlık Aşaması</a:t>
          </a:r>
        </a:p>
      </dgm:t>
    </dgm:pt>
    <dgm:pt modelId="{545AF485-20F6-434D-A3D0-F2D066E4F144}" type="parTrans" cxnId="{A545B433-9C93-4F31-9716-6D6DC1C032B3}">
      <dgm:prSet/>
      <dgm:spPr/>
      <dgm:t>
        <a:bodyPr/>
        <a:lstStyle/>
        <a:p>
          <a:endParaRPr lang="tr-TR"/>
        </a:p>
      </dgm:t>
    </dgm:pt>
    <dgm:pt modelId="{40C0A9F7-9004-465A-B2E3-7769543FC738}" type="sibTrans" cxnId="{A545B433-9C93-4F31-9716-6D6DC1C032B3}">
      <dgm:prSet/>
      <dgm:spPr/>
      <dgm:t>
        <a:bodyPr/>
        <a:lstStyle/>
        <a:p>
          <a:endParaRPr lang="tr-TR"/>
        </a:p>
      </dgm:t>
    </dgm:pt>
    <dgm:pt modelId="{91D4E7F7-2081-4EC0-98F6-70BE5E34BE57}">
      <dgm:prSet custT="1"/>
      <dgm:spPr/>
      <dgm:t>
        <a:bodyPr/>
        <a:lstStyle/>
        <a:p>
          <a:pPr rtl="0"/>
          <a:r>
            <a:rPr lang="tr-TR" sz="1600" b="1" dirty="0"/>
            <a:t>Ne anlatacağız?</a:t>
          </a:r>
        </a:p>
      </dgm:t>
    </dgm:pt>
    <dgm:pt modelId="{9471F556-7DC9-4FE0-84D0-A1BED0DD0A91}" type="parTrans" cxnId="{EBC71549-B36B-4926-891B-C280E6AEC41B}">
      <dgm:prSet/>
      <dgm:spPr/>
      <dgm:t>
        <a:bodyPr/>
        <a:lstStyle/>
        <a:p>
          <a:endParaRPr lang="tr-TR"/>
        </a:p>
      </dgm:t>
    </dgm:pt>
    <dgm:pt modelId="{FA07EA16-95B8-463E-A971-33A526CC8645}" type="sibTrans" cxnId="{EBC71549-B36B-4926-891B-C280E6AEC41B}">
      <dgm:prSet/>
      <dgm:spPr/>
      <dgm:t>
        <a:bodyPr/>
        <a:lstStyle/>
        <a:p>
          <a:endParaRPr lang="tr-TR"/>
        </a:p>
      </dgm:t>
    </dgm:pt>
    <dgm:pt modelId="{A89799F9-447A-434B-8D7E-1563DFEA1B79}">
      <dgm:prSet custT="1"/>
      <dgm:spPr/>
      <dgm:t>
        <a:bodyPr/>
        <a:lstStyle/>
        <a:p>
          <a:pPr rtl="0"/>
          <a:r>
            <a:rPr lang="tr-TR" sz="1600" b="1" dirty="0"/>
            <a:t>Niçin anlatacağız?</a:t>
          </a:r>
        </a:p>
      </dgm:t>
    </dgm:pt>
    <dgm:pt modelId="{B2833F18-0770-40FA-BBA0-2AAB870C9B5E}" type="parTrans" cxnId="{F5C5DDF3-B6C9-421C-BD20-0DF913D4E213}">
      <dgm:prSet/>
      <dgm:spPr/>
      <dgm:t>
        <a:bodyPr/>
        <a:lstStyle/>
        <a:p>
          <a:endParaRPr lang="tr-TR"/>
        </a:p>
      </dgm:t>
    </dgm:pt>
    <dgm:pt modelId="{B615AB41-D68C-478E-953C-1FEDE44B4A87}" type="sibTrans" cxnId="{F5C5DDF3-B6C9-421C-BD20-0DF913D4E213}">
      <dgm:prSet/>
      <dgm:spPr/>
      <dgm:t>
        <a:bodyPr/>
        <a:lstStyle/>
        <a:p>
          <a:endParaRPr lang="tr-TR"/>
        </a:p>
      </dgm:t>
    </dgm:pt>
    <dgm:pt modelId="{403E1E03-316E-49CE-9ED8-02E4046F5E43}">
      <dgm:prSet custT="1"/>
      <dgm:spPr/>
      <dgm:t>
        <a:bodyPr/>
        <a:lstStyle/>
        <a:p>
          <a:pPr rtl="0"/>
          <a:r>
            <a:rPr lang="tr-TR" sz="1600" b="1" dirty="0"/>
            <a:t>Nasıl anlatacağız?</a:t>
          </a:r>
        </a:p>
      </dgm:t>
    </dgm:pt>
    <dgm:pt modelId="{1F963B7C-6D03-4759-A772-050CFD4DFADE}" type="parTrans" cxnId="{DCCCB882-ED5A-4672-91BB-15FE2DD79F06}">
      <dgm:prSet/>
      <dgm:spPr/>
      <dgm:t>
        <a:bodyPr/>
        <a:lstStyle/>
        <a:p>
          <a:endParaRPr lang="tr-TR"/>
        </a:p>
      </dgm:t>
    </dgm:pt>
    <dgm:pt modelId="{E759E063-AB92-4FD2-8FB4-06917D1A0E38}" type="sibTrans" cxnId="{DCCCB882-ED5A-4672-91BB-15FE2DD79F06}">
      <dgm:prSet/>
      <dgm:spPr/>
      <dgm:t>
        <a:bodyPr/>
        <a:lstStyle/>
        <a:p>
          <a:endParaRPr lang="tr-TR"/>
        </a:p>
      </dgm:t>
    </dgm:pt>
    <dgm:pt modelId="{091E1478-C280-49D3-B56D-63D952764213}">
      <dgm:prSet custT="1"/>
      <dgm:spPr/>
      <dgm:t>
        <a:bodyPr/>
        <a:lstStyle/>
        <a:p>
          <a:pPr rtl="0"/>
          <a:r>
            <a:rPr lang="tr-TR" sz="1600" b="1" dirty="0"/>
            <a:t>Sonuçları Nasıl Değerlendireceğiz?</a:t>
          </a:r>
        </a:p>
      </dgm:t>
    </dgm:pt>
    <dgm:pt modelId="{5712037B-8627-4837-B349-67BCF8EDFFA0}" type="parTrans" cxnId="{2BCAA0A3-8A19-43B5-BE4C-AE451678B974}">
      <dgm:prSet/>
      <dgm:spPr/>
      <dgm:t>
        <a:bodyPr/>
        <a:lstStyle/>
        <a:p>
          <a:endParaRPr lang="tr-TR"/>
        </a:p>
      </dgm:t>
    </dgm:pt>
    <dgm:pt modelId="{86C92428-A9A9-41D4-8C7A-BBFCCCD2CAA9}" type="sibTrans" cxnId="{2BCAA0A3-8A19-43B5-BE4C-AE451678B974}">
      <dgm:prSet/>
      <dgm:spPr/>
      <dgm:t>
        <a:bodyPr/>
        <a:lstStyle/>
        <a:p>
          <a:endParaRPr lang="tr-TR"/>
        </a:p>
      </dgm:t>
    </dgm:pt>
    <dgm:pt modelId="{51BCA7CE-EF06-4FF0-9BA2-B9E589E6F6DB}" type="pres">
      <dgm:prSet presAssocID="{773897FE-8276-45D1-8B88-7A9995916D90}" presName="Name0" presStyleCnt="0">
        <dgm:presLayoutVars>
          <dgm:dir/>
          <dgm:animLvl val="lvl"/>
          <dgm:resizeHandles val="exact"/>
        </dgm:presLayoutVars>
      </dgm:prSet>
      <dgm:spPr/>
    </dgm:pt>
    <dgm:pt modelId="{7F620AF4-5106-46AC-9913-157A8DA174D4}" type="pres">
      <dgm:prSet presAssocID="{EF649D53-4E86-43BE-8B98-3098FFD1B704}" presName="boxAndChildren" presStyleCnt="0"/>
      <dgm:spPr/>
    </dgm:pt>
    <dgm:pt modelId="{5FB53B5F-6F7B-4707-805E-346D1E36015B}" type="pres">
      <dgm:prSet presAssocID="{EF649D53-4E86-43BE-8B98-3098FFD1B704}" presName="parentTextBox" presStyleLbl="node1" presStyleIdx="0" presStyleCnt="1"/>
      <dgm:spPr/>
    </dgm:pt>
    <dgm:pt modelId="{D306478E-C2D9-4108-9096-7F3B18F03313}" type="pres">
      <dgm:prSet presAssocID="{EF649D53-4E86-43BE-8B98-3098FFD1B704}" presName="entireBox" presStyleLbl="node1" presStyleIdx="0" presStyleCnt="1"/>
      <dgm:spPr/>
    </dgm:pt>
    <dgm:pt modelId="{812C3D65-FD4D-4E82-B2BD-F385B6D04F22}" type="pres">
      <dgm:prSet presAssocID="{EF649D53-4E86-43BE-8B98-3098FFD1B704}" presName="descendantBox" presStyleCnt="0"/>
      <dgm:spPr/>
    </dgm:pt>
    <dgm:pt modelId="{9EFCAB23-6D21-4B45-972D-52147B88BDAA}" type="pres">
      <dgm:prSet presAssocID="{91D4E7F7-2081-4EC0-98F6-70BE5E34BE57}" presName="childTextBox" presStyleLbl="fgAccFollowNode1" presStyleIdx="0" presStyleCnt="4">
        <dgm:presLayoutVars>
          <dgm:bulletEnabled val="1"/>
        </dgm:presLayoutVars>
      </dgm:prSet>
      <dgm:spPr/>
    </dgm:pt>
    <dgm:pt modelId="{4584C75C-F73B-44B9-9A6D-EB98A8AF9CC6}" type="pres">
      <dgm:prSet presAssocID="{A89799F9-447A-434B-8D7E-1563DFEA1B79}" presName="childTextBox" presStyleLbl="fgAccFollowNode1" presStyleIdx="1" presStyleCnt="4">
        <dgm:presLayoutVars>
          <dgm:bulletEnabled val="1"/>
        </dgm:presLayoutVars>
      </dgm:prSet>
      <dgm:spPr/>
    </dgm:pt>
    <dgm:pt modelId="{4E434C7A-9A41-467D-899B-4FAB147C5C65}" type="pres">
      <dgm:prSet presAssocID="{403E1E03-316E-49CE-9ED8-02E4046F5E43}" presName="childTextBox" presStyleLbl="fgAccFollowNode1" presStyleIdx="2" presStyleCnt="4">
        <dgm:presLayoutVars>
          <dgm:bulletEnabled val="1"/>
        </dgm:presLayoutVars>
      </dgm:prSet>
      <dgm:spPr/>
    </dgm:pt>
    <dgm:pt modelId="{0F5324C5-AA15-4270-A41A-0A46C8B5A9FC}" type="pres">
      <dgm:prSet presAssocID="{091E1478-C280-49D3-B56D-63D952764213}" presName="childTextBox" presStyleLbl="fgAccFollowNode1" presStyleIdx="3" presStyleCnt="4">
        <dgm:presLayoutVars>
          <dgm:bulletEnabled val="1"/>
        </dgm:presLayoutVars>
      </dgm:prSet>
      <dgm:spPr/>
    </dgm:pt>
  </dgm:ptLst>
  <dgm:cxnLst>
    <dgm:cxn modelId="{A545B433-9C93-4F31-9716-6D6DC1C032B3}" srcId="{773897FE-8276-45D1-8B88-7A9995916D90}" destId="{EF649D53-4E86-43BE-8B98-3098FFD1B704}" srcOrd="0" destOrd="0" parTransId="{545AF485-20F6-434D-A3D0-F2D066E4F144}" sibTransId="{40C0A9F7-9004-465A-B2E3-7769543FC738}"/>
    <dgm:cxn modelId="{EBC71549-B36B-4926-891B-C280E6AEC41B}" srcId="{EF649D53-4E86-43BE-8B98-3098FFD1B704}" destId="{91D4E7F7-2081-4EC0-98F6-70BE5E34BE57}" srcOrd="0" destOrd="0" parTransId="{9471F556-7DC9-4FE0-84D0-A1BED0DD0A91}" sibTransId="{FA07EA16-95B8-463E-A971-33A526CC8645}"/>
    <dgm:cxn modelId="{7531AA57-70F8-4E7C-8E54-859682B9F6B7}" type="presOf" srcId="{EF649D53-4E86-43BE-8B98-3098FFD1B704}" destId="{5FB53B5F-6F7B-4707-805E-346D1E36015B}" srcOrd="0" destOrd="0" presId="urn:microsoft.com/office/officeart/2005/8/layout/process4"/>
    <dgm:cxn modelId="{D767D781-8120-4C20-9BC3-EA741F24C535}" type="presOf" srcId="{403E1E03-316E-49CE-9ED8-02E4046F5E43}" destId="{4E434C7A-9A41-467D-899B-4FAB147C5C65}" srcOrd="0" destOrd="0" presId="urn:microsoft.com/office/officeart/2005/8/layout/process4"/>
    <dgm:cxn modelId="{DCCCB882-ED5A-4672-91BB-15FE2DD79F06}" srcId="{EF649D53-4E86-43BE-8B98-3098FFD1B704}" destId="{403E1E03-316E-49CE-9ED8-02E4046F5E43}" srcOrd="2" destOrd="0" parTransId="{1F963B7C-6D03-4759-A772-050CFD4DFADE}" sibTransId="{E759E063-AB92-4FD2-8FB4-06917D1A0E38}"/>
    <dgm:cxn modelId="{F9A90E97-CA3A-455A-B82E-21468541BB42}" type="presOf" srcId="{A89799F9-447A-434B-8D7E-1563DFEA1B79}" destId="{4584C75C-F73B-44B9-9A6D-EB98A8AF9CC6}" srcOrd="0" destOrd="0" presId="urn:microsoft.com/office/officeart/2005/8/layout/process4"/>
    <dgm:cxn modelId="{2BCAA0A3-8A19-43B5-BE4C-AE451678B974}" srcId="{EF649D53-4E86-43BE-8B98-3098FFD1B704}" destId="{091E1478-C280-49D3-B56D-63D952764213}" srcOrd="3" destOrd="0" parTransId="{5712037B-8627-4837-B349-67BCF8EDFFA0}" sibTransId="{86C92428-A9A9-41D4-8C7A-BBFCCCD2CAA9}"/>
    <dgm:cxn modelId="{5ADADAA9-EBC3-4F1C-8D1E-E0A5EF49FDE2}" type="presOf" srcId="{773897FE-8276-45D1-8B88-7A9995916D90}" destId="{51BCA7CE-EF06-4FF0-9BA2-B9E589E6F6DB}" srcOrd="0" destOrd="0" presId="urn:microsoft.com/office/officeart/2005/8/layout/process4"/>
    <dgm:cxn modelId="{DF72E7AB-9AB4-4A5C-9BC8-AD28F3A55ED1}" type="presOf" srcId="{EF649D53-4E86-43BE-8B98-3098FFD1B704}" destId="{D306478E-C2D9-4108-9096-7F3B18F03313}" srcOrd="1" destOrd="0" presId="urn:microsoft.com/office/officeart/2005/8/layout/process4"/>
    <dgm:cxn modelId="{E356E2AC-9F50-406C-B27B-EC118F458647}" type="presOf" srcId="{091E1478-C280-49D3-B56D-63D952764213}" destId="{0F5324C5-AA15-4270-A41A-0A46C8B5A9FC}" srcOrd="0" destOrd="0" presId="urn:microsoft.com/office/officeart/2005/8/layout/process4"/>
    <dgm:cxn modelId="{6EA85BC7-57E9-4213-B80D-D8BB461FF5AF}" type="presOf" srcId="{91D4E7F7-2081-4EC0-98F6-70BE5E34BE57}" destId="{9EFCAB23-6D21-4B45-972D-52147B88BDAA}" srcOrd="0" destOrd="0" presId="urn:microsoft.com/office/officeart/2005/8/layout/process4"/>
    <dgm:cxn modelId="{F5C5DDF3-B6C9-421C-BD20-0DF913D4E213}" srcId="{EF649D53-4E86-43BE-8B98-3098FFD1B704}" destId="{A89799F9-447A-434B-8D7E-1563DFEA1B79}" srcOrd="1" destOrd="0" parTransId="{B2833F18-0770-40FA-BBA0-2AAB870C9B5E}" sibTransId="{B615AB41-D68C-478E-953C-1FEDE44B4A87}"/>
    <dgm:cxn modelId="{24DEF717-50C8-49E9-BC9F-52EB721067DE}" type="presParOf" srcId="{51BCA7CE-EF06-4FF0-9BA2-B9E589E6F6DB}" destId="{7F620AF4-5106-46AC-9913-157A8DA174D4}" srcOrd="0" destOrd="0" presId="urn:microsoft.com/office/officeart/2005/8/layout/process4"/>
    <dgm:cxn modelId="{0CE75CD3-52D1-4D9A-9CDF-D2EFC829C5E8}" type="presParOf" srcId="{7F620AF4-5106-46AC-9913-157A8DA174D4}" destId="{5FB53B5F-6F7B-4707-805E-346D1E36015B}" srcOrd="0" destOrd="0" presId="urn:microsoft.com/office/officeart/2005/8/layout/process4"/>
    <dgm:cxn modelId="{1A1BFDDB-AA60-450E-8F12-D0FB14EBF1BF}" type="presParOf" srcId="{7F620AF4-5106-46AC-9913-157A8DA174D4}" destId="{D306478E-C2D9-4108-9096-7F3B18F03313}" srcOrd="1" destOrd="0" presId="urn:microsoft.com/office/officeart/2005/8/layout/process4"/>
    <dgm:cxn modelId="{B797EE84-5C98-44BA-86E7-37AD7AE04492}" type="presParOf" srcId="{7F620AF4-5106-46AC-9913-157A8DA174D4}" destId="{812C3D65-FD4D-4E82-B2BD-F385B6D04F22}" srcOrd="2" destOrd="0" presId="urn:microsoft.com/office/officeart/2005/8/layout/process4"/>
    <dgm:cxn modelId="{51B49429-E3D9-4EC7-B672-8092D1CD2799}" type="presParOf" srcId="{812C3D65-FD4D-4E82-B2BD-F385B6D04F22}" destId="{9EFCAB23-6D21-4B45-972D-52147B88BDAA}" srcOrd="0" destOrd="0" presId="urn:microsoft.com/office/officeart/2005/8/layout/process4"/>
    <dgm:cxn modelId="{56498795-CC5E-4747-86BD-062048B8FF79}" type="presParOf" srcId="{812C3D65-FD4D-4E82-B2BD-F385B6D04F22}" destId="{4584C75C-F73B-44B9-9A6D-EB98A8AF9CC6}" srcOrd="1" destOrd="0" presId="urn:microsoft.com/office/officeart/2005/8/layout/process4"/>
    <dgm:cxn modelId="{5FF6F52E-9629-42BF-BB1B-58142A3AB46F}" type="presParOf" srcId="{812C3D65-FD4D-4E82-B2BD-F385B6D04F22}" destId="{4E434C7A-9A41-467D-899B-4FAB147C5C65}" srcOrd="2" destOrd="0" presId="urn:microsoft.com/office/officeart/2005/8/layout/process4"/>
    <dgm:cxn modelId="{AD3F9A34-53AF-4C76-80E9-EDF4DBD6E260}" type="presParOf" srcId="{812C3D65-FD4D-4E82-B2BD-F385B6D04F22}" destId="{0F5324C5-AA15-4270-A41A-0A46C8B5A9FC}" srcOrd="3"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0685D0E-58E4-4B3D-B119-5AD4C7A89F9D}" type="doc">
      <dgm:prSet loTypeId="urn:microsoft.com/office/officeart/2008/layout/LinedList" loCatId="list" qsTypeId="urn:microsoft.com/office/officeart/2005/8/quickstyle/3d7" qsCatId="3D" csTypeId="urn:microsoft.com/office/officeart/2005/8/colors/colorful4" csCatId="colorful"/>
      <dgm:spPr/>
      <dgm:t>
        <a:bodyPr/>
        <a:lstStyle/>
        <a:p>
          <a:endParaRPr lang="tr-TR"/>
        </a:p>
      </dgm:t>
    </dgm:pt>
    <dgm:pt modelId="{5304AE64-0647-427A-BD13-3C6699A30E2B}">
      <dgm:prSet/>
      <dgm:spPr/>
      <dgm:t>
        <a:bodyPr/>
        <a:lstStyle/>
        <a:p>
          <a:pPr rtl="0"/>
          <a:r>
            <a:rPr lang="tr-TR" dirty="0"/>
            <a:t>İlim-Amel Bütünlüğü</a:t>
          </a:r>
        </a:p>
      </dgm:t>
    </dgm:pt>
    <dgm:pt modelId="{919D9840-D56B-4CD1-9B6D-A8923A8A37D1}" type="parTrans" cxnId="{A731DE80-90FF-4946-9879-8077869D8D03}">
      <dgm:prSet/>
      <dgm:spPr/>
      <dgm:t>
        <a:bodyPr/>
        <a:lstStyle/>
        <a:p>
          <a:endParaRPr lang="tr-TR"/>
        </a:p>
      </dgm:t>
    </dgm:pt>
    <dgm:pt modelId="{B141F5AD-8EEA-4D15-ACDB-8ABD65628348}" type="sibTrans" cxnId="{A731DE80-90FF-4946-9879-8077869D8D03}">
      <dgm:prSet/>
      <dgm:spPr/>
      <dgm:t>
        <a:bodyPr/>
        <a:lstStyle/>
        <a:p>
          <a:endParaRPr lang="tr-TR"/>
        </a:p>
      </dgm:t>
    </dgm:pt>
    <dgm:pt modelId="{3A968005-02B6-49EA-A7D4-05D57A6F2466}">
      <dgm:prSet/>
      <dgm:spPr/>
      <dgm:t>
        <a:bodyPr/>
        <a:lstStyle/>
        <a:p>
          <a:pPr rtl="0"/>
          <a:r>
            <a:rPr lang="tr-TR"/>
            <a:t>Samimiyet</a:t>
          </a:r>
        </a:p>
      </dgm:t>
    </dgm:pt>
    <dgm:pt modelId="{8B3858E9-2794-403C-9AE1-DCB7CBA81936}" type="parTrans" cxnId="{40FC3A05-5301-404A-93C6-759BF174E198}">
      <dgm:prSet/>
      <dgm:spPr/>
      <dgm:t>
        <a:bodyPr/>
        <a:lstStyle/>
        <a:p>
          <a:endParaRPr lang="tr-TR"/>
        </a:p>
      </dgm:t>
    </dgm:pt>
    <dgm:pt modelId="{96236009-7227-41CD-B329-6D5F92AA34E2}" type="sibTrans" cxnId="{40FC3A05-5301-404A-93C6-759BF174E198}">
      <dgm:prSet/>
      <dgm:spPr/>
      <dgm:t>
        <a:bodyPr/>
        <a:lstStyle/>
        <a:p>
          <a:endParaRPr lang="tr-TR"/>
        </a:p>
      </dgm:t>
    </dgm:pt>
    <dgm:pt modelId="{79EBB9C4-25BF-4AE9-88C7-B76B58F6A94E}">
      <dgm:prSet/>
      <dgm:spPr/>
      <dgm:t>
        <a:bodyPr/>
        <a:lstStyle/>
        <a:p>
          <a:pPr rtl="0"/>
          <a:r>
            <a:rPr lang="tr-TR"/>
            <a:t>Güvenilirlik</a:t>
          </a:r>
        </a:p>
      </dgm:t>
    </dgm:pt>
    <dgm:pt modelId="{58FE627B-0970-45F8-9117-FFD0FB85E533}" type="parTrans" cxnId="{3DB3F834-4AF7-47BE-A1B9-E3986A2A8BB6}">
      <dgm:prSet/>
      <dgm:spPr/>
      <dgm:t>
        <a:bodyPr/>
        <a:lstStyle/>
        <a:p>
          <a:endParaRPr lang="tr-TR"/>
        </a:p>
      </dgm:t>
    </dgm:pt>
    <dgm:pt modelId="{BB7E351A-47CB-4411-8149-F224ED4CDCAA}" type="sibTrans" cxnId="{3DB3F834-4AF7-47BE-A1B9-E3986A2A8BB6}">
      <dgm:prSet/>
      <dgm:spPr/>
      <dgm:t>
        <a:bodyPr/>
        <a:lstStyle/>
        <a:p>
          <a:endParaRPr lang="tr-TR"/>
        </a:p>
      </dgm:t>
    </dgm:pt>
    <dgm:pt modelId="{9C8F97B6-CB30-4BE1-9701-66BD6C2FF994}">
      <dgm:prSet/>
      <dgm:spPr/>
      <dgm:t>
        <a:bodyPr/>
        <a:lstStyle/>
        <a:p>
          <a:pPr rtl="0"/>
          <a:r>
            <a:rPr lang="tr-TR"/>
            <a:t>İletişim Becerisi</a:t>
          </a:r>
        </a:p>
      </dgm:t>
    </dgm:pt>
    <dgm:pt modelId="{F40ED7C9-AA81-4508-AD4A-0773C1028EF7}" type="parTrans" cxnId="{C76086A2-D348-40DA-BB2A-E598E24AF15C}">
      <dgm:prSet/>
      <dgm:spPr/>
      <dgm:t>
        <a:bodyPr/>
        <a:lstStyle/>
        <a:p>
          <a:endParaRPr lang="tr-TR"/>
        </a:p>
      </dgm:t>
    </dgm:pt>
    <dgm:pt modelId="{D91DA60A-8F92-4342-9535-3C44C94839FD}" type="sibTrans" cxnId="{C76086A2-D348-40DA-BB2A-E598E24AF15C}">
      <dgm:prSet/>
      <dgm:spPr/>
      <dgm:t>
        <a:bodyPr/>
        <a:lstStyle/>
        <a:p>
          <a:endParaRPr lang="tr-TR"/>
        </a:p>
      </dgm:t>
    </dgm:pt>
    <dgm:pt modelId="{B58AAD76-6ED4-46F2-B248-95DE187415FA}">
      <dgm:prSet/>
      <dgm:spPr/>
      <dgm:t>
        <a:bodyPr/>
        <a:lstStyle/>
        <a:p>
          <a:pPr rtl="0"/>
          <a:r>
            <a:rPr lang="tr-TR"/>
            <a:t>Cemaati iyi tanımak</a:t>
          </a:r>
        </a:p>
      </dgm:t>
    </dgm:pt>
    <dgm:pt modelId="{41CFE46C-185A-4461-86EA-61B2D1B020D6}" type="parTrans" cxnId="{34543E6E-A34D-4533-AA2E-1E72708A6AA1}">
      <dgm:prSet/>
      <dgm:spPr/>
      <dgm:t>
        <a:bodyPr/>
        <a:lstStyle/>
        <a:p>
          <a:endParaRPr lang="tr-TR"/>
        </a:p>
      </dgm:t>
    </dgm:pt>
    <dgm:pt modelId="{BE92B10A-2D4E-4262-B5FF-9C598E479A0D}" type="sibTrans" cxnId="{34543E6E-A34D-4533-AA2E-1E72708A6AA1}">
      <dgm:prSet/>
      <dgm:spPr/>
      <dgm:t>
        <a:bodyPr/>
        <a:lstStyle/>
        <a:p>
          <a:endParaRPr lang="tr-TR"/>
        </a:p>
      </dgm:t>
    </dgm:pt>
    <dgm:pt modelId="{3556D36C-1CC9-4C43-85A7-48E0899A7352}">
      <dgm:prSet/>
      <dgm:spPr/>
      <dgm:t>
        <a:bodyPr/>
        <a:lstStyle/>
        <a:p>
          <a:pPr rtl="0"/>
          <a:r>
            <a:rPr lang="tr-TR"/>
            <a:t>Genel Kültür</a:t>
          </a:r>
        </a:p>
      </dgm:t>
    </dgm:pt>
    <dgm:pt modelId="{5396824C-0757-4578-AFD7-1947C665453E}" type="parTrans" cxnId="{523B5B7B-A07A-46D4-88FF-8B63FA73181E}">
      <dgm:prSet/>
      <dgm:spPr/>
      <dgm:t>
        <a:bodyPr/>
        <a:lstStyle/>
        <a:p>
          <a:endParaRPr lang="tr-TR"/>
        </a:p>
      </dgm:t>
    </dgm:pt>
    <dgm:pt modelId="{E764F60D-417C-4B55-B425-47638F8CD113}" type="sibTrans" cxnId="{523B5B7B-A07A-46D4-88FF-8B63FA73181E}">
      <dgm:prSet/>
      <dgm:spPr/>
      <dgm:t>
        <a:bodyPr/>
        <a:lstStyle/>
        <a:p>
          <a:endParaRPr lang="tr-TR"/>
        </a:p>
      </dgm:t>
    </dgm:pt>
    <dgm:pt modelId="{E8264DB7-C555-4F4C-A878-90DC54D36A0F}">
      <dgm:prSet/>
      <dgm:spPr/>
      <dgm:t>
        <a:bodyPr/>
        <a:lstStyle/>
        <a:p>
          <a:pPr rtl="0"/>
          <a:r>
            <a:rPr lang="tr-TR"/>
            <a:t>Giyim Kuşamında tertibe riayet, temiz olmak</a:t>
          </a:r>
        </a:p>
      </dgm:t>
    </dgm:pt>
    <dgm:pt modelId="{2092FD91-1433-47CD-8360-4EC4077A9A35}" type="parTrans" cxnId="{413286C3-9237-447E-9FCB-5D0C3AC8AAB2}">
      <dgm:prSet/>
      <dgm:spPr/>
      <dgm:t>
        <a:bodyPr/>
        <a:lstStyle/>
        <a:p>
          <a:endParaRPr lang="tr-TR"/>
        </a:p>
      </dgm:t>
    </dgm:pt>
    <dgm:pt modelId="{A8237ADE-C3E3-4105-B92C-1F8CEF20491B}" type="sibTrans" cxnId="{413286C3-9237-447E-9FCB-5D0C3AC8AAB2}">
      <dgm:prSet/>
      <dgm:spPr/>
      <dgm:t>
        <a:bodyPr/>
        <a:lstStyle/>
        <a:p>
          <a:endParaRPr lang="tr-TR"/>
        </a:p>
      </dgm:t>
    </dgm:pt>
    <dgm:pt modelId="{C5E0D5C0-00A5-46E8-8439-22B41CA64213}">
      <dgm:prSet/>
      <dgm:spPr/>
      <dgm:t>
        <a:bodyPr/>
        <a:lstStyle/>
        <a:p>
          <a:pPr rtl="0"/>
          <a:r>
            <a:rPr lang="tr-TR"/>
            <a:t>Empati kurabilmek</a:t>
          </a:r>
        </a:p>
      </dgm:t>
    </dgm:pt>
    <dgm:pt modelId="{5C9DB188-D306-41E8-8FE4-AD5D58FFB4F9}" type="parTrans" cxnId="{BC0C9EB3-7DFF-4177-BBF6-8F9D3CABFF9C}">
      <dgm:prSet/>
      <dgm:spPr/>
      <dgm:t>
        <a:bodyPr/>
        <a:lstStyle/>
        <a:p>
          <a:endParaRPr lang="tr-TR"/>
        </a:p>
      </dgm:t>
    </dgm:pt>
    <dgm:pt modelId="{F56F8428-3155-4124-8DAB-C6AD493551E0}" type="sibTrans" cxnId="{BC0C9EB3-7DFF-4177-BBF6-8F9D3CABFF9C}">
      <dgm:prSet/>
      <dgm:spPr/>
      <dgm:t>
        <a:bodyPr/>
        <a:lstStyle/>
        <a:p>
          <a:endParaRPr lang="tr-TR"/>
        </a:p>
      </dgm:t>
    </dgm:pt>
    <dgm:pt modelId="{346FB7DE-2D92-45EC-AA31-E30DBABF2DBE}" type="pres">
      <dgm:prSet presAssocID="{F0685D0E-58E4-4B3D-B119-5AD4C7A89F9D}" presName="vert0" presStyleCnt="0">
        <dgm:presLayoutVars>
          <dgm:dir/>
          <dgm:animOne val="branch"/>
          <dgm:animLvl val="lvl"/>
        </dgm:presLayoutVars>
      </dgm:prSet>
      <dgm:spPr/>
    </dgm:pt>
    <dgm:pt modelId="{948EE6AF-6C89-4294-B0ED-338A9377304E}" type="pres">
      <dgm:prSet presAssocID="{5304AE64-0647-427A-BD13-3C6699A30E2B}" presName="thickLine" presStyleLbl="alignNode1" presStyleIdx="0" presStyleCnt="8"/>
      <dgm:spPr/>
    </dgm:pt>
    <dgm:pt modelId="{96F07F0C-1AE2-4473-AC95-83A7F399C1D7}" type="pres">
      <dgm:prSet presAssocID="{5304AE64-0647-427A-BD13-3C6699A30E2B}" presName="horz1" presStyleCnt="0"/>
      <dgm:spPr/>
    </dgm:pt>
    <dgm:pt modelId="{18D66B44-5E44-4DE9-9A65-D338EC21900D}" type="pres">
      <dgm:prSet presAssocID="{5304AE64-0647-427A-BD13-3C6699A30E2B}" presName="tx1" presStyleLbl="revTx" presStyleIdx="0" presStyleCnt="8"/>
      <dgm:spPr/>
    </dgm:pt>
    <dgm:pt modelId="{16CE6AD7-8B14-4C29-9873-B8721CFC3A56}" type="pres">
      <dgm:prSet presAssocID="{5304AE64-0647-427A-BD13-3C6699A30E2B}" presName="vert1" presStyleCnt="0"/>
      <dgm:spPr/>
    </dgm:pt>
    <dgm:pt modelId="{8CB39C1D-1D18-4883-85F9-CD5A699CD3F7}" type="pres">
      <dgm:prSet presAssocID="{3A968005-02B6-49EA-A7D4-05D57A6F2466}" presName="thickLine" presStyleLbl="alignNode1" presStyleIdx="1" presStyleCnt="8"/>
      <dgm:spPr/>
    </dgm:pt>
    <dgm:pt modelId="{ED9EC900-9714-40ED-B804-86DB99C76F3B}" type="pres">
      <dgm:prSet presAssocID="{3A968005-02B6-49EA-A7D4-05D57A6F2466}" presName="horz1" presStyleCnt="0"/>
      <dgm:spPr/>
    </dgm:pt>
    <dgm:pt modelId="{E90923B5-97B5-4CF7-9BAF-6DA6546DE377}" type="pres">
      <dgm:prSet presAssocID="{3A968005-02B6-49EA-A7D4-05D57A6F2466}" presName="tx1" presStyleLbl="revTx" presStyleIdx="1" presStyleCnt="8"/>
      <dgm:spPr/>
    </dgm:pt>
    <dgm:pt modelId="{91CDBA31-DB8B-4B77-ACA6-D17F54E5E56D}" type="pres">
      <dgm:prSet presAssocID="{3A968005-02B6-49EA-A7D4-05D57A6F2466}" presName="vert1" presStyleCnt="0"/>
      <dgm:spPr/>
    </dgm:pt>
    <dgm:pt modelId="{65128702-E0C8-491E-8266-C9C6AB0CB279}" type="pres">
      <dgm:prSet presAssocID="{79EBB9C4-25BF-4AE9-88C7-B76B58F6A94E}" presName="thickLine" presStyleLbl="alignNode1" presStyleIdx="2" presStyleCnt="8"/>
      <dgm:spPr/>
    </dgm:pt>
    <dgm:pt modelId="{EF4F624D-E082-47B9-9290-5283E832D10B}" type="pres">
      <dgm:prSet presAssocID="{79EBB9C4-25BF-4AE9-88C7-B76B58F6A94E}" presName="horz1" presStyleCnt="0"/>
      <dgm:spPr/>
    </dgm:pt>
    <dgm:pt modelId="{28F892DE-BE2D-408C-9B80-1CB919BD9065}" type="pres">
      <dgm:prSet presAssocID="{79EBB9C4-25BF-4AE9-88C7-B76B58F6A94E}" presName="tx1" presStyleLbl="revTx" presStyleIdx="2" presStyleCnt="8"/>
      <dgm:spPr/>
    </dgm:pt>
    <dgm:pt modelId="{734162E5-965C-4BF4-A5DD-280E1BA1E777}" type="pres">
      <dgm:prSet presAssocID="{79EBB9C4-25BF-4AE9-88C7-B76B58F6A94E}" presName="vert1" presStyleCnt="0"/>
      <dgm:spPr/>
    </dgm:pt>
    <dgm:pt modelId="{7F93BDCB-D3E5-4A4F-9D5C-8CCCE5705D6C}" type="pres">
      <dgm:prSet presAssocID="{9C8F97B6-CB30-4BE1-9701-66BD6C2FF994}" presName="thickLine" presStyleLbl="alignNode1" presStyleIdx="3" presStyleCnt="8"/>
      <dgm:spPr/>
    </dgm:pt>
    <dgm:pt modelId="{EB883BF3-FC1B-4C0A-AA80-03F6CBD25CA2}" type="pres">
      <dgm:prSet presAssocID="{9C8F97B6-CB30-4BE1-9701-66BD6C2FF994}" presName="horz1" presStyleCnt="0"/>
      <dgm:spPr/>
    </dgm:pt>
    <dgm:pt modelId="{55786A59-BAEA-4466-ACAC-74DBA47819E4}" type="pres">
      <dgm:prSet presAssocID="{9C8F97B6-CB30-4BE1-9701-66BD6C2FF994}" presName="tx1" presStyleLbl="revTx" presStyleIdx="3" presStyleCnt="8"/>
      <dgm:spPr/>
    </dgm:pt>
    <dgm:pt modelId="{643EBC91-DF5B-4937-8AEE-6CD41CF42070}" type="pres">
      <dgm:prSet presAssocID="{9C8F97B6-CB30-4BE1-9701-66BD6C2FF994}" presName="vert1" presStyleCnt="0"/>
      <dgm:spPr/>
    </dgm:pt>
    <dgm:pt modelId="{BF31A1AA-BFE9-427D-9C53-ACD5FD880776}" type="pres">
      <dgm:prSet presAssocID="{B58AAD76-6ED4-46F2-B248-95DE187415FA}" presName="thickLine" presStyleLbl="alignNode1" presStyleIdx="4" presStyleCnt="8"/>
      <dgm:spPr/>
    </dgm:pt>
    <dgm:pt modelId="{66BA5FE5-5737-43DC-AB7A-940FE60977FB}" type="pres">
      <dgm:prSet presAssocID="{B58AAD76-6ED4-46F2-B248-95DE187415FA}" presName="horz1" presStyleCnt="0"/>
      <dgm:spPr/>
    </dgm:pt>
    <dgm:pt modelId="{73F5F93D-8EC0-48F9-845D-943633C9A922}" type="pres">
      <dgm:prSet presAssocID="{B58AAD76-6ED4-46F2-B248-95DE187415FA}" presName="tx1" presStyleLbl="revTx" presStyleIdx="4" presStyleCnt="8"/>
      <dgm:spPr/>
    </dgm:pt>
    <dgm:pt modelId="{780C9EE8-5399-4BBB-81F8-A3C52D6A6B96}" type="pres">
      <dgm:prSet presAssocID="{B58AAD76-6ED4-46F2-B248-95DE187415FA}" presName="vert1" presStyleCnt="0"/>
      <dgm:spPr/>
    </dgm:pt>
    <dgm:pt modelId="{9B094F43-DF8F-4661-BFEA-77342FDD26D9}" type="pres">
      <dgm:prSet presAssocID="{3556D36C-1CC9-4C43-85A7-48E0899A7352}" presName="thickLine" presStyleLbl="alignNode1" presStyleIdx="5" presStyleCnt="8"/>
      <dgm:spPr/>
    </dgm:pt>
    <dgm:pt modelId="{DBD821D1-6FEC-40AF-B5B7-C61B4D9B2BBB}" type="pres">
      <dgm:prSet presAssocID="{3556D36C-1CC9-4C43-85A7-48E0899A7352}" presName="horz1" presStyleCnt="0"/>
      <dgm:spPr/>
    </dgm:pt>
    <dgm:pt modelId="{A748F54D-8B4F-45C1-8770-74C7BB069CC2}" type="pres">
      <dgm:prSet presAssocID="{3556D36C-1CC9-4C43-85A7-48E0899A7352}" presName="tx1" presStyleLbl="revTx" presStyleIdx="5" presStyleCnt="8"/>
      <dgm:spPr/>
    </dgm:pt>
    <dgm:pt modelId="{20D89764-333F-44E1-B544-B7E0D8E6ACF7}" type="pres">
      <dgm:prSet presAssocID="{3556D36C-1CC9-4C43-85A7-48E0899A7352}" presName="vert1" presStyleCnt="0"/>
      <dgm:spPr/>
    </dgm:pt>
    <dgm:pt modelId="{074F6E7F-FBCF-4745-87B9-B4E74BC35BC3}" type="pres">
      <dgm:prSet presAssocID="{E8264DB7-C555-4F4C-A878-90DC54D36A0F}" presName="thickLine" presStyleLbl="alignNode1" presStyleIdx="6" presStyleCnt="8"/>
      <dgm:spPr/>
    </dgm:pt>
    <dgm:pt modelId="{A27A8D4B-FA78-45DD-B849-103E056F47F0}" type="pres">
      <dgm:prSet presAssocID="{E8264DB7-C555-4F4C-A878-90DC54D36A0F}" presName="horz1" presStyleCnt="0"/>
      <dgm:spPr/>
    </dgm:pt>
    <dgm:pt modelId="{AD8DEB58-B2C6-4291-9EBE-06017B930369}" type="pres">
      <dgm:prSet presAssocID="{E8264DB7-C555-4F4C-A878-90DC54D36A0F}" presName="tx1" presStyleLbl="revTx" presStyleIdx="6" presStyleCnt="8"/>
      <dgm:spPr/>
    </dgm:pt>
    <dgm:pt modelId="{FE2A8C72-877C-41DD-996E-5186C2345D10}" type="pres">
      <dgm:prSet presAssocID="{E8264DB7-C555-4F4C-A878-90DC54D36A0F}" presName="vert1" presStyleCnt="0"/>
      <dgm:spPr/>
    </dgm:pt>
    <dgm:pt modelId="{A24DBB3F-2370-46E3-A131-695037DE3531}" type="pres">
      <dgm:prSet presAssocID="{C5E0D5C0-00A5-46E8-8439-22B41CA64213}" presName="thickLine" presStyleLbl="alignNode1" presStyleIdx="7" presStyleCnt="8"/>
      <dgm:spPr/>
    </dgm:pt>
    <dgm:pt modelId="{03C78BC3-BEA0-4B48-8C26-BDD9BEE7931F}" type="pres">
      <dgm:prSet presAssocID="{C5E0D5C0-00A5-46E8-8439-22B41CA64213}" presName="horz1" presStyleCnt="0"/>
      <dgm:spPr/>
    </dgm:pt>
    <dgm:pt modelId="{A52E5C66-C55B-4494-B92E-8C9DFFB13CA3}" type="pres">
      <dgm:prSet presAssocID="{C5E0D5C0-00A5-46E8-8439-22B41CA64213}" presName="tx1" presStyleLbl="revTx" presStyleIdx="7" presStyleCnt="8"/>
      <dgm:spPr/>
    </dgm:pt>
    <dgm:pt modelId="{C75749C8-761E-42B6-8D66-AE12F3E1D54F}" type="pres">
      <dgm:prSet presAssocID="{C5E0D5C0-00A5-46E8-8439-22B41CA64213}" presName="vert1" presStyleCnt="0"/>
      <dgm:spPr/>
    </dgm:pt>
  </dgm:ptLst>
  <dgm:cxnLst>
    <dgm:cxn modelId="{40FC3A05-5301-404A-93C6-759BF174E198}" srcId="{F0685D0E-58E4-4B3D-B119-5AD4C7A89F9D}" destId="{3A968005-02B6-49EA-A7D4-05D57A6F2466}" srcOrd="1" destOrd="0" parTransId="{8B3858E9-2794-403C-9AE1-DCB7CBA81936}" sibTransId="{96236009-7227-41CD-B329-6D5F92AA34E2}"/>
    <dgm:cxn modelId="{2DEFE110-4E19-4853-888C-8C9746D9748A}" type="presOf" srcId="{F0685D0E-58E4-4B3D-B119-5AD4C7A89F9D}" destId="{346FB7DE-2D92-45EC-AA31-E30DBABF2DBE}" srcOrd="0" destOrd="0" presId="urn:microsoft.com/office/officeart/2008/layout/LinedList"/>
    <dgm:cxn modelId="{45639517-A7A4-4F90-8F85-2C4DC8C34817}" type="presOf" srcId="{E8264DB7-C555-4F4C-A878-90DC54D36A0F}" destId="{AD8DEB58-B2C6-4291-9EBE-06017B930369}" srcOrd="0" destOrd="0" presId="urn:microsoft.com/office/officeart/2008/layout/LinedList"/>
    <dgm:cxn modelId="{70B4A42B-C3A8-4CB6-B63D-F9F1E6D785BA}" type="presOf" srcId="{B58AAD76-6ED4-46F2-B248-95DE187415FA}" destId="{73F5F93D-8EC0-48F9-845D-943633C9A922}" srcOrd="0" destOrd="0" presId="urn:microsoft.com/office/officeart/2008/layout/LinedList"/>
    <dgm:cxn modelId="{3DB3F834-4AF7-47BE-A1B9-E3986A2A8BB6}" srcId="{F0685D0E-58E4-4B3D-B119-5AD4C7A89F9D}" destId="{79EBB9C4-25BF-4AE9-88C7-B76B58F6A94E}" srcOrd="2" destOrd="0" parTransId="{58FE627B-0970-45F8-9117-FFD0FB85E533}" sibTransId="{BB7E351A-47CB-4411-8149-F224ED4CDCAA}"/>
    <dgm:cxn modelId="{501DF55C-F0B9-4A5F-8426-EC77C094F2DD}" type="presOf" srcId="{5304AE64-0647-427A-BD13-3C6699A30E2B}" destId="{18D66B44-5E44-4DE9-9A65-D338EC21900D}" srcOrd="0" destOrd="0" presId="urn:microsoft.com/office/officeart/2008/layout/LinedList"/>
    <dgm:cxn modelId="{34543E6E-A34D-4533-AA2E-1E72708A6AA1}" srcId="{F0685D0E-58E4-4B3D-B119-5AD4C7A89F9D}" destId="{B58AAD76-6ED4-46F2-B248-95DE187415FA}" srcOrd="4" destOrd="0" parTransId="{41CFE46C-185A-4461-86EA-61B2D1B020D6}" sibTransId="{BE92B10A-2D4E-4262-B5FF-9C598E479A0D}"/>
    <dgm:cxn modelId="{0D546F53-03E3-4E79-B085-23D50DA01CBD}" type="presOf" srcId="{79EBB9C4-25BF-4AE9-88C7-B76B58F6A94E}" destId="{28F892DE-BE2D-408C-9B80-1CB919BD9065}" srcOrd="0" destOrd="0" presId="urn:microsoft.com/office/officeart/2008/layout/LinedList"/>
    <dgm:cxn modelId="{47089977-C68C-4BB5-80BD-1776AB06CB72}" type="presOf" srcId="{3A968005-02B6-49EA-A7D4-05D57A6F2466}" destId="{E90923B5-97B5-4CF7-9BAF-6DA6546DE377}" srcOrd="0" destOrd="0" presId="urn:microsoft.com/office/officeart/2008/layout/LinedList"/>
    <dgm:cxn modelId="{523B5B7B-A07A-46D4-88FF-8B63FA73181E}" srcId="{F0685D0E-58E4-4B3D-B119-5AD4C7A89F9D}" destId="{3556D36C-1CC9-4C43-85A7-48E0899A7352}" srcOrd="5" destOrd="0" parTransId="{5396824C-0757-4578-AFD7-1947C665453E}" sibTransId="{E764F60D-417C-4B55-B425-47638F8CD113}"/>
    <dgm:cxn modelId="{A731DE80-90FF-4946-9879-8077869D8D03}" srcId="{F0685D0E-58E4-4B3D-B119-5AD4C7A89F9D}" destId="{5304AE64-0647-427A-BD13-3C6699A30E2B}" srcOrd="0" destOrd="0" parTransId="{919D9840-D56B-4CD1-9B6D-A8923A8A37D1}" sibTransId="{B141F5AD-8EEA-4D15-ACDB-8ABD65628348}"/>
    <dgm:cxn modelId="{4FF55291-ABF8-4AA6-A747-1A075E7AEB11}" type="presOf" srcId="{C5E0D5C0-00A5-46E8-8439-22B41CA64213}" destId="{A52E5C66-C55B-4494-B92E-8C9DFFB13CA3}" srcOrd="0" destOrd="0" presId="urn:microsoft.com/office/officeart/2008/layout/LinedList"/>
    <dgm:cxn modelId="{AC85A89B-39ED-48D8-B67A-3A43B61D625B}" type="presOf" srcId="{3556D36C-1CC9-4C43-85A7-48E0899A7352}" destId="{A748F54D-8B4F-45C1-8770-74C7BB069CC2}" srcOrd="0" destOrd="0" presId="urn:microsoft.com/office/officeart/2008/layout/LinedList"/>
    <dgm:cxn modelId="{C76086A2-D348-40DA-BB2A-E598E24AF15C}" srcId="{F0685D0E-58E4-4B3D-B119-5AD4C7A89F9D}" destId="{9C8F97B6-CB30-4BE1-9701-66BD6C2FF994}" srcOrd="3" destOrd="0" parTransId="{F40ED7C9-AA81-4508-AD4A-0773C1028EF7}" sibTransId="{D91DA60A-8F92-4342-9535-3C44C94839FD}"/>
    <dgm:cxn modelId="{BC0C9EB3-7DFF-4177-BBF6-8F9D3CABFF9C}" srcId="{F0685D0E-58E4-4B3D-B119-5AD4C7A89F9D}" destId="{C5E0D5C0-00A5-46E8-8439-22B41CA64213}" srcOrd="7" destOrd="0" parTransId="{5C9DB188-D306-41E8-8FE4-AD5D58FFB4F9}" sibTransId="{F56F8428-3155-4124-8DAB-C6AD493551E0}"/>
    <dgm:cxn modelId="{413286C3-9237-447E-9FCB-5D0C3AC8AAB2}" srcId="{F0685D0E-58E4-4B3D-B119-5AD4C7A89F9D}" destId="{E8264DB7-C555-4F4C-A878-90DC54D36A0F}" srcOrd="6" destOrd="0" parTransId="{2092FD91-1433-47CD-8360-4EC4077A9A35}" sibTransId="{A8237ADE-C3E3-4105-B92C-1F8CEF20491B}"/>
    <dgm:cxn modelId="{F494E4D8-9307-4D47-8040-315604F0139F}" type="presOf" srcId="{9C8F97B6-CB30-4BE1-9701-66BD6C2FF994}" destId="{55786A59-BAEA-4466-ACAC-74DBA47819E4}" srcOrd="0" destOrd="0" presId="urn:microsoft.com/office/officeart/2008/layout/LinedList"/>
    <dgm:cxn modelId="{EA0A7E06-14AA-4935-A342-71D0DF5042E7}" type="presParOf" srcId="{346FB7DE-2D92-45EC-AA31-E30DBABF2DBE}" destId="{948EE6AF-6C89-4294-B0ED-338A9377304E}" srcOrd="0" destOrd="0" presId="urn:microsoft.com/office/officeart/2008/layout/LinedList"/>
    <dgm:cxn modelId="{07F9F679-B56C-4E7B-B07C-91F361829860}" type="presParOf" srcId="{346FB7DE-2D92-45EC-AA31-E30DBABF2DBE}" destId="{96F07F0C-1AE2-4473-AC95-83A7F399C1D7}" srcOrd="1" destOrd="0" presId="urn:microsoft.com/office/officeart/2008/layout/LinedList"/>
    <dgm:cxn modelId="{EE4A8A0C-9A8F-4EA4-AFC1-CD2E7EDE3A3B}" type="presParOf" srcId="{96F07F0C-1AE2-4473-AC95-83A7F399C1D7}" destId="{18D66B44-5E44-4DE9-9A65-D338EC21900D}" srcOrd="0" destOrd="0" presId="urn:microsoft.com/office/officeart/2008/layout/LinedList"/>
    <dgm:cxn modelId="{E087A19D-79CE-4CA2-B106-27E204B909E7}" type="presParOf" srcId="{96F07F0C-1AE2-4473-AC95-83A7F399C1D7}" destId="{16CE6AD7-8B14-4C29-9873-B8721CFC3A56}" srcOrd="1" destOrd="0" presId="urn:microsoft.com/office/officeart/2008/layout/LinedList"/>
    <dgm:cxn modelId="{F8546462-B633-408C-9808-F40BC4C7257A}" type="presParOf" srcId="{346FB7DE-2D92-45EC-AA31-E30DBABF2DBE}" destId="{8CB39C1D-1D18-4883-85F9-CD5A699CD3F7}" srcOrd="2" destOrd="0" presId="urn:microsoft.com/office/officeart/2008/layout/LinedList"/>
    <dgm:cxn modelId="{932A7AC6-70A4-4B12-8DD9-B8274AFC0DFE}" type="presParOf" srcId="{346FB7DE-2D92-45EC-AA31-E30DBABF2DBE}" destId="{ED9EC900-9714-40ED-B804-86DB99C76F3B}" srcOrd="3" destOrd="0" presId="urn:microsoft.com/office/officeart/2008/layout/LinedList"/>
    <dgm:cxn modelId="{9843F1A4-0989-4DE8-961D-E9AF86E890E5}" type="presParOf" srcId="{ED9EC900-9714-40ED-B804-86DB99C76F3B}" destId="{E90923B5-97B5-4CF7-9BAF-6DA6546DE377}" srcOrd="0" destOrd="0" presId="urn:microsoft.com/office/officeart/2008/layout/LinedList"/>
    <dgm:cxn modelId="{1A93CB44-5136-4E0E-BFD3-D903550E1463}" type="presParOf" srcId="{ED9EC900-9714-40ED-B804-86DB99C76F3B}" destId="{91CDBA31-DB8B-4B77-ACA6-D17F54E5E56D}" srcOrd="1" destOrd="0" presId="urn:microsoft.com/office/officeart/2008/layout/LinedList"/>
    <dgm:cxn modelId="{506C4EEA-AE2B-4E4F-B011-C235D80F4818}" type="presParOf" srcId="{346FB7DE-2D92-45EC-AA31-E30DBABF2DBE}" destId="{65128702-E0C8-491E-8266-C9C6AB0CB279}" srcOrd="4" destOrd="0" presId="urn:microsoft.com/office/officeart/2008/layout/LinedList"/>
    <dgm:cxn modelId="{99468D1A-7575-4FA7-977D-BBBD83A79C3C}" type="presParOf" srcId="{346FB7DE-2D92-45EC-AA31-E30DBABF2DBE}" destId="{EF4F624D-E082-47B9-9290-5283E832D10B}" srcOrd="5" destOrd="0" presId="urn:microsoft.com/office/officeart/2008/layout/LinedList"/>
    <dgm:cxn modelId="{3E921640-B1F7-489A-A548-180A248DCFE9}" type="presParOf" srcId="{EF4F624D-E082-47B9-9290-5283E832D10B}" destId="{28F892DE-BE2D-408C-9B80-1CB919BD9065}" srcOrd="0" destOrd="0" presId="urn:microsoft.com/office/officeart/2008/layout/LinedList"/>
    <dgm:cxn modelId="{B3E42D06-E8EC-40C8-977D-C5329CA29074}" type="presParOf" srcId="{EF4F624D-E082-47B9-9290-5283E832D10B}" destId="{734162E5-965C-4BF4-A5DD-280E1BA1E777}" srcOrd="1" destOrd="0" presId="urn:microsoft.com/office/officeart/2008/layout/LinedList"/>
    <dgm:cxn modelId="{DF415EFB-3DB0-4E1B-A741-B4BA4BBE64D9}" type="presParOf" srcId="{346FB7DE-2D92-45EC-AA31-E30DBABF2DBE}" destId="{7F93BDCB-D3E5-4A4F-9D5C-8CCCE5705D6C}" srcOrd="6" destOrd="0" presId="urn:microsoft.com/office/officeart/2008/layout/LinedList"/>
    <dgm:cxn modelId="{2779684B-A47C-4505-8649-E7AD678BF9DB}" type="presParOf" srcId="{346FB7DE-2D92-45EC-AA31-E30DBABF2DBE}" destId="{EB883BF3-FC1B-4C0A-AA80-03F6CBD25CA2}" srcOrd="7" destOrd="0" presId="urn:microsoft.com/office/officeart/2008/layout/LinedList"/>
    <dgm:cxn modelId="{C13CC315-29F8-4661-B200-A9E75B11DA29}" type="presParOf" srcId="{EB883BF3-FC1B-4C0A-AA80-03F6CBD25CA2}" destId="{55786A59-BAEA-4466-ACAC-74DBA47819E4}" srcOrd="0" destOrd="0" presId="urn:microsoft.com/office/officeart/2008/layout/LinedList"/>
    <dgm:cxn modelId="{BAFE249A-3EAF-4A16-A4A8-838B00AA4B67}" type="presParOf" srcId="{EB883BF3-FC1B-4C0A-AA80-03F6CBD25CA2}" destId="{643EBC91-DF5B-4937-8AEE-6CD41CF42070}" srcOrd="1" destOrd="0" presId="urn:microsoft.com/office/officeart/2008/layout/LinedList"/>
    <dgm:cxn modelId="{8BF1C70A-5604-4243-8420-F1ADEF27457F}" type="presParOf" srcId="{346FB7DE-2D92-45EC-AA31-E30DBABF2DBE}" destId="{BF31A1AA-BFE9-427D-9C53-ACD5FD880776}" srcOrd="8" destOrd="0" presId="urn:microsoft.com/office/officeart/2008/layout/LinedList"/>
    <dgm:cxn modelId="{62EBB33A-6660-4AE2-AE68-0C9407FA4433}" type="presParOf" srcId="{346FB7DE-2D92-45EC-AA31-E30DBABF2DBE}" destId="{66BA5FE5-5737-43DC-AB7A-940FE60977FB}" srcOrd="9" destOrd="0" presId="urn:microsoft.com/office/officeart/2008/layout/LinedList"/>
    <dgm:cxn modelId="{AD4B8D3B-C6D3-44C4-BC96-C0759F6EAACD}" type="presParOf" srcId="{66BA5FE5-5737-43DC-AB7A-940FE60977FB}" destId="{73F5F93D-8EC0-48F9-845D-943633C9A922}" srcOrd="0" destOrd="0" presId="urn:microsoft.com/office/officeart/2008/layout/LinedList"/>
    <dgm:cxn modelId="{34C2F9F5-7538-4395-807B-99D161A4DEEC}" type="presParOf" srcId="{66BA5FE5-5737-43DC-AB7A-940FE60977FB}" destId="{780C9EE8-5399-4BBB-81F8-A3C52D6A6B96}" srcOrd="1" destOrd="0" presId="urn:microsoft.com/office/officeart/2008/layout/LinedList"/>
    <dgm:cxn modelId="{22FD479F-2387-498F-9410-BBA3CEB93F8E}" type="presParOf" srcId="{346FB7DE-2D92-45EC-AA31-E30DBABF2DBE}" destId="{9B094F43-DF8F-4661-BFEA-77342FDD26D9}" srcOrd="10" destOrd="0" presId="urn:microsoft.com/office/officeart/2008/layout/LinedList"/>
    <dgm:cxn modelId="{50380F5D-7B0B-45F3-B85D-801CB92E5FB0}" type="presParOf" srcId="{346FB7DE-2D92-45EC-AA31-E30DBABF2DBE}" destId="{DBD821D1-6FEC-40AF-B5B7-C61B4D9B2BBB}" srcOrd="11" destOrd="0" presId="urn:microsoft.com/office/officeart/2008/layout/LinedList"/>
    <dgm:cxn modelId="{3A7C5748-C9BE-41F4-8372-7166A6790535}" type="presParOf" srcId="{DBD821D1-6FEC-40AF-B5B7-C61B4D9B2BBB}" destId="{A748F54D-8B4F-45C1-8770-74C7BB069CC2}" srcOrd="0" destOrd="0" presId="urn:microsoft.com/office/officeart/2008/layout/LinedList"/>
    <dgm:cxn modelId="{43BBB707-2377-4DD1-9CDE-968E206F9C89}" type="presParOf" srcId="{DBD821D1-6FEC-40AF-B5B7-C61B4D9B2BBB}" destId="{20D89764-333F-44E1-B544-B7E0D8E6ACF7}" srcOrd="1" destOrd="0" presId="urn:microsoft.com/office/officeart/2008/layout/LinedList"/>
    <dgm:cxn modelId="{5461E522-205D-41AD-9C3E-93072AED299E}" type="presParOf" srcId="{346FB7DE-2D92-45EC-AA31-E30DBABF2DBE}" destId="{074F6E7F-FBCF-4745-87B9-B4E74BC35BC3}" srcOrd="12" destOrd="0" presId="urn:microsoft.com/office/officeart/2008/layout/LinedList"/>
    <dgm:cxn modelId="{4F14EAC9-B86E-4D9F-9006-0523C21B557D}" type="presParOf" srcId="{346FB7DE-2D92-45EC-AA31-E30DBABF2DBE}" destId="{A27A8D4B-FA78-45DD-B849-103E056F47F0}" srcOrd="13" destOrd="0" presId="urn:microsoft.com/office/officeart/2008/layout/LinedList"/>
    <dgm:cxn modelId="{5E966225-2593-4D45-9E1D-FE89C26CFA0F}" type="presParOf" srcId="{A27A8D4B-FA78-45DD-B849-103E056F47F0}" destId="{AD8DEB58-B2C6-4291-9EBE-06017B930369}" srcOrd="0" destOrd="0" presId="urn:microsoft.com/office/officeart/2008/layout/LinedList"/>
    <dgm:cxn modelId="{C87633DD-2F00-484D-82FF-DCC0924628D3}" type="presParOf" srcId="{A27A8D4B-FA78-45DD-B849-103E056F47F0}" destId="{FE2A8C72-877C-41DD-996E-5186C2345D10}" srcOrd="1" destOrd="0" presId="urn:microsoft.com/office/officeart/2008/layout/LinedList"/>
    <dgm:cxn modelId="{8C2BBE61-41CD-49DC-A72A-6CBF690D70C6}" type="presParOf" srcId="{346FB7DE-2D92-45EC-AA31-E30DBABF2DBE}" destId="{A24DBB3F-2370-46E3-A131-695037DE3531}" srcOrd="14" destOrd="0" presId="urn:microsoft.com/office/officeart/2008/layout/LinedList"/>
    <dgm:cxn modelId="{58796E36-4382-4828-AA0E-20AB3A2B8BC5}" type="presParOf" srcId="{346FB7DE-2D92-45EC-AA31-E30DBABF2DBE}" destId="{03C78BC3-BEA0-4B48-8C26-BDD9BEE7931F}" srcOrd="15" destOrd="0" presId="urn:microsoft.com/office/officeart/2008/layout/LinedList"/>
    <dgm:cxn modelId="{458EAF97-E02D-43B5-A6F1-955E2D86B903}" type="presParOf" srcId="{03C78BC3-BEA0-4B48-8C26-BDD9BEE7931F}" destId="{A52E5C66-C55B-4494-B92E-8C9DFFB13CA3}" srcOrd="0" destOrd="0" presId="urn:microsoft.com/office/officeart/2008/layout/LinedList"/>
    <dgm:cxn modelId="{18193DD0-B3FB-4F3F-B2F2-7DA0C3B1E048}" type="presParOf" srcId="{03C78BC3-BEA0-4B48-8C26-BDD9BEE7931F}" destId="{C75749C8-761E-42B6-8D66-AE12F3E1D54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0CCEA4A-C6B2-420B-85E5-B895FD7B8BD8}" type="doc">
      <dgm:prSet loTypeId="urn:microsoft.com/office/officeart/2008/layout/VerticalCurvedList" loCatId="list" qsTypeId="urn:microsoft.com/office/officeart/2005/8/quickstyle/simple5" qsCatId="simple" csTypeId="urn:microsoft.com/office/officeart/2005/8/colors/accent0_3" csCatId="mainScheme" phldr="1"/>
      <dgm:spPr/>
      <dgm:t>
        <a:bodyPr/>
        <a:lstStyle/>
        <a:p>
          <a:endParaRPr lang="tr-TR"/>
        </a:p>
      </dgm:t>
    </dgm:pt>
    <dgm:pt modelId="{94D6C6CA-DE2B-46F1-B349-F36C7F338840}">
      <dgm:prSet custT="1"/>
      <dgm:spPr/>
      <dgm:t>
        <a:bodyPr/>
        <a:lstStyle/>
        <a:p>
          <a:pPr rtl="0"/>
          <a:r>
            <a:rPr lang="tr-TR" sz="1800" dirty="0"/>
            <a:t>Güncel ve ilgi çekici konu seçimi</a:t>
          </a:r>
        </a:p>
      </dgm:t>
    </dgm:pt>
    <dgm:pt modelId="{9ECB290B-9BF9-43E4-BEBC-C22A3ABAC8C4}" type="parTrans" cxnId="{4F986DEF-D323-49E9-9F3D-A8AB5ADC9CC5}">
      <dgm:prSet/>
      <dgm:spPr/>
      <dgm:t>
        <a:bodyPr/>
        <a:lstStyle/>
        <a:p>
          <a:endParaRPr lang="tr-TR"/>
        </a:p>
      </dgm:t>
    </dgm:pt>
    <dgm:pt modelId="{9F8CF104-1C0B-4927-88EE-399DC3367647}" type="sibTrans" cxnId="{4F986DEF-D323-49E9-9F3D-A8AB5ADC9CC5}">
      <dgm:prSet/>
      <dgm:spPr/>
      <dgm:t>
        <a:bodyPr/>
        <a:lstStyle/>
        <a:p>
          <a:endParaRPr lang="tr-TR"/>
        </a:p>
      </dgm:t>
    </dgm:pt>
    <dgm:pt modelId="{087186BC-36B8-4A77-8E95-37DDE62B7F18}">
      <dgm:prSet custT="1"/>
      <dgm:spPr/>
      <dgm:t>
        <a:bodyPr/>
        <a:lstStyle/>
        <a:p>
          <a:pPr rtl="0"/>
          <a:r>
            <a:rPr lang="tr-TR" sz="1800" dirty="0"/>
            <a:t>Planlama</a:t>
          </a:r>
        </a:p>
      </dgm:t>
    </dgm:pt>
    <dgm:pt modelId="{1D1AB922-E7C3-4507-A358-35166FBD56F5}" type="parTrans" cxnId="{C6A3797B-3567-4EFB-AB92-EFC0CC6A7E89}">
      <dgm:prSet/>
      <dgm:spPr/>
      <dgm:t>
        <a:bodyPr/>
        <a:lstStyle/>
        <a:p>
          <a:endParaRPr lang="tr-TR"/>
        </a:p>
      </dgm:t>
    </dgm:pt>
    <dgm:pt modelId="{794E86C8-8DE4-4A29-8499-C5BE0DF4ACD1}" type="sibTrans" cxnId="{C6A3797B-3567-4EFB-AB92-EFC0CC6A7E89}">
      <dgm:prSet/>
      <dgm:spPr/>
      <dgm:t>
        <a:bodyPr/>
        <a:lstStyle/>
        <a:p>
          <a:endParaRPr lang="tr-TR"/>
        </a:p>
      </dgm:t>
    </dgm:pt>
    <dgm:pt modelId="{2E33B143-C145-44B7-8FE6-1674A3B95500}">
      <dgm:prSet custT="1"/>
      <dgm:spPr>
        <a:ln>
          <a:solidFill>
            <a:schemeClr val="accent6">
              <a:lumMod val="20000"/>
              <a:lumOff val="80000"/>
            </a:schemeClr>
          </a:solidFill>
        </a:ln>
      </dgm:spPr>
      <dgm:t>
        <a:bodyPr/>
        <a:lstStyle/>
        <a:p>
          <a:pPr rtl="0"/>
          <a:r>
            <a:rPr lang="tr-TR" sz="1800" dirty="0"/>
            <a:t>Ayet ve hadislerin etkili kullanımı</a:t>
          </a:r>
        </a:p>
      </dgm:t>
    </dgm:pt>
    <dgm:pt modelId="{16C5DDF8-93B0-4E11-A03C-104034FAC3D7}" type="parTrans" cxnId="{00BFCB07-7EF5-4728-BDDC-6FEB385600FC}">
      <dgm:prSet/>
      <dgm:spPr/>
      <dgm:t>
        <a:bodyPr/>
        <a:lstStyle/>
        <a:p>
          <a:endParaRPr lang="tr-TR"/>
        </a:p>
      </dgm:t>
    </dgm:pt>
    <dgm:pt modelId="{4ACA024C-FC1F-439B-B16D-52C593F8DA1C}" type="sibTrans" cxnId="{00BFCB07-7EF5-4728-BDDC-6FEB385600FC}">
      <dgm:prSet/>
      <dgm:spPr/>
      <dgm:t>
        <a:bodyPr/>
        <a:lstStyle/>
        <a:p>
          <a:endParaRPr lang="tr-TR"/>
        </a:p>
      </dgm:t>
    </dgm:pt>
    <dgm:pt modelId="{923AB749-4F39-426F-94B0-D51CB432708F}">
      <dgm:prSet custT="1"/>
      <dgm:spPr/>
      <dgm:t>
        <a:bodyPr/>
        <a:lstStyle/>
        <a:p>
          <a:pPr rtl="0"/>
          <a:r>
            <a:rPr lang="tr-TR" sz="1800" dirty="0"/>
            <a:t>İrticali sunum</a:t>
          </a:r>
        </a:p>
      </dgm:t>
    </dgm:pt>
    <dgm:pt modelId="{FEC69525-2417-4682-A198-51590F5CAE3D}" type="parTrans" cxnId="{180FBD70-3F10-4EDE-A08A-919042D7C190}">
      <dgm:prSet/>
      <dgm:spPr/>
      <dgm:t>
        <a:bodyPr/>
        <a:lstStyle/>
        <a:p>
          <a:endParaRPr lang="tr-TR"/>
        </a:p>
      </dgm:t>
    </dgm:pt>
    <dgm:pt modelId="{937B54D3-AB8A-416D-A46B-CEE7A01B699D}" type="sibTrans" cxnId="{180FBD70-3F10-4EDE-A08A-919042D7C190}">
      <dgm:prSet/>
      <dgm:spPr/>
      <dgm:t>
        <a:bodyPr/>
        <a:lstStyle/>
        <a:p>
          <a:endParaRPr lang="tr-TR"/>
        </a:p>
      </dgm:t>
    </dgm:pt>
    <dgm:pt modelId="{C1EFCF5F-64CD-4068-8EA7-E8437E608095}">
      <dgm:prSet custT="1"/>
      <dgm:spPr/>
      <dgm:t>
        <a:bodyPr/>
        <a:lstStyle/>
        <a:p>
          <a:pPr rtl="0"/>
          <a:r>
            <a:rPr lang="tr-TR" sz="1800" dirty="0"/>
            <a:t>Göz teması ve beden dilini iyi kullanmak</a:t>
          </a:r>
        </a:p>
      </dgm:t>
    </dgm:pt>
    <dgm:pt modelId="{D0767FFE-AA18-4B2C-8B52-AAEEEA32E71C}" type="parTrans" cxnId="{AFB4F776-7EBD-4D0A-B732-E22312247EF5}">
      <dgm:prSet/>
      <dgm:spPr/>
      <dgm:t>
        <a:bodyPr/>
        <a:lstStyle/>
        <a:p>
          <a:endParaRPr lang="tr-TR"/>
        </a:p>
      </dgm:t>
    </dgm:pt>
    <dgm:pt modelId="{98CE359B-FF44-422E-B0A6-1F1884F8AF9F}" type="sibTrans" cxnId="{AFB4F776-7EBD-4D0A-B732-E22312247EF5}">
      <dgm:prSet/>
      <dgm:spPr/>
      <dgm:t>
        <a:bodyPr/>
        <a:lstStyle/>
        <a:p>
          <a:endParaRPr lang="tr-TR"/>
        </a:p>
      </dgm:t>
    </dgm:pt>
    <dgm:pt modelId="{D060027D-F1AD-47DC-B3DA-334BF5273B77}">
      <dgm:prSet custT="1"/>
      <dgm:spPr/>
      <dgm:t>
        <a:bodyPr/>
        <a:lstStyle/>
        <a:p>
          <a:pPr rtl="0"/>
          <a:r>
            <a:rPr lang="tr-TR" sz="1800" dirty="0"/>
            <a:t>Sade ve anlaşılır dil </a:t>
          </a:r>
        </a:p>
      </dgm:t>
    </dgm:pt>
    <dgm:pt modelId="{BCE631FC-873B-4872-8F31-5164EA215AC4}" type="parTrans" cxnId="{ED2AEA00-0042-43D0-8295-ECDC9887A2F1}">
      <dgm:prSet/>
      <dgm:spPr/>
      <dgm:t>
        <a:bodyPr/>
        <a:lstStyle/>
        <a:p>
          <a:endParaRPr lang="tr-TR"/>
        </a:p>
      </dgm:t>
    </dgm:pt>
    <dgm:pt modelId="{9B5415F1-EEA1-4874-B679-32E3476EA8DD}" type="sibTrans" cxnId="{ED2AEA00-0042-43D0-8295-ECDC9887A2F1}">
      <dgm:prSet/>
      <dgm:spPr/>
      <dgm:t>
        <a:bodyPr/>
        <a:lstStyle/>
        <a:p>
          <a:endParaRPr lang="tr-TR"/>
        </a:p>
      </dgm:t>
    </dgm:pt>
    <dgm:pt modelId="{51BE2CC1-AEE4-4024-9166-D90F4B3EC9A7}">
      <dgm:prSet custT="1"/>
      <dgm:spPr/>
      <dgm:t>
        <a:bodyPr/>
        <a:lstStyle/>
        <a:p>
          <a:pPr rtl="0"/>
          <a:r>
            <a:rPr lang="tr-TR" sz="1800" dirty="0"/>
            <a:t>Olumlu, iyimser ve yumuşak üslup</a:t>
          </a:r>
        </a:p>
      </dgm:t>
    </dgm:pt>
    <dgm:pt modelId="{561D1EE9-7C7F-4CF9-BD93-07F5743541BC}" type="parTrans" cxnId="{5EF2978C-E71C-47C2-AEF9-D73FF0B8C267}">
      <dgm:prSet/>
      <dgm:spPr/>
      <dgm:t>
        <a:bodyPr/>
        <a:lstStyle/>
        <a:p>
          <a:endParaRPr lang="tr-TR"/>
        </a:p>
      </dgm:t>
    </dgm:pt>
    <dgm:pt modelId="{6FB275F9-19F3-4436-8A6A-AF8CD9B5048D}" type="sibTrans" cxnId="{5EF2978C-E71C-47C2-AEF9-D73FF0B8C267}">
      <dgm:prSet/>
      <dgm:spPr/>
      <dgm:t>
        <a:bodyPr/>
        <a:lstStyle/>
        <a:p>
          <a:endParaRPr lang="tr-TR"/>
        </a:p>
      </dgm:t>
    </dgm:pt>
    <dgm:pt modelId="{ADAA879F-DF7D-474E-BF27-C13332ED758D}">
      <dgm:prSet custT="1"/>
      <dgm:spPr/>
      <dgm:t>
        <a:bodyPr/>
        <a:lstStyle/>
        <a:p>
          <a:endParaRPr lang="tr-TR"/>
        </a:p>
      </dgm:t>
    </dgm:pt>
    <dgm:pt modelId="{1ACF781C-BBB9-4633-83A5-E80755E8C06A}" type="parTrans" cxnId="{C257422A-69CF-4987-8B9F-AFFB51CBCFE5}">
      <dgm:prSet/>
      <dgm:spPr/>
      <dgm:t>
        <a:bodyPr/>
        <a:lstStyle/>
        <a:p>
          <a:endParaRPr lang="tr-TR"/>
        </a:p>
      </dgm:t>
    </dgm:pt>
    <dgm:pt modelId="{1AAF575F-01AE-4875-83F8-336EA2E6D65C}" type="sibTrans" cxnId="{C257422A-69CF-4987-8B9F-AFFB51CBCFE5}">
      <dgm:prSet/>
      <dgm:spPr/>
      <dgm:t>
        <a:bodyPr/>
        <a:lstStyle/>
        <a:p>
          <a:endParaRPr lang="tr-TR"/>
        </a:p>
      </dgm:t>
    </dgm:pt>
    <dgm:pt modelId="{BCF77A75-44FC-4F95-A8AA-A111A1866FE0}">
      <dgm:prSet custT="1"/>
      <dgm:spPr/>
      <dgm:t>
        <a:bodyPr/>
        <a:lstStyle/>
        <a:p>
          <a:endParaRPr lang="tr-TR"/>
        </a:p>
      </dgm:t>
    </dgm:pt>
    <dgm:pt modelId="{DC78E066-9661-454D-81A4-13EFC8D31427}" type="parTrans" cxnId="{847A8217-8142-435F-9FD9-ECA8BDB73109}">
      <dgm:prSet/>
      <dgm:spPr/>
      <dgm:t>
        <a:bodyPr/>
        <a:lstStyle/>
        <a:p>
          <a:endParaRPr lang="tr-TR"/>
        </a:p>
      </dgm:t>
    </dgm:pt>
    <dgm:pt modelId="{C89F66CF-BD6E-4B0D-886B-AAC114697015}" type="sibTrans" cxnId="{847A8217-8142-435F-9FD9-ECA8BDB73109}">
      <dgm:prSet/>
      <dgm:spPr/>
      <dgm:t>
        <a:bodyPr/>
        <a:lstStyle/>
        <a:p>
          <a:endParaRPr lang="tr-TR"/>
        </a:p>
      </dgm:t>
    </dgm:pt>
    <dgm:pt modelId="{FE22F8BD-D8B5-4F5C-82C8-9EB19176711B}">
      <dgm:prSet custT="1"/>
      <dgm:spPr/>
      <dgm:t>
        <a:bodyPr/>
        <a:lstStyle/>
        <a:p>
          <a:endParaRPr lang="tr-TR"/>
        </a:p>
      </dgm:t>
    </dgm:pt>
    <dgm:pt modelId="{87E6BA49-80D0-49E3-88C7-C4CAF5833784}" type="parTrans" cxnId="{51CF9080-413B-432D-A104-307F3545BD6B}">
      <dgm:prSet/>
      <dgm:spPr/>
      <dgm:t>
        <a:bodyPr/>
        <a:lstStyle/>
        <a:p>
          <a:endParaRPr lang="tr-TR"/>
        </a:p>
      </dgm:t>
    </dgm:pt>
    <dgm:pt modelId="{36C9ADEE-CA52-41A3-ACBF-F4BE4B65E19D}" type="sibTrans" cxnId="{51CF9080-413B-432D-A104-307F3545BD6B}">
      <dgm:prSet/>
      <dgm:spPr/>
      <dgm:t>
        <a:bodyPr/>
        <a:lstStyle/>
        <a:p>
          <a:endParaRPr lang="tr-TR"/>
        </a:p>
      </dgm:t>
    </dgm:pt>
    <dgm:pt modelId="{6D73A0BE-491A-428A-BA51-5187F4D0EEB7}">
      <dgm:prSet custT="1"/>
      <dgm:spPr/>
      <dgm:t>
        <a:bodyPr/>
        <a:lstStyle/>
        <a:p>
          <a:endParaRPr lang="tr-TR"/>
        </a:p>
      </dgm:t>
    </dgm:pt>
    <dgm:pt modelId="{ADF9F950-64D2-4ED4-B027-B86593DF9390}" type="parTrans" cxnId="{790433D1-6ED3-4631-9898-35AD72DA12AB}">
      <dgm:prSet/>
      <dgm:spPr/>
      <dgm:t>
        <a:bodyPr/>
        <a:lstStyle/>
        <a:p>
          <a:endParaRPr lang="tr-TR"/>
        </a:p>
      </dgm:t>
    </dgm:pt>
    <dgm:pt modelId="{2C4D20D6-919E-426E-9B46-EBC74479EA43}" type="sibTrans" cxnId="{790433D1-6ED3-4631-9898-35AD72DA12AB}">
      <dgm:prSet/>
      <dgm:spPr/>
      <dgm:t>
        <a:bodyPr/>
        <a:lstStyle/>
        <a:p>
          <a:endParaRPr lang="tr-TR"/>
        </a:p>
      </dgm:t>
    </dgm:pt>
    <dgm:pt modelId="{471FE43B-34B9-4E0D-B2E7-1BCCFE44AC96}">
      <dgm:prSet custT="1"/>
      <dgm:spPr/>
      <dgm:t>
        <a:bodyPr/>
        <a:lstStyle/>
        <a:p>
          <a:endParaRPr lang="tr-TR"/>
        </a:p>
      </dgm:t>
    </dgm:pt>
    <dgm:pt modelId="{093EF492-F237-4568-A57A-C3A8EAA38361}" type="parTrans" cxnId="{3E12235A-74CE-4E7F-854F-80D7F595E98F}">
      <dgm:prSet/>
      <dgm:spPr/>
      <dgm:t>
        <a:bodyPr/>
        <a:lstStyle/>
        <a:p>
          <a:endParaRPr lang="tr-TR"/>
        </a:p>
      </dgm:t>
    </dgm:pt>
    <dgm:pt modelId="{A3AD73DC-4818-4CAC-900E-EE34B2FCC67A}" type="sibTrans" cxnId="{3E12235A-74CE-4E7F-854F-80D7F595E98F}">
      <dgm:prSet/>
      <dgm:spPr/>
      <dgm:t>
        <a:bodyPr/>
        <a:lstStyle/>
        <a:p>
          <a:endParaRPr lang="tr-TR"/>
        </a:p>
      </dgm:t>
    </dgm:pt>
    <dgm:pt modelId="{369BA169-822D-4DD8-A2EA-ED8D0F547B0D}" type="pres">
      <dgm:prSet presAssocID="{C0CCEA4A-C6B2-420B-85E5-B895FD7B8BD8}" presName="Name0" presStyleCnt="0">
        <dgm:presLayoutVars>
          <dgm:chMax val="7"/>
          <dgm:chPref val="7"/>
          <dgm:dir/>
        </dgm:presLayoutVars>
      </dgm:prSet>
      <dgm:spPr/>
    </dgm:pt>
    <dgm:pt modelId="{A2FD84B2-458E-4197-8D26-7134CB17703F}" type="pres">
      <dgm:prSet presAssocID="{C0CCEA4A-C6B2-420B-85E5-B895FD7B8BD8}" presName="Name1" presStyleCnt="0"/>
      <dgm:spPr/>
    </dgm:pt>
    <dgm:pt modelId="{862F55D1-17C9-44D5-B8F5-874004E4F158}" type="pres">
      <dgm:prSet presAssocID="{C0CCEA4A-C6B2-420B-85E5-B895FD7B8BD8}" presName="cycle" presStyleCnt="0"/>
      <dgm:spPr/>
    </dgm:pt>
    <dgm:pt modelId="{F9FDD834-7C8C-49FB-BA86-11324949F18E}" type="pres">
      <dgm:prSet presAssocID="{C0CCEA4A-C6B2-420B-85E5-B895FD7B8BD8}" presName="srcNode" presStyleLbl="node1" presStyleIdx="0" presStyleCnt="7"/>
      <dgm:spPr/>
    </dgm:pt>
    <dgm:pt modelId="{CA45D784-A712-4537-87DC-800A87A1F19F}" type="pres">
      <dgm:prSet presAssocID="{C0CCEA4A-C6B2-420B-85E5-B895FD7B8BD8}" presName="conn" presStyleLbl="parChTrans1D2" presStyleIdx="0" presStyleCnt="1"/>
      <dgm:spPr/>
    </dgm:pt>
    <dgm:pt modelId="{BD2A8BF8-766E-4D31-B8EA-88811A13E5CA}" type="pres">
      <dgm:prSet presAssocID="{C0CCEA4A-C6B2-420B-85E5-B895FD7B8BD8}" presName="extraNode" presStyleLbl="node1" presStyleIdx="0" presStyleCnt="7"/>
      <dgm:spPr/>
    </dgm:pt>
    <dgm:pt modelId="{5E09A36F-62E1-4A4C-971A-E858235E6536}" type="pres">
      <dgm:prSet presAssocID="{C0CCEA4A-C6B2-420B-85E5-B895FD7B8BD8}" presName="dstNode" presStyleLbl="node1" presStyleIdx="0" presStyleCnt="7"/>
      <dgm:spPr/>
    </dgm:pt>
    <dgm:pt modelId="{999ACD1C-C0B8-4E2B-9989-042BCA74608D}" type="pres">
      <dgm:prSet presAssocID="{94D6C6CA-DE2B-46F1-B349-F36C7F338840}" presName="text_1" presStyleLbl="node1" presStyleIdx="0" presStyleCnt="7">
        <dgm:presLayoutVars>
          <dgm:bulletEnabled val="1"/>
        </dgm:presLayoutVars>
      </dgm:prSet>
      <dgm:spPr/>
    </dgm:pt>
    <dgm:pt modelId="{166767D6-EB17-4D8C-95CA-6F904A78709F}" type="pres">
      <dgm:prSet presAssocID="{94D6C6CA-DE2B-46F1-B349-F36C7F338840}" presName="accent_1" presStyleCnt="0"/>
      <dgm:spPr/>
    </dgm:pt>
    <dgm:pt modelId="{20C7FBF6-99DC-4EC1-ABA3-71C97E518A12}" type="pres">
      <dgm:prSet presAssocID="{94D6C6CA-DE2B-46F1-B349-F36C7F338840}" presName="accentRepeatNode" presStyleLbl="solidFgAcc1" presStyleIdx="0" presStyleCnt="7"/>
      <dgm:spPr/>
    </dgm:pt>
    <dgm:pt modelId="{49AD71FC-5262-4ADF-AEDB-AC66DA478B13}" type="pres">
      <dgm:prSet presAssocID="{087186BC-36B8-4A77-8E95-37DDE62B7F18}" presName="text_2" presStyleLbl="node1" presStyleIdx="1" presStyleCnt="7">
        <dgm:presLayoutVars>
          <dgm:bulletEnabled val="1"/>
        </dgm:presLayoutVars>
      </dgm:prSet>
      <dgm:spPr/>
    </dgm:pt>
    <dgm:pt modelId="{5D720EEB-BB16-4B31-81B6-AC806F5AECD6}" type="pres">
      <dgm:prSet presAssocID="{087186BC-36B8-4A77-8E95-37DDE62B7F18}" presName="accent_2" presStyleCnt="0"/>
      <dgm:spPr/>
    </dgm:pt>
    <dgm:pt modelId="{D5335795-BACA-4D5B-AE62-767558EE7B6D}" type="pres">
      <dgm:prSet presAssocID="{087186BC-36B8-4A77-8E95-37DDE62B7F18}" presName="accentRepeatNode" presStyleLbl="solidFgAcc1" presStyleIdx="1" presStyleCnt="7"/>
      <dgm:spPr/>
    </dgm:pt>
    <dgm:pt modelId="{C1D47161-9316-4250-BEC3-6A49BC3B8C1C}" type="pres">
      <dgm:prSet presAssocID="{2E33B143-C145-44B7-8FE6-1674A3B95500}" presName="text_3" presStyleLbl="node1" presStyleIdx="2" presStyleCnt="7">
        <dgm:presLayoutVars>
          <dgm:bulletEnabled val="1"/>
        </dgm:presLayoutVars>
      </dgm:prSet>
      <dgm:spPr/>
    </dgm:pt>
    <dgm:pt modelId="{B4370FE4-66AA-4DF6-8590-B0E6E8777268}" type="pres">
      <dgm:prSet presAssocID="{2E33B143-C145-44B7-8FE6-1674A3B95500}" presName="accent_3" presStyleCnt="0"/>
      <dgm:spPr/>
    </dgm:pt>
    <dgm:pt modelId="{1A03622A-C987-4A55-BBC7-EFA03CCE1807}" type="pres">
      <dgm:prSet presAssocID="{2E33B143-C145-44B7-8FE6-1674A3B95500}" presName="accentRepeatNode" presStyleLbl="solidFgAcc1" presStyleIdx="2" presStyleCnt="7"/>
      <dgm:spPr/>
    </dgm:pt>
    <dgm:pt modelId="{3525174B-7209-4593-875D-76B3041F9F55}" type="pres">
      <dgm:prSet presAssocID="{923AB749-4F39-426F-94B0-D51CB432708F}" presName="text_4" presStyleLbl="node1" presStyleIdx="3" presStyleCnt="7">
        <dgm:presLayoutVars>
          <dgm:bulletEnabled val="1"/>
        </dgm:presLayoutVars>
      </dgm:prSet>
      <dgm:spPr/>
    </dgm:pt>
    <dgm:pt modelId="{A72FF7DF-5351-4226-913A-5DBB6B9C8879}" type="pres">
      <dgm:prSet presAssocID="{923AB749-4F39-426F-94B0-D51CB432708F}" presName="accent_4" presStyleCnt="0"/>
      <dgm:spPr/>
    </dgm:pt>
    <dgm:pt modelId="{2116867D-3151-4F7E-A798-C41FECB10BC8}" type="pres">
      <dgm:prSet presAssocID="{923AB749-4F39-426F-94B0-D51CB432708F}" presName="accentRepeatNode" presStyleLbl="solidFgAcc1" presStyleIdx="3" presStyleCnt="7"/>
      <dgm:spPr/>
    </dgm:pt>
    <dgm:pt modelId="{D18D5BF6-F9A6-4C47-B3D7-6EE5E308DC3C}" type="pres">
      <dgm:prSet presAssocID="{C1EFCF5F-64CD-4068-8EA7-E8437E608095}" presName="text_5" presStyleLbl="node1" presStyleIdx="4" presStyleCnt="7">
        <dgm:presLayoutVars>
          <dgm:bulletEnabled val="1"/>
        </dgm:presLayoutVars>
      </dgm:prSet>
      <dgm:spPr/>
    </dgm:pt>
    <dgm:pt modelId="{9C839DCC-C233-46EA-BF01-D769B318A4E2}" type="pres">
      <dgm:prSet presAssocID="{C1EFCF5F-64CD-4068-8EA7-E8437E608095}" presName="accent_5" presStyleCnt="0"/>
      <dgm:spPr/>
    </dgm:pt>
    <dgm:pt modelId="{7D7CE73E-ACFC-4100-930E-6C7C2E859705}" type="pres">
      <dgm:prSet presAssocID="{C1EFCF5F-64CD-4068-8EA7-E8437E608095}" presName="accentRepeatNode" presStyleLbl="solidFgAcc1" presStyleIdx="4" presStyleCnt="7"/>
      <dgm:spPr/>
    </dgm:pt>
    <dgm:pt modelId="{CF185E9F-D026-42AA-B1E9-C93DF56D3CF3}" type="pres">
      <dgm:prSet presAssocID="{D060027D-F1AD-47DC-B3DA-334BF5273B77}" presName="text_6" presStyleLbl="node1" presStyleIdx="5" presStyleCnt="7">
        <dgm:presLayoutVars>
          <dgm:bulletEnabled val="1"/>
        </dgm:presLayoutVars>
      </dgm:prSet>
      <dgm:spPr/>
    </dgm:pt>
    <dgm:pt modelId="{AD60FEEE-09B9-4B89-B277-5E479DB9D28F}" type="pres">
      <dgm:prSet presAssocID="{D060027D-F1AD-47DC-B3DA-334BF5273B77}" presName="accent_6" presStyleCnt="0"/>
      <dgm:spPr/>
    </dgm:pt>
    <dgm:pt modelId="{59239EC5-1C43-4B27-AE11-CBAE8E6A5816}" type="pres">
      <dgm:prSet presAssocID="{D060027D-F1AD-47DC-B3DA-334BF5273B77}" presName="accentRepeatNode" presStyleLbl="solidFgAcc1" presStyleIdx="5" presStyleCnt="7"/>
      <dgm:spPr/>
    </dgm:pt>
    <dgm:pt modelId="{30027CB0-8EBC-4498-B84B-403FE958F053}" type="pres">
      <dgm:prSet presAssocID="{51BE2CC1-AEE4-4024-9166-D90F4B3EC9A7}" presName="text_7" presStyleLbl="node1" presStyleIdx="6" presStyleCnt="7">
        <dgm:presLayoutVars>
          <dgm:bulletEnabled val="1"/>
        </dgm:presLayoutVars>
      </dgm:prSet>
      <dgm:spPr/>
    </dgm:pt>
    <dgm:pt modelId="{6041ACBF-9612-4085-9FB8-5C7CABED8364}" type="pres">
      <dgm:prSet presAssocID="{51BE2CC1-AEE4-4024-9166-D90F4B3EC9A7}" presName="accent_7" presStyleCnt="0"/>
      <dgm:spPr/>
    </dgm:pt>
    <dgm:pt modelId="{E77CB13F-CC89-4765-B1F2-9E581AA305C3}" type="pres">
      <dgm:prSet presAssocID="{51BE2CC1-AEE4-4024-9166-D90F4B3EC9A7}" presName="accentRepeatNode" presStyleLbl="solidFgAcc1" presStyleIdx="6" presStyleCnt="7"/>
      <dgm:spPr/>
    </dgm:pt>
  </dgm:ptLst>
  <dgm:cxnLst>
    <dgm:cxn modelId="{ED2AEA00-0042-43D0-8295-ECDC9887A2F1}" srcId="{C0CCEA4A-C6B2-420B-85E5-B895FD7B8BD8}" destId="{D060027D-F1AD-47DC-B3DA-334BF5273B77}" srcOrd="5" destOrd="0" parTransId="{BCE631FC-873B-4872-8F31-5164EA215AC4}" sibTransId="{9B5415F1-EEA1-4874-B679-32E3476EA8DD}"/>
    <dgm:cxn modelId="{00BFCB07-7EF5-4728-BDDC-6FEB385600FC}" srcId="{C0CCEA4A-C6B2-420B-85E5-B895FD7B8BD8}" destId="{2E33B143-C145-44B7-8FE6-1674A3B95500}" srcOrd="2" destOrd="0" parTransId="{16C5DDF8-93B0-4E11-A03C-104034FAC3D7}" sibTransId="{4ACA024C-FC1F-439B-B16D-52C593F8DA1C}"/>
    <dgm:cxn modelId="{847A8217-8142-435F-9FD9-ECA8BDB73109}" srcId="{C0CCEA4A-C6B2-420B-85E5-B895FD7B8BD8}" destId="{BCF77A75-44FC-4F95-A8AA-A111A1866FE0}" srcOrd="8" destOrd="0" parTransId="{DC78E066-9661-454D-81A4-13EFC8D31427}" sibTransId="{C89F66CF-BD6E-4B0D-886B-AAC114697015}"/>
    <dgm:cxn modelId="{C257422A-69CF-4987-8B9F-AFFB51CBCFE5}" srcId="{C0CCEA4A-C6B2-420B-85E5-B895FD7B8BD8}" destId="{ADAA879F-DF7D-474E-BF27-C13332ED758D}" srcOrd="7" destOrd="0" parTransId="{1ACF781C-BBB9-4633-83A5-E80755E8C06A}" sibTransId="{1AAF575F-01AE-4875-83F8-336EA2E6D65C}"/>
    <dgm:cxn modelId="{EA835A60-70DF-4A62-84AF-3AC75B98F285}" type="presOf" srcId="{2E33B143-C145-44B7-8FE6-1674A3B95500}" destId="{C1D47161-9316-4250-BEC3-6A49BC3B8C1C}" srcOrd="0" destOrd="0" presId="urn:microsoft.com/office/officeart/2008/layout/VerticalCurvedList"/>
    <dgm:cxn modelId="{F823B641-4223-41C3-A8C3-1CF07FB3099A}" type="presOf" srcId="{087186BC-36B8-4A77-8E95-37DDE62B7F18}" destId="{49AD71FC-5262-4ADF-AEDB-AC66DA478B13}" srcOrd="0" destOrd="0" presId="urn:microsoft.com/office/officeart/2008/layout/VerticalCurvedList"/>
    <dgm:cxn modelId="{180FBD70-3F10-4EDE-A08A-919042D7C190}" srcId="{C0CCEA4A-C6B2-420B-85E5-B895FD7B8BD8}" destId="{923AB749-4F39-426F-94B0-D51CB432708F}" srcOrd="3" destOrd="0" parTransId="{FEC69525-2417-4682-A198-51590F5CAE3D}" sibTransId="{937B54D3-AB8A-416D-A46B-CEE7A01B699D}"/>
    <dgm:cxn modelId="{24079E72-4C5E-443A-90BE-7753EC1A321C}" type="presOf" srcId="{9F8CF104-1C0B-4927-88EE-399DC3367647}" destId="{CA45D784-A712-4537-87DC-800A87A1F19F}" srcOrd="0" destOrd="0" presId="urn:microsoft.com/office/officeart/2008/layout/VerticalCurvedList"/>
    <dgm:cxn modelId="{AFB4F776-7EBD-4D0A-B732-E22312247EF5}" srcId="{C0CCEA4A-C6B2-420B-85E5-B895FD7B8BD8}" destId="{C1EFCF5F-64CD-4068-8EA7-E8437E608095}" srcOrd="4" destOrd="0" parTransId="{D0767FFE-AA18-4B2C-8B52-AAEEEA32E71C}" sibTransId="{98CE359B-FF44-422E-B0A6-1F1884F8AF9F}"/>
    <dgm:cxn modelId="{3E12235A-74CE-4E7F-854F-80D7F595E98F}" srcId="{C0CCEA4A-C6B2-420B-85E5-B895FD7B8BD8}" destId="{471FE43B-34B9-4E0D-B2E7-1BCCFE44AC96}" srcOrd="11" destOrd="0" parTransId="{093EF492-F237-4568-A57A-C3A8EAA38361}" sibTransId="{A3AD73DC-4818-4CAC-900E-EE34B2FCC67A}"/>
    <dgm:cxn modelId="{C6A3797B-3567-4EFB-AB92-EFC0CC6A7E89}" srcId="{C0CCEA4A-C6B2-420B-85E5-B895FD7B8BD8}" destId="{087186BC-36B8-4A77-8E95-37DDE62B7F18}" srcOrd="1" destOrd="0" parTransId="{1D1AB922-E7C3-4507-A358-35166FBD56F5}" sibTransId="{794E86C8-8DE4-4A29-8499-C5BE0DF4ACD1}"/>
    <dgm:cxn modelId="{51CF9080-413B-432D-A104-307F3545BD6B}" srcId="{C0CCEA4A-C6B2-420B-85E5-B895FD7B8BD8}" destId="{FE22F8BD-D8B5-4F5C-82C8-9EB19176711B}" srcOrd="9" destOrd="0" parTransId="{87E6BA49-80D0-49E3-88C7-C4CAF5833784}" sibTransId="{36C9ADEE-CA52-41A3-ACBF-F4BE4B65E19D}"/>
    <dgm:cxn modelId="{5EF2978C-E71C-47C2-AEF9-D73FF0B8C267}" srcId="{C0CCEA4A-C6B2-420B-85E5-B895FD7B8BD8}" destId="{51BE2CC1-AEE4-4024-9166-D90F4B3EC9A7}" srcOrd="6" destOrd="0" parTransId="{561D1EE9-7C7F-4CF9-BD93-07F5743541BC}" sibTransId="{6FB275F9-19F3-4436-8A6A-AF8CD9B5048D}"/>
    <dgm:cxn modelId="{053C0FB9-55EE-4B90-90BF-446121A2D840}" type="presOf" srcId="{C0CCEA4A-C6B2-420B-85E5-B895FD7B8BD8}" destId="{369BA169-822D-4DD8-A2EA-ED8D0F547B0D}" srcOrd="0" destOrd="0" presId="urn:microsoft.com/office/officeart/2008/layout/VerticalCurvedList"/>
    <dgm:cxn modelId="{FEDDF1C6-B95E-4753-93DD-E1D4A7E2972C}" type="presOf" srcId="{51BE2CC1-AEE4-4024-9166-D90F4B3EC9A7}" destId="{30027CB0-8EBC-4498-B84B-403FE958F053}" srcOrd="0" destOrd="0" presId="urn:microsoft.com/office/officeart/2008/layout/VerticalCurvedList"/>
    <dgm:cxn modelId="{D50D4ECA-B7E4-41EA-8D6D-B4E3677AF436}" type="presOf" srcId="{94D6C6CA-DE2B-46F1-B349-F36C7F338840}" destId="{999ACD1C-C0B8-4E2B-9989-042BCA74608D}" srcOrd="0" destOrd="0" presId="urn:microsoft.com/office/officeart/2008/layout/VerticalCurvedList"/>
    <dgm:cxn modelId="{790433D1-6ED3-4631-9898-35AD72DA12AB}" srcId="{C0CCEA4A-C6B2-420B-85E5-B895FD7B8BD8}" destId="{6D73A0BE-491A-428A-BA51-5187F4D0EEB7}" srcOrd="10" destOrd="0" parTransId="{ADF9F950-64D2-4ED4-B027-B86593DF9390}" sibTransId="{2C4D20D6-919E-426E-9B46-EBC74479EA43}"/>
    <dgm:cxn modelId="{693570D6-B81E-440E-9A42-ED5A0E289A58}" type="presOf" srcId="{D060027D-F1AD-47DC-B3DA-334BF5273B77}" destId="{CF185E9F-D026-42AA-B1E9-C93DF56D3CF3}" srcOrd="0" destOrd="0" presId="urn:microsoft.com/office/officeart/2008/layout/VerticalCurvedList"/>
    <dgm:cxn modelId="{BF6E9CDC-6752-4851-8E2A-FF268E251E3A}" type="presOf" srcId="{C1EFCF5F-64CD-4068-8EA7-E8437E608095}" destId="{D18D5BF6-F9A6-4C47-B3D7-6EE5E308DC3C}" srcOrd="0" destOrd="0" presId="urn:microsoft.com/office/officeart/2008/layout/VerticalCurvedList"/>
    <dgm:cxn modelId="{868D7AEE-8330-416E-9EFE-839422525E43}" type="presOf" srcId="{923AB749-4F39-426F-94B0-D51CB432708F}" destId="{3525174B-7209-4593-875D-76B3041F9F55}" srcOrd="0" destOrd="0" presId="urn:microsoft.com/office/officeart/2008/layout/VerticalCurvedList"/>
    <dgm:cxn modelId="{4F986DEF-D323-49E9-9F3D-A8AB5ADC9CC5}" srcId="{C0CCEA4A-C6B2-420B-85E5-B895FD7B8BD8}" destId="{94D6C6CA-DE2B-46F1-B349-F36C7F338840}" srcOrd="0" destOrd="0" parTransId="{9ECB290B-9BF9-43E4-BEBC-C22A3ABAC8C4}" sibTransId="{9F8CF104-1C0B-4927-88EE-399DC3367647}"/>
    <dgm:cxn modelId="{18DE8164-C14C-42D8-BA04-ED465961EAA7}" type="presParOf" srcId="{369BA169-822D-4DD8-A2EA-ED8D0F547B0D}" destId="{A2FD84B2-458E-4197-8D26-7134CB17703F}" srcOrd="0" destOrd="0" presId="urn:microsoft.com/office/officeart/2008/layout/VerticalCurvedList"/>
    <dgm:cxn modelId="{058D3C33-41D4-415E-9164-F343C48DB687}" type="presParOf" srcId="{A2FD84B2-458E-4197-8D26-7134CB17703F}" destId="{862F55D1-17C9-44D5-B8F5-874004E4F158}" srcOrd="0" destOrd="0" presId="urn:microsoft.com/office/officeart/2008/layout/VerticalCurvedList"/>
    <dgm:cxn modelId="{ED3DEAE5-B307-4DEA-8F67-25CBB8EDF8E2}" type="presParOf" srcId="{862F55D1-17C9-44D5-B8F5-874004E4F158}" destId="{F9FDD834-7C8C-49FB-BA86-11324949F18E}" srcOrd="0" destOrd="0" presId="urn:microsoft.com/office/officeart/2008/layout/VerticalCurvedList"/>
    <dgm:cxn modelId="{1031C700-3F50-4972-B1E3-5F08D6D029CB}" type="presParOf" srcId="{862F55D1-17C9-44D5-B8F5-874004E4F158}" destId="{CA45D784-A712-4537-87DC-800A87A1F19F}" srcOrd="1" destOrd="0" presId="urn:microsoft.com/office/officeart/2008/layout/VerticalCurvedList"/>
    <dgm:cxn modelId="{37037A8A-BF9A-4261-9D9A-91414430F5DC}" type="presParOf" srcId="{862F55D1-17C9-44D5-B8F5-874004E4F158}" destId="{BD2A8BF8-766E-4D31-B8EA-88811A13E5CA}" srcOrd="2" destOrd="0" presId="urn:microsoft.com/office/officeart/2008/layout/VerticalCurvedList"/>
    <dgm:cxn modelId="{AC184231-D395-4A4D-87F8-BE5C7AA342E2}" type="presParOf" srcId="{862F55D1-17C9-44D5-B8F5-874004E4F158}" destId="{5E09A36F-62E1-4A4C-971A-E858235E6536}" srcOrd="3" destOrd="0" presId="urn:microsoft.com/office/officeart/2008/layout/VerticalCurvedList"/>
    <dgm:cxn modelId="{EE060BD7-B355-4101-9FA8-098EF063D799}" type="presParOf" srcId="{A2FD84B2-458E-4197-8D26-7134CB17703F}" destId="{999ACD1C-C0B8-4E2B-9989-042BCA74608D}" srcOrd="1" destOrd="0" presId="urn:microsoft.com/office/officeart/2008/layout/VerticalCurvedList"/>
    <dgm:cxn modelId="{739C0818-96BA-451F-8A90-BEC36FDE61BA}" type="presParOf" srcId="{A2FD84B2-458E-4197-8D26-7134CB17703F}" destId="{166767D6-EB17-4D8C-95CA-6F904A78709F}" srcOrd="2" destOrd="0" presId="urn:microsoft.com/office/officeart/2008/layout/VerticalCurvedList"/>
    <dgm:cxn modelId="{BB4B2752-B1BB-414C-B9FE-8A08A0FA0447}" type="presParOf" srcId="{166767D6-EB17-4D8C-95CA-6F904A78709F}" destId="{20C7FBF6-99DC-4EC1-ABA3-71C97E518A12}" srcOrd="0" destOrd="0" presId="urn:microsoft.com/office/officeart/2008/layout/VerticalCurvedList"/>
    <dgm:cxn modelId="{000E9211-6255-4B63-9345-38AC29A8D72E}" type="presParOf" srcId="{A2FD84B2-458E-4197-8D26-7134CB17703F}" destId="{49AD71FC-5262-4ADF-AEDB-AC66DA478B13}" srcOrd="3" destOrd="0" presId="urn:microsoft.com/office/officeart/2008/layout/VerticalCurvedList"/>
    <dgm:cxn modelId="{4D6BA2DC-22F9-458F-BA49-A181B8352E30}" type="presParOf" srcId="{A2FD84B2-458E-4197-8D26-7134CB17703F}" destId="{5D720EEB-BB16-4B31-81B6-AC806F5AECD6}" srcOrd="4" destOrd="0" presId="urn:microsoft.com/office/officeart/2008/layout/VerticalCurvedList"/>
    <dgm:cxn modelId="{0F7C9A23-D33C-47AB-A524-BB956C07E1F8}" type="presParOf" srcId="{5D720EEB-BB16-4B31-81B6-AC806F5AECD6}" destId="{D5335795-BACA-4D5B-AE62-767558EE7B6D}" srcOrd="0" destOrd="0" presId="urn:microsoft.com/office/officeart/2008/layout/VerticalCurvedList"/>
    <dgm:cxn modelId="{0D43B598-7D89-43A8-B236-557DDB39F1C0}" type="presParOf" srcId="{A2FD84B2-458E-4197-8D26-7134CB17703F}" destId="{C1D47161-9316-4250-BEC3-6A49BC3B8C1C}" srcOrd="5" destOrd="0" presId="urn:microsoft.com/office/officeart/2008/layout/VerticalCurvedList"/>
    <dgm:cxn modelId="{6B2ECC13-F14A-4FC5-A50A-58D61C600A5D}" type="presParOf" srcId="{A2FD84B2-458E-4197-8D26-7134CB17703F}" destId="{B4370FE4-66AA-4DF6-8590-B0E6E8777268}" srcOrd="6" destOrd="0" presId="urn:microsoft.com/office/officeart/2008/layout/VerticalCurvedList"/>
    <dgm:cxn modelId="{D8A03415-F545-4BB7-A8B4-55D47D4C2A07}" type="presParOf" srcId="{B4370FE4-66AA-4DF6-8590-B0E6E8777268}" destId="{1A03622A-C987-4A55-BBC7-EFA03CCE1807}" srcOrd="0" destOrd="0" presId="urn:microsoft.com/office/officeart/2008/layout/VerticalCurvedList"/>
    <dgm:cxn modelId="{F3FCE304-D2ED-4F5F-A2DB-16FDD1175CC0}" type="presParOf" srcId="{A2FD84B2-458E-4197-8D26-7134CB17703F}" destId="{3525174B-7209-4593-875D-76B3041F9F55}" srcOrd="7" destOrd="0" presId="urn:microsoft.com/office/officeart/2008/layout/VerticalCurvedList"/>
    <dgm:cxn modelId="{77BC666F-7421-49A8-86B5-12FB1D5C07A8}" type="presParOf" srcId="{A2FD84B2-458E-4197-8D26-7134CB17703F}" destId="{A72FF7DF-5351-4226-913A-5DBB6B9C8879}" srcOrd="8" destOrd="0" presId="urn:microsoft.com/office/officeart/2008/layout/VerticalCurvedList"/>
    <dgm:cxn modelId="{2B7EBCED-07AE-457F-996D-0412FE6CD3BB}" type="presParOf" srcId="{A72FF7DF-5351-4226-913A-5DBB6B9C8879}" destId="{2116867D-3151-4F7E-A798-C41FECB10BC8}" srcOrd="0" destOrd="0" presId="urn:microsoft.com/office/officeart/2008/layout/VerticalCurvedList"/>
    <dgm:cxn modelId="{9F0D5713-DB78-471A-8D58-C8A2A5E7C718}" type="presParOf" srcId="{A2FD84B2-458E-4197-8D26-7134CB17703F}" destId="{D18D5BF6-F9A6-4C47-B3D7-6EE5E308DC3C}" srcOrd="9" destOrd="0" presId="urn:microsoft.com/office/officeart/2008/layout/VerticalCurvedList"/>
    <dgm:cxn modelId="{B1BE3EDF-4CF7-42E2-9457-3D656E3AD567}" type="presParOf" srcId="{A2FD84B2-458E-4197-8D26-7134CB17703F}" destId="{9C839DCC-C233-46EA-BF01-D769B318A4E2}" srcOrd="10" destOrd="0" presId="urn:microsoft.com/office/officeart/2008/layout/VerticalCurvedList"/>
    <dgm:cxn modelId="{7BA3C46E-C7D6-4C77-8D8B-6BFBEB994D70}" type="presParOf" srcId="{9C839DCC-C233-46EA-BF01-D769B318A4E2}" destId="{7D7CE73E-ACFC-4100-930E-6C7C2E859705}" srcOrd="0" destOrd="0" presId="urn:microsoft.com/office/officeart/2008/layout/VerticalCurvedList"/>
    <dgm:cxn modelId="{990B4C7C-80F2-4C39-9E9B-384F40C40DE6}" type="presParOf" srcId="{A2FD84B2-458E-4197-8D26-7134CB17703F}" destId="{CF185E9F-D026-42AA-B1E9-C93DF56D3CF3}" srcOrd="11" destOrd="0" presId="urn:microsoft.com/office/officeart/2008/layout/VerticalCurvedList"/>
    <dgm:cxn modelId="{9CFEBF05-EF5E-4391-94FD-EDCC2A12FD5B}" type="presParOf" srcId="{A2FD84B2-458E-4197-8D26-7134CB17703F}" destId="{AD60FEEE-09B9-4B89-B277-5E479DB9D28F}" srcOrd="12" destOrd="0" presId="urn:microsoft.com/office/officeart/2008/layout/VerticalCurvedList"/>
    <dgm:cxn modelId="{8A8856B6-967C-42F4-A7B6-9E87B7DDE05C}" type="presParOf" srcId="{AD60FEEE-09B9-4B89-B277-5E479DB9D28F}" destId="{59239EC5-1C43-4B27-AE11-CBAE8E6A5816}" srcOrd="0" destOrd="0" presId="urn:microsoft.com/office/officeart/2008/layout/VerticalCurvedList"/>
    <dgm:cxn modelId="{A0A0F8D6-1DED-436D-8EB2-45DDE7A77D50}" type="presParOf" srcId="{A2FD84B2-458E-4197-8D26-7134CB17703F}" destId="{30027CB0-8EBC-4498-B84B-403FE958F053}" srcOrd="13" destOrd="0" presId="urn:microsoft.com/office/officeart/2008/layout/VerticalCurvedList"/>
    <dgm:cxn modelId="{687B1C6C-2A24-4899-9C65-6AC80F4058E2}" type="presParOf" srcId="{A2FD84B2-458E-4197-8D26-7134CB17703F}" destId="{6041ACBF-9612-4085-9FB8-5C7CABED8364}" srcOrd="14" destOrd="0" presId="urn:microsoft.com/office/officeart/2008/layout/VerticalCurvedList"/>
    <dgm:cxn modelId="{6C636112-8EAC-4461-8F9C-FFBE57D5970F}" type="presParOf" srcId="{6041ACBF-9612-4085-9FB8-5C7CABED8364}" destId="{E77CB13F-CC89-4765-B1F2-9E581AA305C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79FD52-F444-4201-9BC4-AC677773F5F5}" type="doc">
      <dgm:prSet loTypeId="urn:microsoft.com/office/officeart/2008/layout/VerticalCurvedList" loCatId="list" qsTypeId="urn:microsoft.com/office/officeart/2005/8/quickstyle/simple1" qsCatId="simple" csTypeId="urn:microsoft.com/office/officeart/2005/8/colors/accent0_3" csCatId="mainScheme"/>
      <dgm:spPr/>
      <dgm:t>
        <a:bodyPr/>
        <a:lstStyle/>
        <a:p>
          <a:endParaRPr lang="tr-TR"/>
        </a:p>
      </dgm:t>
    </dgm:pt>
    <dgm:pt modelId="{A6B4DB37-4BB2-4AE2-8402-CC2FBF8658BA}">
      <dgm:prSet/>
      <dgm:spPr/>
      <dgm:t>
        <a:bodyPr/>
        <a:lstStyle/>
        <a:p>
          <a:pPr rtl="0"/>
          <a:r>
            <a:rPr lang="tr-TR"/>
            <a:t>Konu bütünlüğü</a:t>
          </a:r>
        </a:p>
      </dgm:t>
    </dgm:pt>
    <dgm:pt modelId="{D52554DA-FD47-4AA8-AD6C-839BAEB1EBB4}" type="parTrans" cxnId="{7887FE9F-B85F-4298-BA31-0E1275FE9522}">
      <dgm:prSet/>
      <dgm:spPr/>
      <dgm:t>
        <a:bodyPr/>
        <a:lstStyle/>
        <a:p>
          <a:endParaRPr lang="tr-TR"/>
        </a:p>
      </dgm:t>
    </dgm:pt>
    <dgm:pt modelId="{2FF57AA8-5610-459E-B80A-65632CF0C5B2}" type="sibTrans" cxnId="{7887FE9F-B85F-4298-BA31-0E1275FE9522}">
      <dgm:prSet/>
      <dgm:spPr/>
      <dgm:t>
        <a:bodyPr/>
        <a:lstStyle/>
        <a:p>
          <a:endParaRPr lang="tr-TR"/>
        </a:p>
      </dgm:t>
    </dgm:pt>
    <dgm:pt modelId="{02285E58-3711-4B94-8CA6-A7FE5EE914E6}">
      <dgm:prSet/>
      <dgm:spPr/>
      <dgm:t>
        <a:bodyPr/>
        <a:lstStyle/>
        <a:p>
          <a:pPr rtl="0"/>
          <a:r>
            <a:rPr lang="tr-TR"/>
            <a:t>Sağlam kaynaklara dayalı bilgi</a:t>
          </a:r>
        </a:p>
      </dgm:t>
    </dgm:pt>
    <dgm:pt modelId="{E761E3D1-5427-4898-9680-1F00EFA03D90}" type="parTrans" cxnId="{899AFD12-6ABC-4083-8503-72AF61AB9D6B}">
      <dgm:prSet/>
      <dgm:spPr/>
      <dgm:t>
        <a:bodyPr/>
        <a:lstStyle/>
        <a:p>
          <a:endParaRPr lang="tr-TR"/>
        </a:p>
      </dgm:t>
    </dgm:pt>
    <dgm:pt modelId="{9F793ACC-201B-4F23-A1F4-E4A012DD7098}" type="sibTrans" cxnId="{899AFD12-6ABC-4083-8503-72AF61AB9D6B}">
      <dgm:prSet/>
      <dgm:spPr/>
      <dgm:t>
        <a:bodyPr/>
        <a:lstStyle/>
        <a:p>
          <a:endParaRPr lang="tr-TR"/>
        </a:p>
      </dgm:t>
    </dgm:pt>
    <dgm:pt modelId="{B76EA24A-F00D-4D83-89AC-76E64C3CCC73}">
      <dgm:prSet/>
      <dgm:spPr/>
      <dgm:t>
        <a:bodyPr/>
        <a:lstStyle/>
        <a:p>
          <a:pPr rtl="0"/>
          <a:r>
            <a:rPr lang="tr-TR"/>
            <a:t>Konunun günlük hayatla bağlantısını kurmak</a:t>
          </a:r>
        </a:p>
      </dgm:t>
    </dgm:pt>
    <dgm:pt modelId="{8060FE20-C07D-4DF4-9C48-C4B987FEF2FB}" type="parTrans" cxnId="{598E0225-FFDB-4D12-9A51-7886983A2759}">
      <dgm:prSet/>
      <dgm:spPr/>
      <dgm:t>
        <a:bodyPr/>
        <a:lstStyle/>
        <a:p>
          <a:endParaRPr lang="tr-TR"/>
        </a:p>
      </dgm:t>
    </dgm:pt>
    <dgm:pt modelId="{B12D68BF-EEF7-406C-A3AB-0DB2CD597D4A}" type="sibTrans" cxnId="{598E0225-FFDB-4D12-9A51-7886983A2759}">
      <dgm:prSet/>
      <dgm:spPr/>
      <dgm:t>
        <a:bodyPr/>
        <a:lstStyle/>
        <a:p>
          <a:endParaRPr lang="tr-TR"/>
        </a:p>
      </dgm:t>
    </dgm:pt>
    <dgm:pt modelId="{928BDAB8-957F-403D-867B-29E9E560459A}">
      <dgm:prSet/>
      <dgm:spPr/>
      <dgm:t>
        <a:bodyPr/>
        <a:lstStyle/>
        <a:p>
          <a:pPr rtl="0"/>
          <a:r>
            <a:rPr lang="tr-TR"/>
            <a:t>Polemik ve siyasetten uzak durmak</a:t>
          </a:r>
        </a:p>
      </dgm:t>
    </dgm:pt>
    <dgm:pt modelId="{F9F4A196-90CD-42AC-A231-74F1293CB52C}" type="parTrans" cxnId="{152994F5-16AC-4141-8C3F-905E96BF52C0}">
      <dgm:prSet/>
      <dgm:spPr/>
      <dgm:t>
        <a:bodyPr/>
        <a:lstStyle/>
        <a:p>
          <a:endParaRPr lang="tr-TR"/>
        </a:p>
      </dgm:t>
    </dgm:pt>
    <dgm:pt modelId="{7EAEF986-D95C-46F4-9911-A1F0EBED1E94}" type="sibTrans" cxnId="{152994F5-16AC-4141-8C3F-905E96BF52C0}">
      <dgm:prSet/>
      <dgm:spPr/>
      <dgm:t>
        <a:bodyPr/>
        <a:lstStyle/>
        <a:p>
          <a:endParaRPr lang="tr-TR"/>
        </a:p>
      </dgm:t>
    </dgm:pt>
    <dgm:pt modelId="{0F8CA95A-834C-4703-BF52-35899A53418D}">
      <dgm:prSet/>
      <dgm:spPr/>
      <dgm:t>
        <a:bodyPr/>
        <a:lstStyle/>
        <a:p>
          <a:pPr rtl="0"/>
          <a:r>
            <a:rPr lang="tr-TR"/>
            <a:t>Dua ile vaazı bitirmek</a:t>
          </a:r>
        </a:p>
      </dgm:t>
    </dgm:pt>
    <dgm:pt modelId="{CB594573-B9D0-4C1C-A749-98558084F8EE}" type="parTrans" cxnId="{B20F0C30-7807-46BC-B57B-4EF5240EBFE4}">
      <dgm:prSet/>
      <dgm:spPr/>
      <dgm:t>
        <a:bodyPr/>
        <a:lstStyle/>
        <a:p>
          <a:endParaRPr lang="tr-TR"/>
        </a:p>
      </dgm:t>
    </dgm:pt>
    <dgm:pt modelId="{59576DDB-75A4-43ED-A858-78AA3826AA19}" type="sibTrans" cxnId="{B20F0C30-7807-46BC-B57B-4EF5240EBFE4}">
      <dgm:prSet/>
      <dgm:spPr/>
      <dgm:t>
        <a:bodyPr/>
        <a:lstStyle/>
        <a:p>
          <a:endParaRPr lang="tr-TR"/>
        </a:p>
      </dgm:t>
    </dgm:pt>
    <dgm:pt modelId="{5ECFC884-0D2C-483A-A2DB-CE8D35BE65EB}" type="pres">
      <dgm:prSet presAssocID="{4679FD52-F444-4201-9BC4-AC677773F5F5}" presName="Name0" presStyleCnt="0">
        <dgm:presLayoutVars>
          <dgm:chMax val="7"/>
          <dgm:chPref val="7"/>
          <dgm:dir/>
        </dgm:presLayoutVars>
      </dgm:prSet>
      <dgm:spPr/>
    </dgm:pt>
    <dgm:pt modelId="{BC240FB0-1115-42B7-B851-6B673D9E48E4}" type="pres">
      <dgm:prSet presAssocID="{4679FD52-F444-4201-9BC4-AC677773F5F5}" presName="Name1" presStyleCnt="0"/>
      <dgm:spPr/>
    </dgm:pt>
    <dgm:pt modelId="{6F494AFD-D378-4800-A2B4-0F3ABB4DA565}" type="pres">
      <dgm:prSet presAssocID="{4679FD52-F444-4201-9BC4-AC677773F5F5}" presName="cycle" presStyleCnt="0"/>
      <dgm:spPr/>
    </dgm:pt>
    <dgm:pt modelId="{5880B7FC-1938-431B-896E-BBA13BB94C9E}" type="pres">
      <dgm:prSet presAssocID="{4679FD52-F444-4201-9BC4-AC677773F5F5}" presName="srcNode" presStyleLbl="node1" presStyleIdx="0" presStyleCnt="5"/>
      <dgm:spPr/>
    </dgm:pt>
    <dgm:pt modelId="{766629BC-16D2-4B94-8D4B-C7C07B32C930}" type="pres">
      <dgm:prSet presAssocID="{4679FD52-F444-4201-9BC4-AC677773F5F5}" presName="conn" presStyleLbl="parChTrans1D2" presStyleIdx="0" presStyleCnt="1"/>
      <dgm:spPr/>
    </dgm:pt>
    <dgm:pt modelId="{34C244D6-4537-456E-92D6-8B3593585DA9}" type="pres">
      <dgm:prSet presAssocID="{4679FD52-F444-4201-9BC4-AC677773F5F5}" presName="extraNode" presStyleLbl="node1" presStyleIdx="0" presStyleCnt="5"/>
      <dgm:spPr/>
    </dgm:pt>
    <dgm:pt modelId="{982E4DEB-6509-4618-BF3A-5D5B67B8936F}" type="pres">
      <dgm:prSet presAssocID="{4679FD52-F444-4201-9BC4-AC677773F5F5}" presName="dstNode" presStyleLbl="node1" presStyleIdx="0" presStyleCnt="5"/>
      <dgm:spPr/>
    </dgm:pt>
    <dgm:pt modelId="{2418EBFB-D750-4017-918D-8F9FB28356A7}" type="pres">
      <dgm:prSet presAssocID="{A6B4DB37-4BB2-4AE2-8402-CC2FBF8658BA}" presName="text_1" presStyleLbl="node1" presStyleIdx="0" presStyleCnt="5">
        <dgm:presLayoutVars>
          <dgm:bulletEnabled val="1"/>
        </dgm:presLayoutVars>
      </dgm:prSet>
      <dgm:spPr/>
    </dgm:pt>
    <dgm:pt modelId="{DBB3300D-70FB-47C1-9840-B478E8A72EA2}" type="pres">
      <dgm:prSet presAssocID="{A6B4DB37-4BB2-4AE2-8402-CC2FBF8658BA}" presName="accent_1" presStyleCnt="0"/>
      <dgm:spPr/>
    </dgm:pt>
    <dgm:pt modelId="{BD4BFB97-573D-420D-A044-A328A20E1CF7}" type="pres">
      <dgm:prSet presAssocID="{A6B4DB37-4BB2-4AE2-8402-CC2FBF8658BA}" presName="accentRepeatNode" presStyleLbl="solidFgAcc1" presStyleIdx="0" presStyleCnt="5"/>
      <dgm:spPr/>
    </dgm:pt>
    <dgm:pt modelId="{FE35A8AB-0DE8-46C3-8817-F1C8F10D55E8}" type="pres">
      <dgm:prSet presAssocID="{02285E58-3711-4B94-8CA6-A7FE5EE914E6}" presName="text_2" presStyleLbl="node1" presStyleIdx="1" presStyleCnt="5">
        <dgm:presLayoutVars>
          <dgm:bulletEnabled val="1"/>
        </dgm:presLayoutVars>
      </dgm:prSet>
      <dgm:spPr/>
    </dgm:pt>
    <dgm:pt modelId="{AFABCB09-DC6D-48E1-89CE-B4C4F2137C9E}" type="pres">
      <dgm:prSet presAssocID="{02285E58-3711-4B94-8CA6-A7FE5EE914E6}" presName="accent_2" presStyleCnt="0"/>
      <dgm:spPr/>
    </dgm:pt>
    <dgm:pt modelId="{902FCBD7-7DEC-481C-B9D5-21925D78271F}" type="pres">
      <dgm:prSet presAssocID="{02285E58-3711-4B94-8CA6-A7FE5EE914E6}" presName="accentRepeatNode" presStyleLbl="solidFgAcc1" presStyleIdx="1" presStyleCnt="5"/>
      <dgm:spPr/>
    </dgm:pt>
    <dgm:pt modelId="{BFAD0A81-12DE-4769-8C11-1FF56E126272}" type="pres">
      <dgm:prSet presAssocID="{B76EA24A-F00D-4D83-89AC-76E64C3CCC73}" presName="text_3" presStyleLbl="node1" presStyleIdx="2" presStyleCnt="5">
        <dgm:presLayoutVars>
          <dgm:bulletEnabled val="1"/>
        </dgm:presLayoutVars>
      </dgm:prSet>
      <dgm:spPr/>
    </dgm:pt>
    <dgm:pt modelId="{8E75D6A3-7C6F-44A1-BAB4-32023BDBF93D}" type="pres">
      <dgm:prSet presAssocID="{B76EA24A-F00D-4D83-89AC-76E64C3CCC73}" presName="accent_3" presStyleCnt="0"/>
      <dgm:spPr/>
    </dgm:pt>
    <dgm:pt modelId="{0CFB34D7-3F44-43F9-A232-1E780EC86E77}" type="pres">
      <dgm:prSet presAssocID="{B76EA24A-F00D-4D83-89AC-76E64C3CCC73}" presName="accentRepeatNode" presStyleLbl="solidFgAcc1" presStyleIdx="2" presStyleCnt="5"/>
      <dgm:spPr/>
    </dgm:pt>
    <dgm:pt modelId="{952B654C-19BE-4EA2-8454-CF99A21F6DCF}" type="pres">
      <dgm:prSet presAssocID="{928BDAB8-957F-403D-867B-29E9E560459A}" presName="text_4" presStyleLbl="node1" presStyleIdx="3" presStyleCnt="5">
        <dgm:presLayoutVars>
          <dgm:bulletEnabled val="1"/>
        </dgm:presLayoutVars>
      </dgm:prSet>
      <dgm:spPr/>
    </dgm:pt>
    <dgm:pt modelId="{626E7B45-4FA3-4D68-8156-28D6AB6BE0F1}" type="pres">
      <dgm:prSet presAssocID="{928BDAB8-957F-403D-867B-29E9E560459A}" presName="accent_4" presStyleCnt="0"/>
      <dgm:spPr/>
    </dgm:pt>
    <dgm:pt modelId="{B428837C-FA10-4337-AA59-F293B8BA6017}" type="pres">
      <dgm:prSet presAssocID="{928BDAB8-957F-403D-867B-29E9E560459A}" presName="accentRepeatNode" presStyleLbl="solidFgAcc1" presStyleIdx="3" presStyleCnt="5"/>
      <dgm:spPr/>
    </dgm:pt>
    <dgm:pt modelId="{299A8100-5845-4944-8899-A7C7B734484E}" type="pres">
      <dgm:prSet presAssocID="{0F8CA95A-834C-4703-BF52-35899A53418D}" presName="text_5" presStyleLbl="node1" presStyleIdx="4" presStyleCnt="5">
        <dgm:presLayoutVars>
          <dgm:bulletEnabled val="1"/>
        </dgm:presLayoutVars>
      </dgm:prSet>
      <dgm:spPr/>
    </dgm:pt>
    <dgm:pt modelId="{3E7DD4A0-9B33-4F6D-A06B-A243F627A998}" type="pres">
      <dgm:prSet presAssocID="{0F8CA95A-834C-4703-BF52-35899A53418D}" presName="accent_5" presStyleCnt="0"/>
      <dgm:spPr/>
    </dgm:pt>
    <dgm:pt modelId="{CDDDB2AC-8013-4A4C-99E1-F817A5228EB6}" type="pres">
      <dgm:prSet presAssocID="{0F8CA95A-834C-4703-BF52-35899A53418D}" presName="accentRepeatNode" presStyleLbl="solidFgAcc1" presStyleIdx="4" presStyleCnt="5"/>
      <dgm:spPr/>
    </dgm:pt>
  </dgm:ptLst>
  <dgm:cxnLst>
    <dgm:cxn modelId="{899AFD12-6ABC-4083-8503-72AF61AB9D6B}" srcId="{4679FD52-F444-4201-9BC4-AC677773F5F5}" destId="{02285E58-3711-4B94-8CA6-A7FE5EE914E6}" srcOrd="1" destOrd="0" parTransId="{E761E3D1-5427-4898-9680-1F00EFA03D90}" sibTransId="{9F793ACC-201B-4F23-A1F4-E4A012DD7098}"/>
    <dgm:cxn modelId="{598E0225-FFDB-4D12-9A51-7886983A2759}" srcId="{4679FD52-F444-4201-9BC4-AC677773F5F5}" destId="{B76EA24A-F00D-4D83-89AC-76E64C3CCC73}" srcOrd="2" destOrd="0" parTransId="{8060FE20-C07D-4DF4-9C48-C4B987FEF2FB}" sibTransId="{B12D68BF-EEF7-406C-A3AB-0DB2CD597D4A}"/>
    <dgm:cxn modelId="{B20F0C30-7807-46BC-B57B-4EF5240EBFE4}" srcId="{4679FD52-F444-4201-9BC4-AC677773F5F5}" destId="{0F8CA95A-834C-4703-BF52-35899A53418D}" srcOrd="4" destOrd="0" parTransId="{CB594573-B9D0-4C1C-A749-98558084F8EE}" sibTransId="{59576DDB-75A4-43ED-A858-78AA3826AA19}"/>
    <dgm:cxn modelId="{4D121466-34EC-4500-A929-7D108977372F}" type="presOf" srcId="{A6B4DB37-4BB2-4AE2-8402-CC2FBF8658BA}" destId="{2418EBFB-D750-4017-918D-8F9FB28356A7}" srcOrd="0" destOrd="0" presId="urn:microsoft.com/office/officeart/2008/layout/VerticalCurvedList"/>
    <dgm:cxn modelId="{CD505668-5A86-4A70-B5B8-C5F678AF0F4E}" type="presOf" srcId="{928BDAB8-957F-403D-867B-29E9E560459A}" destId="{952B654C-19BE-4EA2-8454-CF99A21F6DCF}" srcOrd="0" destOrd="0" presId="urn:microsoft.com/office/officeart/2008/layout/VerticalCurvedList"/>
    <dgm:cxn modelId="{28C8C493-6FC2-4A13-8F5D-E17DA80738B6}" type="presOf" srcId="{0F8CA95A-834C-4703-BF52-35899A53418D}" destId="{299A8100-5845-4944-8899-A7C7B734484E}" srcOrd="0" destOrd="0" presId="urn:microsoft.com/office/officeart/2008/layout/VerticalCurvedList"/>
    <dgm:cxn modelId="{53E6069C-93F7-47A3-BF12-4531BCD93204}" type="presOf" srcId="{02285E58-3711-4B94-8CA6-A7FE5EE914E6}" destId="{FE35A8AB-0DE8-46C3-8817-F1C8F10D55E8}" srcOrd="0" destOrd="0" presId="urn:microsoft.com/office/officeart/2008/layout/VerticalCurvedList"/>
    <dgm:cxn modelId="{B889BB9D-2EF7-4F1A-86EF-EA5B1256CC07}" type="presOf" srcId="{2FF57AA8-5610-459E-B80A-65632CF0C5B2}" destId="{766629BC-16D2-4B94-8D4B-C7C07B32C930}" srcOrd="0" destOrd="0" presId="urn:microsoft.com/office/officeart/2008/layout/VerticalCurvedList"/>
    <dgm:cxn modelId="{7887FE9F-B85F-4298-BA31-0E1275FE9522}" srcId="{4679FD52-F444-4201-9BC4-AC677773F5F5}" destId="{A6B4DB37-4BB2-4AE2-8402-CC2FBF8658BA}" srcOrd="0" destOrd="0" parTransId="{D52554DA-FD47-4AA8-AD6C-839BAEB1EBB4}" sibTransId="{2FF57AA8-5610-459E-B80A-65632CF0C5B2}"/>
    <dgm:cxn modelId="{E2AF6BAA-185E-485A-8DEB-FF1F21CC5B26}" type="presOf" srcId="{4679FD52-F444-4201-9BC4-AC677773F5F5}" destId="{5ECFC884-0D2C-483A-A2DB-CE8D35BE65EB}" srcOrd="0" destOrd="0" presId="urn:microsoft.com/office/officeart/2008/layout/VerticalCurvedList"/>
    <dgm:cxn modelId="{152994F5-16AC-4141-8C3F-905E96BF52C0}" srcId="{4679FD52-F444-4201-9BC4-AC677773F5F5}" destId="{928BDAB8-957F-403D-867B-29E9E560459A}" srcOrd="3" destOrd="0" parTransId="{F9F4A196-90CD-42AC-A231-74F1293CB52C}" sibTransId="{7EAEF986-D95C-46F4-9911-A1F0EBED1E94}"/>
    <dgm:cxn modelId="{479A00F7-0D1F-47A4-89FC-BDEB324C29D7}" type="presOf" srcId="{B76EA24A-F00D-4D83-89AC-76E64C3CCC73}" destId="{BFAD0A81-12DE-4769-8C11-1FF56E126272}" srcOrd="0" destOrd="0" presId="urn:microsoft.com/office/officeart/2008/layout/VerticalCurvedList"/>
    <dgm:cxn modelId="{389CCEDE-874D-4E6B-ACAF-AA57E8671898}" type="presParOf" srcId="{5ECFC884-0D2C-483A-A2DB-CE8D35BE65EB}" destId="{BC240FB0-1115-42B7-B851-6B673D9E48E4}" srcOrd="0" destOrd="0" presId="urn:microsoft.com/office/officeart/2008/layout/VerticalCurvedList"/>
    <dgm:cxn modelId="{0BFD567A-8B90-47C5-A2CA-7BD3340DDEB3}" type="presParOf" srcId="{BC240FB0-1115-42B7-B851-6B673D9E48E4}" destId="{6F494AFD-D378-4800-A2B4-0F3ABB4DA565}" srcOrd="0" destOrd="0" presId="urn:microsoft.com/office/officeart/2008/layout/VerticalCurvedList"/>
    <dgm:cxn modelId="{E3AD5A63-8268-44F2-BDF5-E803B04EC2F9}" type="presParOf" srcId="{6F494AFD-D378-4800-A2B4-0F3ABB4DA565}" destId="{5880B7FC-1938-431B-896E-BBA13BB94C9E}" srcOrd="0" destOrd="0" presId="urn:microsoft.com/office/officeart/2008/layout/VerticalCurvedList"/>
    <dgm:cxn modelId="{2726495A-976E-41C3-A1EE-DEB6FC855D56}" type="presParOf" srcId="{6F494AFD-D378-4800-A2B4-0F3ABB4DA565}" destId="{766629BC-16D2-4B94-8D4B-C7C07B32C930}" srcOrd="1" destOrd="0" presId="urn:microsoft.com/office/officeart/2008/layout/VerticalCurvedList"/>
    <dgm:cxn modelId="{C94DBA34-22F4-4598-86B6-D8BE40B30B12}" type="presParOf" srcId="{6F494AFD-D378-4800-A2B4-0F3ABB4DA565}" destId="{34C244D6-4537-456E-92D6-8B3593585DA9}" srcOrd="2" destOrd="0" presId="urn:microsoft.com/office/officeart/2008/layout/VerticalCurvedList"/>
    <dgm:cxn modelId="{4C9F11A9-26CB-4BC9-8A4F-61E94D00AC87}" type="presParOf" srcId="{6F494AFD-D378-4800-A2B4-0F3ABB4DA565}" destId="{982E4DEB-6509-4618-BF3A-5D5B67B8936F}" srcOrd="3" destOrd="0" presId="urn:microsoft.com/office/officeart/2008/layout/VerticalCurvedList"/>
    <dgm:cxn modelId="{ACFF3101-0537-49A0-BF00-A69A2B2CB373}" type="presParOf" srcId="{BC240FB0-1115-42B7-B851-6B673D9E48E4}" destId="{2418EBFB-D750-4017-918D-8F9FB28356A7}" srcOrd="1" destOrd="0" presId="urn:microsoft.com/office/officeart/2008/layout/VerticalCurvedList"/>
    <dgm:cxn modelId="{24409B10-61F1-48BE-9D2F-6185174C3541}" type="presParOf" srcId="{BC240FB0-1115-42B7-B851-6B673D9E48E4}" destId="{DBB3300D-70FB-47C1-9840-B478E8A72EA2}" srcOrd="2" destOrd="0" presId="urn:microsoft.com/office/officeart/2008/layout/VerticalCurvedList"/>
    <dgm:cxn modelId="{716DDF7E-8B34-4123-8E79-F1CF8E5D625B}" type="presParOf" srcId="{DBB3300D-70FB-47C1-9840-B478E8A72EA2}" destId="{BD4BFB97-573D-420D-A044-A328A20E1CF7}" srcOrd="0" destOrd="0" presId="urn:microsoft.com/office/officeart/2008/layout/VerticalCurvedList"/>
    <dgm:cxn modelId="{3BD43CEF-745E-41DD-A225-B6637D2D5B78}" type="presParOf" srcId="{BC240FB0-1115-42B7-B851-6B673D9E48E4}" destId="{FE35A8AB-0DE8-46C3-8817-F1C8F10D55E8}" srcOrd="3" destOrd="0" presId="urn:microsoft.com/office/officeart/2008/layout/VerticalCurvedList"/>
    <dgm:cxn modelId="{00157A83-06D3-4B16-A205-8E5661DB7B7A}" type="presParOf" srcId="{BC240FB0-1115-42B7-B851-6B673D9E48E4}" destId="{AFABCB09-DC6D-48E1-89CE-B4C4F2137C9E}" srcOrd="4" destOrd="0" presId="urn:microsoft.com/office/officeart/2008/layout/VerticalCurvedList"/>
    <dgm:cxn modelId="{3D2EAA36-6520-44FD-98C3-F40EE9E228CA}" type="presParOf" srcId="{AFABCB09-DC6D-48E1-89CE-B4C4F2137C9E}" destId="{902FCBD7-7DEC-481C-B9D5-21925D78271F}" srcOrd="0" destOrd="0" presId="urn:microsoft.com/office/officeart/2008/layout/VerticalCurvedList"/>
    <dgm:cxn modelId="{55A4A885-809C-4595-B042-DE9E9147EADF}" type="presParOf" srcId="{BC240FB0-1115-42B7-B851-6B673D9E48E4}" destId="{BFAD0A81-12DE-4769-8C11-1FF56E126272}" srcOrd="5" destOrd="0" presId="urn:microsoft.com/office/officeart/2008/layout/VerticalCurvedList"/>
    <dgm:cxn modelId="{0A4E6A9B-B0C2-47AE-84FE-82D3D5ADF472}" type="presParOf" srcId="{BC240FB0-1115-42B7-B851-6B673D9E48E4}" destId="{8E75D6A3-7C6F-44A1-BAB4-32023BDBF93D}" srcOrd="6" destOrd="0" presId="urn:microsoft.com/office/officeart/2008/layout/VerticalCurvedList"/>
    <dgm:cxn modelId="{A916232B-532C-4EDD-8DA0-02CAD555CDD6}" type="presParOf" srcId="{8E75D6A3-7C6F-44A1-BAB4-32023BDBF93D}" destId="{0CFB34D7-3F44-43F9-A232-1E780EC86E77}" srcOrd="0" destOrd="0" presId="urn:microsoft.com/office/officeart/2008/layout/VerticalCurvedList"/>
    <dgm:cxn modelId="{B81DFFE3-920F-45FA-95E2-E1AA62FDCAFF}" type="presParOf" srcId="{BC240FB0-1115-42B7-B851-6B673D9E48E4}" destId="{952B654C-19BE-4EA2-8454-CF99A21F6DCF}" srcOrd="7" destOrd="0" presId="urn:microsoft.com/office/officeart/2008/layout/VerticalCurvedList"/>
    <dgm:cxn modelId="{9518C201-BBA9-44CD-942A-51D0BA04217C}" type="presParOf" srcId="{BC240FB0-1115-42B7-B851-6B673D9E48E4}" destId="{626E7B45-4FA3-4D68-8156-28D6AB6BE0F1}" srcOrd="8" destOrd="0" presId="urn:microsoft.com/office/officeart/2008/layout/VerticalCurvedList"/>
    <dgm:cxn modelId="{3D280809-4E67-40AB-8714-2F2F534223FB}" type="presParOf" srcId="{626E7B45-4FA3-4D68-8156-28D6AB6BE0F1}" destId="{B428837C-FA10-4337-AA59-F293B8BA6017}" srcOrd="0" destOrd="0" presId="urn:microsoft.com/office/officeart/2008/layout/VerticalCurvedList"/>
    <dgm:cxn modelId="{C1ADFBA4-5B85-4D1A-AD35-E6A730C006A5}" type="presParOf" srcId="{BC240FB0-1115-42B7-B851-6B673D9E48E4}" destId="{299A8100-5845-4944-8899-A7C7B734484E}" srcOrd="9" destOrd="0" presId="urn:microsoft.com/office/officeart/2008/layout/VerticalCurvedList"/>
    <dgm:cxn modelId="{A69EB663-87B4-47AD-8B7C-FC09437C03E7}" type="presParOf" srcId="{BC240FB0-1115-42B7-B851-6B673D9E48E4}" destId="{3E7DD4A0-9B33-4F6D-A06B-A243F627A998}" srcOrd="10" destOrd="0" presId="urn:microsoft.com/office/officeart/2008/layout/VerticalCurvedList"/>
    <dgm:cxn modelId="{850ADD3D-9C1A-4FE2-B5C0-EC5E2AF8743B}" type="presParOf" srcId="{3E7DD4A0-9B33-4F6D-A06B-A243F627A998}" destId="{CDDDB2AC-8013-4A4C-99E1-F817A5228EB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A6B1564-C225-44B9-9571-DB680460C977}" type="doc">
      <dgm:prSet loTypeId="urn:microsoft.com/office/officeart/2008/layout/LinedList" loCatId="list" qsTypeId="urn:microsoft.com/office/officeart/2005/8/quickstyle/simple2" qsCatId="simple" csTypeId="urn:microsoft.com/office/officeart/2005/8/colors/colorful4" csCatId="colorful" phldr="1"/>
      <dgm:spPr/>
      <dgm:t>
        <a:bodyPr/>
        <a:lstStyle/>
        <a:p>
          <a:endParaRPr lang="tr-TR"/>
        </a:p>
      </dgm:t>
    </dgm:pt>
    <dgm:pt modelId="{CF078572-B9F4-4512-A9E8-32AD60AC1BBC}">
      <dgm:prSet/>
      <dgm:spPr/>
      <dgm:t>
        <a:bodyPr/>
        <a:lstStyle/>
        <a:p>
          <a:pPr rtl="0"/>
          <a:r>
            <a:rPr lang="tr-TR" dirty="0">
              <a:latin typeface="Comic Sans MS" panose="030F0702030302020204" pitchFamily="66" charset="0"/>
            </a:rPr>
            <a:t>Vaizlerin yeterlikleri</a:t>
          </a:r>
        </a:p>
      </dgm:t>
    </dgm:pt>
    <dgm:pt modelId="{6B23EF4C-538F-4F78-AEBF-6400CEE25631}" type="parTrans" cxnId="{CF9204F5-98E7-4F83-BC5A-DF0EA30D0DD5}">
      <dgm:prSet/>
      <dgm:spPr/>
      <dgm:t>
        <a:bodyPr/>
        <a:lstStyle/>
        <a:p>
          <a:endParaRPr lang="tr-TR"/>
        </a:p>
      </dgm:t>
    </dgm:pt>
    <dgm:pt modelId="{3AF43D48-0DB0-4721-947F-9F918745272C}" type="sibTrans" cxnId="{CF9204F5-98E7-4F83-BC5A-DF0EA30D0DD5}">
      <dgm:prSet/>
      <dgm:spPr/>
      <dgm:t>
        <a:bodyPr/>
        <a:lstStyle/>
        <a:p>
          <a:endParaRPr lang="tr-TR"/>
        </a:p>
      </dgm:t>
    </dgm:pt>
    <dgm:pt modelId="{1F3B4E6D-FAA2-4E21-BC3C-97B0783543CA}">
      <dgm:prSet/>
      <dgm:spPr/>
      <dgm:t>
        <a:bodyPr/>
        <a:lstStyle/>
        <a:p>
          <a:pPr rtl="0"/>
          <a:r>
            <a:rPr lang="tr-TR" dirty="0">
              <a:latin typeface="Comic Sans MS" panose="030F0702030302020204" pitchFamily="66" charset="0"/>
            </a:rPr>
            <a:t>Vaaz konularının cemaatin ihtiyacına göre seçilmemesi</a:t>
          </a:r>
        </a:p>
      </dgm:t>
    </dgm:pt>
    <dgm:pt modelId="{0470AF79-E791-4285-B1A5-B9ACCE2DFBD7}" type="parTrans" cxnId="{5F8A7735-BE8E-46CB-87D2-3603837D2B8E}">
      <dgm:prSet/>
      <dgm:spPr/>
      <dgm:t>
        <a:bodyPr/>
        <a:lstStyle/>
        <a:p>
          <a:endParaRPr lang="tr-TR"/>
        </a:p>
      </dgm:t>
    </dgm:pt>
    <dgm:pt modelId="{A2D788D8-0AA2-41C8-8435-C18805B71242}" type="sibTrans" cxnId="{5F8A7735-BE8E-46CB-87D2-3603837D2B8E}">
      <dgm:prSet/>
      <dgm:spPr/>
      <dgm:t>
        <a:bodyPr/>
        <a:lstStyle/>
        <a:p>
          <a:endParaRPr lang="tr-TR"/>
        </a:p>
      </dgm:t>
    </dgm:pt>
    <dgm:pt modelId="{5E10E0E6-C955-423A-BAB2-9408437F722C}">
      <dgm:prSet/>
      <dgm:spPr/>
      <dgm:t>
        <a:bodyPr/>
        <a:lstStyle/>
        <a:p>
          <a:pPr rtl="0"/>
          <a:r>
            <a:rPr lang="tr-TR" dirty="0">
              <a:latin typeface="Comic Sans MS" panose="030F0702030302020204" pitchFamily="66" charset="0"/>
            </a:rPr>
            <a:t>Kürsüye geç ve plansız çıkma</a:t>
          </a:r>
        </a:p>
      </dgm:t>
    </dgm:pt>
    <dgm:pt modelId="{5D01A205-E91C-4B3A-849D-6284B34F6583}" type="parTrans" cxnId="{6F626DE3-89D6-4E0E-931A-6004FE00A521}">
      <dgm:prSet/>
      <dgm:spPr/>
      <dgm:t>
        <a:bodyPr/>
        <a:lstStyle/>
        <a:p>
          <a:endParaRPr lang="tr-TR"/>
        </a:p>
      </dgm:t>
    </dgm:pt>
    <dgm:pt modelId="{90FA18CA-4797-4D74-B2BE-C6C1B9BEED1A}" type="sibTrans" cxnId="{6F626DE3-89D6-4E0E-931A-6004FE00A521}">
      <dgm:prSet/>
      <dgm:spPr/>
      <dgm:t>
        <a:bodyPr/>
        <a:lstStyle/>
        <a:p>
          <a:endParaRPr lang="tr-TR"/>
        </a:p>
      </dgm:t>
    </dgm:pt>
    <dgm:pt modelId="{02D507CF-029A-4A88-AF66-4B743405DC99}">
      <dgm:prSet/>
      <dgm:spPr/>
      <dgm:t>
        <a:bodyPr/>
        <a:lstStyle/>
        <a:p>
          <a:pPr rtl="0"/>
          <a:r>
            <a:rPr lang="tr-TR" dirty="0">
              <a:latin typeface="Comic Sans MS" panose="030F0702030302020204" pitchFamily="66" charset="0"/>
            </a:rPr>
            <a:t>Merkezi vaaz uygulaması</a:t>
          </a:r>
        </a:p>
      </dgm:t>
    </dgm:pt>
    <dgm:pt modelId="{759E9EE2-2343-4998-BCAC-61B167DF8F7E}" type="parTrans" cxnId="{2BDC4D50-2FC3-4967-9C78-5B4605A43DCE}">
      <dgm:prSet/>
      <dgm:spPr/>
      <dgm:t>
        <a:bodyPr/>
        <a:lstStyle/>
        <a:p>
          <a:endParaRPr lang="tr-TR"/>
        </a:p>
      </dgm:t>
    </dgm:pt>
    <dgm:pt modelId="{ED875A68-1079-49DD-8142-3C829F4AF926}" type="sibTrans" cxnId="{2BDC4D50-2FC3-4967-9C78-5B4605A43DCE}">
      <dgm:prSet/>
      <dgm:spPr/>
      <dgm:t>
        <a:bodyPr/>
        <a:lstStyle/>
        <a:p>
          <a:endParaRPr lang="tr-TR"/>
        </a:p>
      </dgm:t>
    </dgm:pt>
    <dgm:pt modelId="{81A4D17A-6B06-4495-B9FF-B67553A9FBD6}">
      <dgm:prSet/>
      <dgm:spPr/>
      <dgm:t>
        <a:bodyPr/>
        <a:lstStyle/>
        <a:p>
          <a:pPr rtl="0"/>
          <a:r>
            <a:rPr lang="tr-TR" dirty="0">
              <a:latin typeface="Comic Sans MS" panose="030F0702030302020204" pitchFamily="66" charset="0"/>
            </a:rPr>
            <a:t>Hikaye, kıssa ve alakasız örneklerin sıkça kullanımı</a:t>
          </a:r>
        </a:p>
      </dgm:t>
    </dgm:pt>
    <dgm:pt modelId="{4DE7EAAD-A1AF-4377-99D2-EA9FE676F9B2}" type="parTrans" cxnId="{3B28D5A1-5A9E-42D1-B418-1B3B44387F76}">
      <dgm:prSet/>
      <dgm:spPr/>
      <dgm:t>
        <a:bodyPr/>
        <a:lstStyle/>
        <a:p>
          <a:endParaRPr lang="tr-TR"/>
        </a:p>
      </dgm:t>
    </dgm:pt>
    <dgm:pt modelId="{A4462EC3-BFC2-4B6D-B74F-BEB2A5D4A471}" type="sibTrans" cxnId="{3B28D5A1-5A9E-42D1-B418-1B3B44387F76}">
      <dgm:prSet/>
      <dgm:spPr/>
      <dgm:t>
        <a:bodyPr/>
        <a:lstStyle/>
        <a:p>
          <a:endParaRPr lang="tr-TR"/>
        </a:p>
      </dgm:t>
    </dgm:pt>
    <dgm:pt modelId="{F54F3F33-88F6-467D-AA39-6A4504092DE9}">
      <dgm:prSet/>
      <dgm:spPr/>
      <dgm:t>
        <a:bodyPr/>
        <a:lstStyle/>
        <a:p>
          <a:pPr rtl="0"/>
          <a:r>
            <a:rPr lang="tr-TR" dirty="0">
              <a:latin typeface="Comic Sans MS" panose="030F0702030302020204" pitchFamily="66" charset="0"/>
            </a:rPr>
            <a:t>Duygusal ve hamasi dil kullanımı</a:t>
          </a:r>
        </a:p>
      </dgm:t>
    </dgm:pt>
    <dgm:pt modelId="{0492D619-736B-4FF6-8957-AD8B721E0C96}" type="parTrans" cxnId="{AFC4CFCB-4ABF-451C-A174-A02D99906DCD}">
      <dgm:prSet/>
      <dgm:spPr/>
      <dgm:t>
        <a:bodyPr/>
        <a:lstStyle/>
        <a:p>
          <a:endParaRPr lang="tr-TR"/>
        </a:p>
      </dgm:t>
    </dgm:pt>
    <dgm:pt modelId="{51803BF5-683B-4916-89CF-51FD407A6A53}" type="sibTrans" cxnId="{AFC4CFCB-4ABF-451C-A174-A02D99906DCD}">
      <dgm:prSet/>
      <dgm:spPr/>
      <dgm:t>
        <a:bodyPr/>
        <a:lstStyle/>
        <a:p>
          <a:endParaRPr lang="tr-TR"/>
        </a:p>
      </dgm:t>
    </dgm:pt>
    <dgm:pt modelId="{E758ABBC-D9D6-4EFB-8107-D46448B6B674}">
      <dgm:prSet/>
      <dgm:spPr/>
      <dgm:t>
        <a:bodyPr/>
        <a:lstStyle/>
        <a:p>
          <a:pPr rtl="0"/>
          <a:r>
            <a:rPr lang="tr-TR" dirty="0">
              <a:latin typeface="Comic Sans MS" panose="030F0702030302020204" pitchFamily="66" charset="0"/>
            </a:rPr>
            <a:t>Metin, açıklama ve yorum ayrımının yapılmaması</a:t>
          </a:r>
        </a:p>
      </dgm:t>
    </dgm:pt>
    <dgm:pt modelId="{17FD310B-32D6-436E-A961-CAE927A23761}" type="parTrans" cxnId="{BF346AB5-B70D-4E57-B36A-C3A31CF289FC}">
      <dgm:prSet/>
      <dgm:spPr/>
      <dgm:t>
        <a:bodyPr/>
        <a:lstStyle/>
        <a:p>
          <a:endParaRPr lang="tr-TR"/>
        </a:p>
      </dgm:t>
    </dgm:pt>
    <dgm:pt modelId="{8C179D21-98E2-4C55-B348-BA87AADD0172}" type="sibTrans" cxnId="{BF346AB5-B70D-4E57-B36A-C3A31CF289FC}">
      <dgm:prSet/>
      <dgm:spPr/>
      <dgm:t>
        <a:bodyPr/>
        <a:lstStyle/>
        <a:p>
          <a:endParaRPr lang="tr-TR"/>
        </a:p>
      </dgm:t>
    </dgm:pt>
    <dgm:pt modelId="{4C0728E5-677F-4738-A2B8-5EDBD153D38A}" type="pres">
      <dgm:prSet presAssocID="{1A6B1564-C225-44B9-9571-DB680460C977}" presName="vert0" presStyleCnt="0">
        <dgm:presLayoutVars>
          <dgm:dir/>
          <dgm:animOne val="branch"/>
          <dgm:animLvl val="lvl"/>
        </dgm:presLayoutVars>
      </dgm:prSet>
      <dgm:spPr/>
    </dgm:pt>
    <dgm:pt modelId="{0703A60B-2E35-4142-8030-6EA0DA868F52}" type="pres">
      <dgm:prSet presAssocID="{CF078572-B9F4-4512-A9E8-32AD60AC1BBC}" presName="thickLine" presStyleLbl="alignNode1" presStyleIdx="0" presStyleCnt="7"/>
      <dgm:spPr/>
    </dgm:pt>
    <dgm:pt modelId="{2E634001-D60A-4D84-8BE3-26A54FA9A910}" type="pres">
      <dgm:prSet presAssocID="{CF078572-B9F4-4512-A9E8-32AD60AC1BBC}" presName="horz1" presStyleCnt="0"/>
      <dgm:spPr/>
    </dgm:pt>
    <dgm:pt modelId="{FBC154D9-475A-4AEB-B760-B9B7C0B42669}" type="pres">
      <dgm:prSet presAssocID="{CF078572-B9F4-4512-A9E8-32AD60AC1BBC}" presName="tx1" presStyleLbl="revTx" presStyleIdx="0" presStyleCnt="7"/>
      <dgm:spPr/>
    </dgm:pt>
    <dgm:pt modelId="{25F5E53B-D141-4464-83C7-3C87572DDBEC}" type="pres">
      <dgm:prSet presAssocID="{CF078572-B9F4-4512-A9E8-32AD60AC1BBC}" presName="vert1" presStyleCnt="0"/>
      <dgm:spPr/>
    </dgm:pt>
    <dgm:pt modelId="{7B8DB865-C687-4FDF-BDA5-653746117B71}" type="pres">
      <dgm:prSet presAssocID="{1F3B4E6D-FAA2-4E21-BC3C-97B0783543CA}" presName="thickLine" presStyleLbl="alignNode1" presStyleIdx="1" presStyleCnt="7"/>
      <dgm:spPr/>
    </dgm:pt>
    <dgm:pt modelId="{82C3A733-2F51-46B7-AE6A-4BD8077F33B1}" type="pres">
      <dgm:prSet presAssocID="{1F3B4E6D-FAA2-4E21-BC3C-97B0783543CA}" presName="horz1" presStyleCnt="0"/>
      <dgm:spPr/>
    </dgm:pt>
    <dgm:pt modelId="{0210F84A-62C1-4EB4-917F-6F92659CA90B}" type="pres">
      <dgm:prSet presAssocID="{1F3B4E6D-FAA2-4E21-BC3C-97B0783543CA}" presName="tx1" presStyleLbl="revTx" presStyleIdx="1" presStyleCnt="7"/>
      <dgm:spPr/>
    </dgm:pt>
    <dgm:pt modelId="{C46496D7-EACA-4943-B948-541E7A301B92}" type="pres">
      <dgm:prSet presAssocID="{1F3B4E6D-FAA2-4E21-BC3C-97B0783543CA}" presName="vert1" presStyleCnt="0"/>
      <dgm:spPr/>
    </dgm:pt>
    <dgm:pt modelId="{AB64A536-8A07-4940-95C2-C1012CDA3178}" type="pres">
      <dgm:prSet presAssocID="{5E10E0E6-C955-423A-BAB2-9408437F722C}" presName="thickLine" presStyleLbl="alignNode1" presStyleIdx="2" presStyleCnt="7"/>
      <dgm:spPr/>
    </dgm:pt>
    <dgm:pt modelId="{1BC9AC27-1551-4607-B0F4-6B4D3230C59F}" type="pres">
      <dgm:prSet presAssocID="{5E10E0E6-C955-423A-BAB2-9408437F722C}" presName="horz1" presStyleCnt="0"/>
      <dgm:spPr/>
    </dgm:pt>
    <dgm:pt modelId="{E0FD6310-85D7-43DE-927A-C6E5BA4C6E21}" type="pres">
      <dgm:prSet presAssocID="{5E10E0E6-C955-423A-BAB2-9408437F722C}" presName="tx1" presStyleLbl="revTx" presStyleIdx="2" presStyleCnt="7"/>
      <dgm:spPr/>
    </dgm:pt>
    <dgm:pt modelId="{747410C7-89EC-4703-BA6F-FA505E80B9DD}" type="pres">
      <dgm:prSet presAssocID="{5E10E0E6-C955-423A-BAB2-9408437F722C}" presName="vert1" presStyleCnt="0"/>
      <dgm:spPr/>
    </dgm:pt>
    <dgm:pt modelId="{904FE1FC-DD24-48CF-A692-C0A7252F64D2}" type="pres">
      <dgm:prSet presAssocID="{02D507CF-029A-4A88-AF66-4B743405DC99}" presName="thickLine" presStyleLbl="alignNode1" presStyleIdx="3" presStyleCnt="7"/>
      <dgm:spPr/>
    </dgm:pt>
    <dgm:pt modelId="{A8EDC1E6-869E-422E-9553-A5C9FA54EE52}" type="pres">
      <dgm:prSet presAssocID="{02D507CF-029A-4A88-AF66-4B743405DC99}" presName="horz1" presStyleCnt="0"/>
      <dgm:spPr/>
    </dgm:pt>
    <dgm:pt modelId="{9B3C0D1F-1058-44EC-B632-701A7B51F7A7}" type="pres">
      <dgm:prSet presAssocID="{02D507CF-029A-4A88-AF66-4B743405DC99}" presName="tx1" presStyleLbl="revTx" presStyleIdx="3" presStyleCnt="7"/>
      <dgm:spPr/>
    </dgm:pt>
    <dgm:pt modelId="{425E0BAD-825A-44DC-9EB3-B762C7A16BF9}" type="pres">
      <dgm:prSet presAssocID="{02D507CF-029A-4A88-AF66-4B743405DC99}" presName="vert1" presStyleCnt="0"/>
      <dgm:spPr/>
    </dgm:pt>
    <dgm:pt modelId="{E2E73C2B-05D2-49B7-AFFF-A0418E0B55C2}" type="pres">
      <dgm:prSet presAssocID="{81A4D17A-6B06-4495-B9FF-B67553A9FBD6}" presName="thickLine" presStyleLbl="alignNode1" presStyleIdx="4" presStyleCnt="7"/>
      <dgm:spPr/>
    </dgm:pt>
    <dgm:pt modelId="{71490BA0-3BAF-483D-AEB7-D9E39FBB3163}" type="pres">
      <dgm:prSet presAssocID="{81A4D17A-6B06-4495-B9FF-B67553A9FBD6}" presName="horz1" presStyleCnt="0"/>
      <dgm:spPr/>
    </dgm:pt>
    <dgm:pt modelId="{94ED30DE-E998-4B3F-8900-FC3BE491EA2C}" type="pres">
      <dgm:prSet presAssocID="{81A4D17A-6B06-4495-B9FF-B67553A9FBD6}" presName="tx1" presStyleLbl="revTx" presStyleIdx="4" presStyleCnt="7"/>
      <dgm:spPr/>
    </dgm:pt>
    <dgm:pt modelId="{B343D39E-74D0-45AB-8793-564FB03B25CE}" type="pres">
      <dgm:prSet presAssocID="{81A4D17A-6B06-4495-B9FF-B67553A9FBD6}" presName="vert1" presStyleCnt="0"/>
      <dgm:spPr/>
    </dgm:pt>
    <dgm:pt modelId="{4D6195AB-8500-441F-BC4C-C3F23CDECD28}" type="pres">
      <dgm:prSet presAssocID="{F54F3F33-88F6-467D-AA39-6A4504092DE9}" presName="thickLine" presStyleLbl="alignNode1" presStyleIdx="5" presStyleCnt="7"/>
      <dgm:spPr/>
    </dgm:pt>
    <dgm:pt modelId="{95960C04-56A3-48F1-8CB0-786735FD55B8}" type="pres">
      <dgm:prSet presAssocID="{F54F3F33-88F6-467D-AA39-6A4504092DE9}" presName="horz1" presStyleCnt="0"/>
      <dgm:spPr/>
    </dgm:pt>
    <dgm:pt modelId="{9AF6ACAD-8263-415C-A32B-444C8811F32F}" type="pres">
      <dgm:prSet presAssocID="{F54F3F33-88F6-467D-AA39-6A4504092DE9}" presName="tx1" presStyleLbl="revTx" presStyleIdx="5" presStyleCnt="7"/>
      <dgm:spPr/>
    </dgm:pt>
    <dgm:pt modelId="{37198C48-C2C3-4DC2-9C09-3A335656DE2B}" type="pres">
      <dgm:prSet presAssocID="{F54F3F33-88F6-467D-AA39-6A4504092DE9}" presName="vert1" presStyleCnt="0"/>
      <dgm:spPr/>
    </dgm:pt>
    <dgm:pt modelId="{77CD5FC3-2C64-4D93-A139-61F1516AF7C2}" type="pres">
      <dgm:prSet presAssocID="{E758ABBC-D9D6-4EFB-8107-D46448B6B674}" presName="thickLine" presStyleLbl="alignNode1" presStyleIdx="6" presStyleCnt="7"/>
      <dgm:spPr/>
    </dgm:pt>
    <dgm:pt modelId="{30567754-FF95-433B-80EA-4C8A5B410702}" type="pres">
      <dgm:prSet presAssocID="{E758ABBC-D9D6-4EFB-8107-D46448B6B674}" presName="horz1" presStyleCnt="0"/>
      <dgm:spPr/>
    </dgm:pt>
    <dgm:pt modelId="{CE7C8BCA-35E7-4812-89C0-5F2A20AA9E81}" type="pres">
      <dgm:prSet presAssocID="{E758ABBC-D9D6-4EFB-8107-D46448B6B674}" presName="tx1" presStyleLbl="revTx" presStyleIdx="6" presStyleCnt="7"/>
      <dgm:spPr/>
    </dgm:pt>
    <dgm:pt modelId="{86140373-76A4-4BC7-9EC7-5C4FCC612678}" type="pres">
      <dgm:prSet presAssocID="{E758ABBC-D9D6-4EFB-8107-D46448B6B674}" presName="vert1" presStyleCnt="0"/>
      <dgm:spPr/>
    </dgm:pt>
  </dgm:ptLst>
  <dgm:cxnLst>
    <dgm:cxn modelId="{0A01E70F-C577-4A8E-A6A6-0EA806B1B0F2}" type="presOf" srcId="{F54F3F33-88F6-467D-AA39-6A4504092DE9}" destId="{9AF6ACAD-8263-415C-A32B-444C8811F32F}" srcOrd="0" destOrd="0" presId="urn:microsoft.com/office/officeart/2008/layout/LinedList"/>
    <dgm:cxn modelId="{AA0A9725-9F9B-405D-84CF-D795E3FD3E58}" type="presOf" srcId="{02D507CF-029A-4A88-AF66-4B743405DC99}" destId="{9B3C0D1F-1058-44EC-B632-701A7B51F7A7}" srcOrd="0" destOrd="0" presId="urn:microsoft.com/office/officeart/2008/layout/LinedList"/>
    <dgm:cxn modelId="{F7C23926-FC2C-4205-82FC-526D48D156BF}" type="presOf" srcId="{E758ABBC-D9D6-4EFB-8107-D46448B6B674}" destId="{CE7C8BCA-35E7-4812-89C0-5F2A20AA9E81}" srcOrd="0" destOrd="0" presId="urn:microsoft.com/office/officeart/2008/layout/LinedList"/>
    <dgm:cxn modelId="{5F8A7735-BE8E-46CB-87D2-3603837D2B8E}" srcId="{1A6B1564-C225-44B9-9571-DB680460C977}" destId="{1F3B4E6D-FAA2-4E21-BC3C-97B0783543CA}" srcOrd="1" destOrd="0" parTransId="{0470AF79-E791-4285-B1A5-B9ACCE2DFBD7}" sibTransId="{A2D788D8-0AA2-41C8-8435-C18805B71242}"/>
    <dgm:cxn modelId="{D85BD264-CFFF-4A2F-B211-8A5ACB6B9FE2}" type="presOf" srcId="{5E10E0E6-C955-423A-BAB2-9408437F722C}" destId="{E0FD6310-85D7-43DE-927A-C6E5BA4C6E21}" srcOrd="0" destOrd="0" presId="urn:microsoft.com/office/officeart/2008/layout/LinedList"/>
    <dgm:cxn modelId="{47E6504B-0D20-4B1A-B875-D0F0675BA359}" type="presOf" srcId="{1A6B1564-C225-44B9-9571-DB680460C977}" destId="{4C0728E5-677F-4738-A2B8-5EDBD153D38A}" srcOrd="0" destOrd="0" presId="urn:microsoft.com/office/officeart/2008/layout/LinedList"/>
    <dgm:cxn modelId="{2BDC4D50-2FC3-4967-9C78-5B4605A43DCE}" srcId="{1A6B1564-C225-44B9-9571-DB680460C977}" destId="{02D507CF-029A-4A88-AF66-4B743405DC99}" srcOrd="3" destOrd="0" parTransId="{759E9EE2-2343-4998-BCAC-61B167DF8F7E}" sibTransId="{ED875A68-1079-49DD-8142-3C829F4AF926}"/>
    <dgm:cxn modelId="{3B28D5A1-5A9E-42D1-B418-1B3B44387F76}" srcId="{1A6B1564-C225-44B9-9571-DB680460C977}" destId="{81A4D17A-6B06-4495-B9FF-B67553A9FBD6}" srcOrd="4" destOrd="0" parTransId="{4DE7EAAD-A1AF-4377-99D2-EA9FE676F9B2}" sibTransId="{A4462EC3-BFC2-4B6D-B74F-BEB2A5D4A471}"/>
    <dgm:cxn modelId="{BF346AB5-B70D-4E57-B36A-C3A31CF289FC}" srcId="{1A6B1564-C225-44B9-9571-DB680460C977}" destId="{E758ABBC-D9D6-4EFB-8107-D46448B6B674}" srcOrd="6" destOrd="0" parTransId="{17FD310B-32D6-436E-A961-CAE927A23761}" sibTransId="{8C179D21-98E2-4C55-B348-BA87AADD0172}"/>
    <dgm:cxn modelId="{ACEC5BC5-20E8-449B-94AF-F11C1856972B}" type="presOf" srcId="{1F3B4E6D-FAA2-4E21-BC3C-97B0783543CA}" destId="{0210F84A-62C1-4EB4-917F-6F92659CA90B}" srcOrd="0" destOrd="0" presId="urn:microsoft.com/office/officeart/2008/layout/LinedList"/>
    <dgm:cxn modelId="{AFC4CFCB-4ABF-451C-A174-A02D99906DCD}" srcId="{1A6B1564-C225-44B9-9571-DB680460C977}" destId="{F54F3F33-88F6-467D-AA39-6A4504092DE9}" srcOrd="5" destOrd="0" parTransId="{0492D619-736B-4FF6-8957-AD8B721E0C96}" sibTransId="{51803BF5-683B-4916-89CF-51FD407A6A53}"/>
    <dgm:cxn modelId="{6F626DE3-89D6-4E0E-931A-6004FE00A521}" srcId="{1A6B1564-C225-44B9-9571-DB680460C977}" destId="{5E10E0E6-C955-423A-BAB2-9408437F722C}" srcOrd="2" destOrd="0" parTransId="{5D01A205-E91C-4B3A-849D-6284B34F6583}" sibTransId="{90FA18CA-4797-4D74-B2BE-C6C1B9BEED1A}"/>
    <dgm:cxn modelId="{A5EBE5E4-3D4C-43E4-B1F4-51F082BDD58E}" type="presOf" srcId="{81A4D17A-6B06-4495-B9FF-B67553A9FBD6}" destId="{94ED30DE-E998-4B3F-8900-FC3BE491EA2C}" srcOrd="0" destOrd="0" presId="urn:microsoft.com/office/officeart/2008/layout/LinedList"/>
    <dgm:cxn modelId="{6440A0E8-AA6F-4914-BA3F-9D53275F446E}" type="presOf" srcId="{CF078572-B9F4-4512-A9E8-32AD60AC1BBC}" destId="{FBC154D9-475A-4AEB-B760-B9B7C0B42669}" srcOrd="0" destOrd="0" presId="urn:microsoft.com/office/officeart/2008/layout/LinedList"/>
    <dgm:cxn modelId="{CF9204F5-98E7-4F83-BC5A-DF0EA30D0DD5}" srcId="{1A6B1564-C225-44B9-9571-DB680460C977}" destId="{CF078572-B9F4-4512-A9E8-32AD60AC1BBC}" srcOrd="0" destOrd="0" parTransId="{6B23EF4C-538F-4F78-AEBF-6400CEE25631}" sibTransId="{3AF43D48-0DB0-4721-947F-9F918745272C}"/>
    <dgm:cxn modelId="{BFEE84C2-DE57-4A6E-95F2-6E2C6A52C83A}" type="presParOf" srcId="{4C0728E5-677F-4738-A2B8-5EDBD153D38A}" destId="{0703A60B-2E35-4142-8030-6EA0DA868F52}" srcOrd="0" destOrd="0" presId="urn:microsoft.com/office/officeart/2008/layout/LinedList"/>
    <dgm:cxn modelId="{AE7EF042-906E-4676-B800-7F82EF65C554}" type="presParOf" srcId="{4C0728E5-677F-4738-A2B8-5EDBD153D38A}" destId="{2E634001-D60A-4D84-8BE3-26A54FA9A910}" srcOrd="1" destOrd="0" presId="urn:microsoft.com/office/officeart/2008/layout/LinedList"/>
    <dgm:cxn modelId="{7C434292-FEC2-4FE2-B8ED-BDE441A26443}" type="presParOf" srcId="{2E634001-D60A-4D84-8BE3-26A54FA9A910}" destId="{FBC154D9-475A-4AEB-B760-B9B7C0B42669}" srcOrd="0" destOrd="0" presId="urn:microsoft.com/office/officeart/2008/layout/LinedList"/>
    <dgm:cxn modelId="{8E892B70-24CD-4881-89FE-754C05367214}" type="presParOf" srcId="{2E634001-D60A-4D84-8BE3-26A54FA9A910}" destId="{25F5E53B-D141-4464-83C7-3C87572DDBEC}" srcOrd="1" destOrd="0" presId="urn:microsoft.com/office/officeart/2008/layout/LinedList"/>
    <dgm:cxn modelId="{130E4F41-D5CC-4C62-BCB5-CF1AA42B6B56}" type="presParOf" srcId="{4C0728E5-677F-4738-A2B8-5EDBD153D38A}" destId="{7B8DB865-C687-4FDF-BDA5-653746117B71}" srcOrd="2" destOrd="0" presId="urn:microsoft.com/office/officeart/2008/layout/LinedList"/>
    <dgm:cxn modelId="{B1912A49-F550-40F3-A0BF-7ECA7AEBF773}" type="presParOf" srcId="{4C0728E5-677F-4738-A2B8-5EDBD153D38A}" destId="{82C3A733-2F51-46B7-AE6A-4BD8077F33B1}" srcOrd="3" destOrd="0" presId="urn:microsoft.com/office/officeart/2008/layout/LinedList"/>
    <dgm:cxn modelId="{AB34FDD2-9D2D-495F-8EDB-6C0343D6E354}" type="presParOf" srcId="{82C3A733-2F51-46B7-AE6A-4BD8077F33B1}" destId="{0210F84A-62C1-4EB4-917F-6F92659CA90B}" srcOrd="0" destOrd="0" presId="urn:microsoft.com/office/officeart/2008/layout/LinedList"/>
    <dgm:cxn modelId="{ED1358F4-8447-4F9E-B6BA-27BB9B226EB5}" type="presParOf" srcId="{82C3A733-2F51-46B7-AE6A-4BD8077F33B1}" destId="{C46496D7-EACA-4943-B948-541E7A301B92}" srcOrd="1" destOrd="0" presId="urn:microsoft.com/office/officeart/2008/layout/LinedList"/>
    <dgm:cxn modelId="{8D26F977-A706-4AB1-99FB-7EDE0F73F88D}" type="presParOf" srcId="{4C0728E5-677F-4738-A2B8-5EDBD153D38A}" destId="{AB64A536-8A07-4940-95C2-C1012CDA3178}" srcOrd="4" destOrd="0" presId="urn:microsoft.com/office/officeart/2008/layout/LinedList"/>
    <dgm:cxn modelId="{6808E050-0E65-4854-88F9-1C49D3E4C522}" type="presParOf" srcId="{4C0728E5-677F-4738-A2B8-5EDBD153D38A}" destId="{1BC9AC27-1551-4607-B0F4-6B4D3230C59F}" srcOrd="5" destOrd="0" presId="urn:microsoft.com/office/officeart/2008/layout/LinedList"/>
    <dgm:cxn modelId="{42EAD3CA-C206-4216-BA9C-2A2821038F2E}" type="presParOf" srcId="{1BC9AC27-1551-4607-B0F4-6B4D3230C59F}" destId="{E0FD6310-85D7-43DE-927A-C6E5BA4C6E21}" srcOrd="0" destOrd="0" presId="urn:microsoft.com/office/officeart/2008/layout/LinedList"/>
    <dgm:cxn modelId="{ED71C22B-03CA-41CE-8EC7-51E569693BDC}" type="presParOf" srcId="{1BC9AC27-1551-4607-B0F4-6B4D3230C59F}" destId="{747410C7-89EC-4703-BA6F-FA505E80B9DD}" srcOrd="1" destOrd="0" presId="urn:microsoft.com/office/officeart/2008/layout/LinedList"/>
    <dgm:cxn modelId="{67D7A5F3-C177-4BD4-9CF2-21261DF5EC44}" type="presParOf" srcId="{4C0728E5-677F-4738-A2B8-5EDBD153D38A}" destId="{904FE1FC-DD24-48CF-A692-C0A7252F64D2}" srcOrd="6" destOrd="0" presId="urn:microsoft.com/office/officeart/2008/layout/LinedList"/>
    <dgm:cxn modelId="{CAADCE65-8CDB-456F-BF5E-1CBF9019E2B1}" type="presParOf" srcId="{4C0728E5-677F-4738-A2B8-5EDBD153D38A}" destId="{A8EDC1E6-869E-422E-9553-A5C9FA54EE52}" srcOrd="7" destOrd="0" presId="urn:microsoft.com/office/officeart/2008/layout/LinedList"/>
    <dgm:cxn modelId="{6E1ECF75-9214-4DF3-88F9-1B24BF710098}" type="presParOf" srcId="{A8EDC1E6-869E-422E-9553-A5C9FA54EE52}" destId="{9B3C0D1F-1058-44EC-B632-701A7B51F7A7}" srcOrd="0" destOrd="0" presId="urn:microsoft.com/office/officeart/2008/layout/LinedList"/>
    <dgm:cxn modelId="{2EFD94E8-B5C8-47BF-8069-17E9063B4D17}" type="presParOf" srcId="{A8EDC1E6-869E-422E-9553-A5C9FA54EE52}" destId="{425E0BAD-825A-44DC-9EB3-B762C7A16BF9}" srcOrd="1" destOrd="0" presId="urn:microsoft.com/office/officeart/2008/layout/LinedList"/>
    <dgm:cxn modelId="{1D1E5660-87BA-4E1E-9183-3112D493720B}" type="presParOf" srcId="{4C0728E5-677F-4738-A2B8-5EDBD153D38A}" destId="{E2E73C2B-05D2-49B7-AFFF-A0418E0B55C2}" srcOrd="8" destOrd="0" presId="urn:microsoft.com/office/officeart/2008/layout/LinedList"/>
    <dgm:cxn modelId="{C65F47BC-23C9-48E4-8B20-94762E0F1E7A}" type="presParOf" srcId="{4C0728E5-677F-4738-A2B8-5EDBD153D38A}" destId="{71490BA0-3BAF-483D-AEB7-D9E39FBB3163}" srcOrd="9" destOrd="0" presId="urn:microsoft.com/office/officeart/2008/layout/LinedList"/>
    <dgm:cxn modelId="{814DADCD-F3BD-4134-9229-A12F1C86BC40}" type="presParOf" srcId="{71490BA0-3BAF-483D-AEB7-D9E39FBB3163}" destId="{94ED30DE-E998-4B3F-8900-FC3BE491EA2C}" srcOrd="0" destOrd="0" presId="urn:microsoft.com/office/officeart/2008/layout/LinedList"/>
    <dgm:cxn modelId="{FAD51493-8304-4F1A-BD6F-4993B05AE8EB}" type="presParOf" srcId="{71490BA0-3BAF-483D-AEB7-D9E39FBB3163}" destId="{B343D39E-74D0-45AB-8793-564FB03B25CE}" srcOrd="1" destOrd="0" presId="urn:microsoft.com/office/officeart/2008/layout/LinedList"/>
    <dgm:cxn modelId="{7A0AAC5A-F8E6-4967-95AC-75ED54079A00}" type="presParOf" srcId="{4C0728E5-677F-4738-A2B8-5EDBD153D38A}" destId="{4D6195AB-8500-441F-BC4C-C3F23CDECD28}" srcOrd="10" destOrd="0" presId="urn:microsoft.com/office/officeart/2008/layout/LinedList"/>
    <dgm:cxn modelId="{5F417CD1-2608-44D4-8086-3D125FDF7CD3}" type="presParOf" srcId="{4C0728E5-677F-4738-A2B8-5EDBD153D38A}" destId="{95960C04-56A3-48F1-8CB0-786735FD55B8}" srcOrd="11" destOrd="0" presId="urn:microsoft.com/office/officeart/2008/layout/LinedList"/>
    <dgm:cxn modelId="{9A8D3137-11A9-4A19-B448-AD462AE3CBA6}" type="presParOf" srcId="{95960C04-56A3-48F1-8CB0-786735FD55B8}" destId="{9AF6ACAD-8263-415C-A32B-444C8811F32F}" srcOrd="0" destOrd="0" presId="urn:microsoft.com/office/officeart/2008/layout/LinedList"/>
    <dgm:cxn modelId="{C05301F3-A9BC-45FB-946E-1EAE17824A74}" type="presParOf" srcId="{95960C04-56A3-48F1-8CB0-786735FD55B8}" destId="{37198C48-C2C3-4DC2-9C09-3A335656DE2B}" srcOrd="1" destOrd="0" presId="urn:microsoft.com/office/officeart/2008/layout/LinedList"/>
    <dgm:cxn modelId="{4BA929BF-B745-4C84-9BC9-E2F97AC2EB88}" type="presParOf" srcId="{4C0728E5-677F-4738-A2B8-5EDBD153D38A}" destId="{77CD5FC3-2C64-4D93-A139-61F1516AF7C2}" srcOrd="12" destOrd="0" presId="urn:microsoft.com/office/officeart/2008/layout/LinedList"/>
    <dgm:cxn modelId="{CB77FC28-313D-442B-982A-BFEBCE9E7D5B}" type="presParOf" srcId="{4C0728E5-677F-4738-A2B8-5EDBD153D38A}" destId="{30567754-FF95-433B-80EA-4C8A5B410702}" srcOrd="13" destOrd="0" presId="urn:microsoft.com/office/officeart/2008/layout/LinedList"/>
    <dgm:cxn modelId="{CDCF73D4-3405-4516-A8F2-147421E03E71}" type="presParOf" srcId="{30567754-FF95-433B-80EA-4C8A5B410702}" destId="{CE7C8BCA-35E7-4812-89C0-5F2A20AA9E81}" srcOrd="0" destOrd="0" presId="urn:microsoft.com/office/officeart/2008/layout/LinedList"/>
    <dgm:cxn modelId="{510E5CF9-5710-41BD-A062-11A6D6ED834F}" type="presParOf" srcId="{30567754-FF95-433B-80EA-4C8A5B410702}" destId="{86140373-76A4-4BC7-9EC7-5C4FCC61267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A4F6837-7FC5-42D0-A513-A836A21DFD47}" type="doc">
      <dgm:prSet loTypeId="urn:microsoft.com/office/officeart/2008/layout/LinedList" loCatId="list" qsTypeId="urn:microsoft.com/office/officeart/2005/8/quickstyle/simple1" qsCatId="simple" csTypeId="urn:microsoft.com/office/officeart/2005/8/colors/colorful4" csCatId="colorful"/>
      <dgm:spPr/>
      <dgm:t>
        <a:bodyPr/>
        <a:lstStyle/>
        <a:p>
          <a:endParaRPr lang="tr-TR"/>
        </a:p>
      </dgm:t>
    </dgm:pt>
    <dgm:pt modelId="{76F05C4D-5C86-416F-AA37-63C7BCD37FFE}">
      <dgm:prSet custT="1"/>
      <dgm:spPr/>
      <dgm:t>
        <a:bodyPr/>
        <a:lstStyle/>
        <a:p>
          <a:pPr rtl="0"/>
          <a:r>
            <a:rPr lang="tr-TR" sz="1800" dirty="0">
              <a:latin typeface="Comic Sans MS" panose="030F0702030302020204" pitchFamily="66" charset="0"/>
            </a:rPr>
            <a:t>Yapılan vaazların denetiminin yapılamaması</a:t>
          </a:r>
        </a:p>
      </dgm:t>
    </dgm:pt>
    <dgm:pt modelId="{B6C4E16D-608D-4AA0-96D1-6AABFCF6B491}" type="parTrans" cxnId="{3E914425-A688-4D74-B97C-F6FF254677FC}">
      <dgm:prSet/>
      <dgm:spPr/>
      <dgm:t>
        <a:bodyPr/>
        <a:lstStyle/>
        <a:p>
          <a:endParaRPr lang="tr-TR"/>
        </a:p>
      </dgm:t>
    </dgm:pt>
    <dgm:pt modelId="{BBB0800B-0515-4D2F-97CF-45871E01C200}" type="sibTrans" cxnId="{3E914425-A688-4D74-B97C-F6FF254677FC}">
      <dgm:prSet/>
      <dgm:spPr/>
      <dgm:t>
        <a:bodyPr/>
        <a:lstStyle/>
        <a:p>
          <a:endParaRPr lang="tr-TR"/>
        </a:p>
      </dgm:t>
    </dgm:pt>
    <dgm:pt modelId="{33D8EE78-3ADF-4610-9542-03FD00A9DEED}">
      <dgm:prSet custT="1"/>
      <dgm:spPr/>
      <dgm:t>
        <a:bodyPr/>
        <a:lstStyle/>
        <a:p>
          <a:pPr rtl="0"/>
          <a:r>
            <a:rPr lang="tr-TR" sz="1800" dirty="0">
              <a:latin typeface="Comic Sans MS" panose="030F0702030302020204" pitchFamily="66" charset="0"/>
            </a:rPr>
            <a:t>Cemaatten geri bildirim alınmaması</a:t>
          </a:r>
        </a:p>
      </dgm:t>
    </dgm:pt>
    <dgm:pt modelId="{F76A5DA6-9F39-47A6-BB82-4FC63DD9DBE8}" type="parTrans" cxnId="{B324A5BB-EBB3-44F0-A431-8869CAAF597F}">
      <dgm:prSet/>
      <dgm:spPr/>
      <dgm:t>
        <a:bodyPr/>
        <a:lstStyle/>
        <a:p>
          <a:endParaRPr lang="tr-TR"/>
        </a:p>
      </dgm:t>
    </dgm:pt>
    <dgm:pt modelId="{1B2162C9-AD05-4D29-B99A-14F4E0AE56CC}" type="sibTrans" cxnId="{B324A5BB-EBB3-44F0-A431-8869CAAF597F}">
      <dgm:prSet/>
      <dgm:spPr/>
      <dgm:t>
        <a:bodyPr/>
        <a:lstStyle/>
        <a:p>
          <a:endParaRPr lang="tr-TR"/>
        </a:p>
      </dgm:t>
    </dgm:pt>
    <dgm:pt modelId="{F6321618-FE20-4B8C-9D1A-30F26B5CA376}">
      <dgm:prSet custT="1"/>
      <dgm:spPr/>
      <dgm:t>
        <a:bodyPr/>
        <a:lstStyle/>
        <a:p>
          <a:pPr rtl="0"/>
          <a:r>
            <a:rPr lang="tr-TR" sz="1800" dirty="0">
              <a:latin typeface="Comic Sans MS" panose="030F0702030302020204" pitchFamily="66" charset="0"/>
            </a:rPr>
            <a:t>Vaaz sunumunda bilgi, mantık, takdim ve dil yanlışları</a:t>
          </a:r>
        </a:p>
      </dgm:t>
    </dgm:pt>
    <dgm:pt modelId="{799307FE-5DC4-45B4-8F8C-8197AEC958D0}" type="parTrans" cxnId="{2443E7CB-C5EF-4300-9604-2B4B8BB1CB0E}">
      <dgm:prSet/>
      <dgm:spPr/>
      <dgm:t>
        <a:bodyPr/>
        <a:lstStyle/>
        <a:p>
          <a:endParaRPr lang="tr-TR"/>
        </a:p>
      </dgm:t>
    </dgm:pt>
    <dgm:pt modelId="{96BB6CFD-2083-4317-B34D-641629E47DB4}" type="sibTrans" cxnId="{2443E7CB-C5EF-4300-9604-2B4B8BB1CB0E}">
      <dgm:prSet/>
      <dgm:spPr/>
      <dgm:t>
        <a:bodyPr/>
        <a:lstStyle/>
        <a:p>
          <a:endParaRPr lang="tr-TR"/>
        </a:p>
      </dgm:t>
    </dgm:pt>
    <dgm:pt modelId="{82CA02AB-99B7-4677-8325-58BE18BFF386}">
      <dgm:prSet custT="1"/>
      <dgm:spPr/>
      <dgm:t>
        <a:bodyPr/>
        <a:lstStyle/>
        <a:p>
          <a:pPr rtl="0"/>
          <a:r>
            <a:rPr lang="tr-TR" sz="1800" dirty="0">
              <a:latin typeface="Comic Sans MS" panose="030F0702030302020204" pitchFamily="66" charset="0"/>
            </a:rPr>
            <a:t>Anlatım yöntemlerinin farklı tekniklerle zenginleştirilemeyişi</a:t>
          </a:r>
        </a:p>
      </dgm:t>
    </dgm:pt>
    <dgm:pt modelId="{6750C530-8C89-487E-AEE6-B33F318F16AE}" type="parTrans" cxnId="{06F83812-F1F1-41C8-ADC8-0A3D54676A9A}">
      <dgm:prSet/>
      <dgm:spPr/>
      <dgm:t>
        <a:bodyPr/>
        <a:lstStyle/>
        <a:p>
          <a:endParaRPr lang="tr-TR"/>
        </a:p>
      </dgm:t>
    </dgm:pt>
    <dgm:pt modelId="{E7B3F972-EB6C-4C12-B359-CE00AB1CA0D6}" type="sibTrans" cxnId="{06F83812-F1F1-41C8-ADC8-0A3D54676A9A}">
      <dgm:prSet/>
      <dgm:spPr/>
      <dgm:t>
        <a:bodyPr/>
        <a:lstStyle/>
        <a:p>
          <a:endParaRPr lang="tr-TR"/>
        </a:p>
      </dgm:t>
    </dgm:pt>
    <dgm:pt modelId="{D5DC4516-5EED-4EC0-BB45-C048FA332972}">
      <dgm:prSet custT="1"/>
      <dgm:spPr/>
      <dgm:t>
        <a:bodyPr/>
        <a:lstStyle/>
        <a:p>
          <a:pPr rtl="0"/>
          <a:r>
            <a:rPr lang="tr-TR" sz="1600" dirty="0">
              <a:latin typeface="Comic Sans MS" panose="030F0702030302020204" pitchFamily="66" charset="0"/>
            </a:rPr>
            <a:t>Hazırlık yapılmadan, sert bir üslupla, doğruluğu kesin olmayan bilgilerle, Türkçeyi iyi kullanmadan, konuya hakim olmadan, zamanı iyi kullanmadan, kelam israfıyla vaaz edilmesi</a:t>
          </a:r>
        </a:p>
      </dgm:t>
    </dgm:pt>
    <dgm:pt modelId="{15D1E3FA-FA9F-4A26-8927-B5530832274B}" type="parTrans" cxnId="{B12FF4F6-9390-4E7F-8CD2-88F4D1ED9BC9}">
      <dgm:prSet/>
      <dgm:spPr/>
      <dgm:t>
        <a:bodyPr/>
        <a:lstStyle/>
        <a:p>
          <a:endParaRPr lang="tr-TR"/>
        </a:p>
      </dgm:t>
    </dgm:pt>
    <dgm:pt modelId="{673073D5-71D6-4FEB-A7DF-6BE8DD07B54A}" type="sibTrans" cxnId="{B12FF4F6-9390-4E7F-8CD2-88F4D1ED9BC9}">
      <dgm:prSet/>
      <dgm:spPr/>
      <dgm:t>
        <a:bodyPr/>
        <a:lstStyle/>
        <a:p>
          <a:endParaRPr lang="tr-TR"/>
        </a:p>
      </dgm:t>
    </dgm:pt>
    <dgm:pt modelId="{24568470-1B84-43A7-AC45-A25550E8193B}" type="pres">
      <dgm:prSet presAssocID="{0A4F6837-7FC5-42D0-A513-A836A21DFD47}" presName="vert0" presStyleCnt="0">
        <dgm:presLayoutVars>
          <dgm:dir/>
          <dgm:animOne val="branch"/>
          <dgm:animLvl val="lvl"/>
        </dgm:presLayoutVars>
      </dgm:prSet>
      <dgm:spPr/>
    </dgm:pt>
    <dgm:pt modelId="{9F121790-69C3-4087-8600-410056C889A4}" type="pres">
      <dgm:prSet presAssocID="{76F05C4D-5C86-416F-AA37-63C7BCD37FFE}" presName="thickLine" presStyleLbl="alignNode1" presStyleIdx="0" presStyleCnt="5"/>
      <dgm:spPr/>
    </dgm:pt>
    <dgm:pt modelId="{2E6757A0-AEC0-4E40-92E6-7BF9D31B4521}" type="pres">
      <dgm:prSet presAssocID="{76F05C4D-5C86-416F-AA37-63C7BCD37FFE}" presName="horz1" presStyleCnt="0"/>
      <dgm:spPr/>
    </dgm:pt>
    <dgm:pt modelId="{099BB812-A7CD-41F7-A6F5-F4B6F105FF9D}" type="pres">
      <dgm:prSet presAssocID="{76F05C4D-5C86-416F-AA37-63C7BCD37FFE}" presName="tx1" presStyleLbl="revTx" presStyleIdx="0" presStyleCnt="5"/>
      <dgm:spPr/>
    </dgm:pt>
    <dgm:pt modelId="{EB6F2F0B-01D7-4C19-94B7-195758D41922}" type="pres">
      <dgm:prSet presAssocID="{76F05C4D-5C86-416F-AA37-63C7BCD37FFE}" presName="vert1" presStyleCnt="0"/>
      <dgm:spPr/>
    </dgm:pt>
    <dgm:pt modelId="{B73940EB-48C5-41D6-97D8-68E5F7F09042}" type="pres">
      <dgm:prSet presAssocID="{33D8EE78-3ADF-4610-9542-03FD00A9DEED}" presName="thickLine" presStyleLbl="alignNode1" presStyleIdx="1" presStyleCnt="5"/>
      <dgm:spPr/>
    </dgm:pt>
    <dgm:pt modelId="{C73DDD6A-4970-41ED-977A-1F7006F93B06}" type="pres">
      <dgm:prSet presAssocID="{33D8EE78-3ADF-4610-9542-03FD00A9DEED}" presName="horz1" presStyleCnt="0"/>
      <dgm:spPr/>
    </dgm:pt>
    <dgm:pt modelId="{0C5EA291-5F17-413C-9BC0-4A93F8252CA4}" type="pres">
      <dgm:prSet presAssocID="{33D8EE78-3ADF-4610-9542-03FD00A9DEED}" presName="tx1" presStyleLbl="revTx" presStyleIdx="1" presStyleCnt="5"/>
      <dgm:spPr/>
    </dgm:pt>
    <dgm:pt modelId="{CA6F5925-43D6-4966-9242-2ADFFBAE841A}" type="pres">
      <dgm:prSet presAssocID="{33D8EE78-3ADF-4610-9542-03FD00A9DEED}" presName="vert1" presStyleCnt="0"/>
      <dgm:spPr/>
    </dgm:pt>
    <dgm:pt modelId="{839551B7-CC63-4BA4-BE93-20AC0D6138F1}" type="pres">
      <dgm:prSet presAssocID="{F6321618-FE20-4B8C-9D1A-30F26B5CA376}" presName="thickLine" presStyleLbl="alignNode1" presStyleIdx="2" presStyleCnt="5"/>
      <dgm:spPr/>
    </dgm:pt>
    <dgm:pt modelId="{D0EC3E2C-7D5B-4558-8382-27A7F3FCA327}" type="pres">
      <dgm:prSet presAssocID="{F6321618-FE20-4B8C-9D1A-30F26B5CA376}" presName="horz1" presStyleCnt="0"/>
      <dgm:spPr/>
    </dgm:pt>
    <dgm:pt modelId="{D6958699-9179-445F-92B9-0EA1EBBCF0EF}" type="pres">
      <dgm:prSet presAssocID="{F6321618-FE20-4B8C-9D1A-30F26B5CA376}" presName="tx1" presStyleLbl="revTx" presStyleIdx="2" presStyleCnt="5" custLinFactNeighborX="201" custLinFactNeighborY="-827"/>
      <dgm:spPr/>
    </dgm:pt>
    <dgm:pt modelId="{898207C8-EAF3-440C-A492-391DB9EB98E0}" type="pres">
      <dgm:prSet presAssocID="{F6321618-FE20-4B8C-9D1A-30F26B5CA376}" presName="vert1" presStyleCnt="0"/>
      <dgm:spPr/>
    </dgm:pt>
    <dgm:pt modelId="{B8A30B76-FD3E-4178-BBE4-704873615912}" type="pres">
      <dgm:prSet presAssocID="{82CA02AB-99B7-4677-8325-58BE18BFF386}" presName="thickLine" presStyleLbl="alignNode1" presStyleIdx="3" presStyleCnt="5"/>
      <dgm:spPr/>
    </dgm:pt>
    <dgm:pt modelId="{33602497-C039-4E4A-B779-6571414AA297}" type="pres">
      <dgm:prSet presAssocID="{82CA02AB-99B7-4677-8325-58BE18BFF386}" presName="horz1" presStyleCnt="0"/>
      <dgm:spPr/>
    </dgm:pt>
    <dgm:pt modelId="{AC4576E8-1C39-47D8-AA64-54596F749660}" type="pres">
      <dgm:prSet presAssocID="{82CA02AB-99B7-4677-8325-58BE18BFF386}" presName="tx1" presStyleLbl="revTx" presStyleIdx="3" presStyleCnt="5" custLinFactNeighborX="201" custLinFactNeighborY="-16202"/>
      <dgm:spPr/>
    </dgm:pt>
    <dgm:pt modelId="{1CA603D3-07F0-4432-A441-DE2DB605216D}" type="pres">
      <dgm:prSet presAssocID="{82CA02AB-99B7-4677-8325-58BE18BFF386}" presName="vert1" presStyleCnt="0"/>
      <dgm:spPr/>
    </dgm:pt>
    <dgm:pt modelId="{4A26FFA6-CE8A-4E31-94B7-AB1D3ED173F4}" type="pres">
      <dgm:prSet presAssocID="{D5DC4516-5EED-4EC0-BB45-C048FA332972}" presName="thickLine" presStyleLbl="alignNode1" presStyleIdx="4" presStyleCnt="5"/>
      <dgm:spPr/>
    </dgm:pt>
    <dgm:pt modelId="{AD94E893-687E-4313-AB42-BD222DF71E85}" type="pres">
      <dgm:prSet presAssocID="{D5DC4516-5EED-4EC0-BB45-C048FA332972}" presName="horz1" presStyleCnt="0"/>
      <dgm:spPr/>
    </dgm:pt>
    <dgm:pt modelId="{A161200B-4645-4CD7-963B-5F7E8BF73F64}" type="pres">
      <dgm:prSet presAssocID="{D5DC4516-5EED-4EC0-BB45-C048FA332972}" presName="tx1" presStyleLbl="revTx" presStyleIdx="4" presStyleCnt="5"/>
      <dgm:spPr/>
    </dgm:pt>
    <dgm:pt modelId="{99A5D2FC-170B-4FB9-9532-DAE57D0F75BA}" type="pres">
      <dgm:prSet presAssocID="{D5DC4516-5EED-4EC0-BB45-C048FA332972}" presName="vert1" presStyleCnt="0"/>
      <dgm:spPr/>
    </dgm:pt>
  </dgm:ptLst>
  <dgm:cxnLst>
    <dgm:cxn modelId="{06F83812-F1F1-41C8-ADC8-0A3D54676A9A}" srcId="{0A4F6837-7FC5-42D0-A513-A836A21DFD47}" destId="{82CA02AB-99B7-4677-8325-58BE18BFF386}" srcOrd="3" destOrd="0" parTransId="{6750C530-8C89-487E-AEE6-B33F318F16AE}" sibTransId="{E7B3F972-EB6C-4C12-B359-CE00AB1CA0D6}"/>
    <dgm:cxn modelId="{3E914425-A688-4D74-B97C-F6FF254677FC}" srcId="{0A4F6837-7FC5-42D0-A513-A836A21DFD47}" destId="{76F05C4D-5C86-416F-AA37-63C7BCD37FFE}" srcOrd="0" destOrd="0" parTransId="{B6C4E16D-608D-4AA0-96D1-6AABFCF6B491}" sibTransId="{BBB0800B-0515-4D2F-97CF-45871E01C200}"/>
    <dgm:cxn modelId="{29B51E55-D7D6-460D-B562-EADE4AE21DBE}" type="presOf" srcId="{82CA02AB-99B7-4677-8325-58BE18BFF386}" destId="{AC4576E8-1C39-47D8-AA64-54596F749660}" srcOrd="0" destOrd="0" presId="urn:microsoft.com/office/officeart/2008/layout/LinedList"/>
    <dgm:cxn modelId="{7FD07084-F1B7-46B3-8531-D9B023A4FB8E}" type="presOf" srcId="{F6321618-FE20-4B8C-9D1A-30F26B5CA376}" destId="{D6958699-9179-445F-92B9-0EA1EBBCF0EF}" srcOrd="0" destOrd="0" presId="urn:microsoft.com/office/officeart/2008/layout/LinedList"/>
    <dgm:cxn modelId="{2CCDD6AE-BFCA-4566-BE09-D3A05F51087C}" type="presOf" srcId="{33D8EE78-3ADF-4610-9542-03FD00A9DEED}" destId="{0C5EA291-5F17-413C-9BC0-4A93F8252CA4}" srcOrd="0" destOrd="0" presId="urn:microsoft.com/office/officeart/2008/layout/LinedList"/>
    <dgm:cxn modelId="{B324A5BB-EBB3-44F0-A431-8869CAAF597F}" srcId="{0A4F6837-7FC5-42D0-A513-A836A21DFD47}" destId="{33D8EE78-3ADF-4610-9542-03FD00A9DEED}" srcOrd="1" destOrd="0" parTransId="{F76A5DA6-9F39-47A6-BB82-4FC63DD9DBE8}" sibTransId="{1B2162C9-AD05-4D29-B99A-14F4E0AE56CC}"/>
    <dgm:cxn modelId="{6ED249C2-F185-4619-A481-EB85019B9DAE}" type="presOf" srcId="{76F05C4D-5C86-416F-AA37-63C7BCD37FFE}" destId="{099BB812-A7CD-41F7-A6F5-F4B6F105FF9D}" srcOrd="0" destOrd="0" presId="urn:microsoft.com/office/officeart/2008/layout/LinedList"/>
    <dgm:cxn modelId="{2443E7CB-C5EF-4300-9604-2B4B8BB1CB0E}" srcId="{0A4F6837-7FC5-42D0-A513-A836A21DFD47}" destId="{F6321618-FE20-4B8C-9D1A-30F26B5CA376}" srcOrd="2" destOrd="0" parTransId="{799307FE-5DC4-45B4-8F8C-8197AEC958D0}" sibTransId="{96BB6CFD-2083-4317-B34D-641629E47DB4}"/>
    <dgm:cxn modelId="{CC8B39E0-AB7A-42F5-BDD4-BB99EE26E884}" type="presOf" srcId="{D5DC4516-5EED-4EC0-BB45-C048FA332972}" destId="{A161200B-4645-4CD7-963B-5F7E8BF73F64}" srcOrd="0" destOrd="0" presId="urn:microsoft.com/office/officeart/2008/layout/LinedList"/>
    <dgm:cxn modelId="{B12FF4F6-9390-4E7F-8CD2-88F4D1ED9BC9}" srcId="{0A4F6837-7FC5-42D0-A513-A836A21DFD47}" destId="{D5DC4516-5EED-4EC0-BB45-C048FA332972}" srcOrd="4" destOrd="0" parTransId="{15D1E3FA-FA9F-4A26-8927-B5530832274B}" sibTransId="{673073D5-71D6-4FEB-A7DF-6BE8DD07B54A}"/>
    <dgm:cxn modelId="{06FA8FF8-56A6-48AC-BBCE-F0EA339C037D}" type="presOf" srcId="{0A4F6837-7FC5-42D0-A513-A836A21DFD47}" destId="{24568470-1B84-43A7-AC45-A25550E8193B}" srcOrd="0" destOrd="0" presId="urn:microsoft.com/office/officeart/2008/layout/LinedList"/>
    <dgm:cxn modelId="{645D45CB-A61E-468B-8F58-49C1434C939E}" type="presParOf" srcId="{24568470-1B84-43A7-AC45-A25550E8193B}" destId="{9F121790-69C3-4087-8600-410056C889A4}" srcOrd="0" destOrd="0" presId="urn:microsoft.com/office/officeart/2008/layout/LinedList"/>
    <dgm:cxn modelId="{896559EF-A38E-4AB3-8E4E-A2A9DE475C69}" type="presParOf" srcId="{24568470-1B84-43A7-AC45-A25550E8193B}" destId="{2E6757A0-AEC0-4E40-92E6-7BF9D31B4521}" srcOrd="1" destOrd="0" presId="urn:microsoft.com/office/officeart/2008/layout/LinedList"/>
    <dgm:cxn modelId="{5D41D32C-D04D-4881-B653-A83F395C541B}" type="presParOf" srcId="{2E6757A0-AEC0-4E40-92E6-7BF9D31B4521}" destId="{099BB812-A7CD-41F7-A6F5-F4B6F105FF9D}" srcOrd="0" destOrd="0" presId="urn:microsoft.com/office/officeart/2008/layout/LinedList"/>
    <dgm:cxn modelId="{310FB236-9F55-47FD-806B-0446023DD8B1}" type="presParOf" srcId="{2E6757A0-AEC0-4E40-92E6-7BF9D31B4521}" destId="{EB6F2F0B-01D7-4C19-94B7-195758D41922}" srcOrd="1" destOrd="0" presId="urn:microsoft.com/office/officeart/2008/layout/LinedList"/>
    <dgm:cxn modelId="{581BEB7F-13DD-4271-9CC2-883BF810DE80}" type="presParOf" srcId="{24568470-1B84-43A7-AC45-A25550E8193B}" destId="{B73940EB-48C5-41D6-97D8-68E5F7F09042}" srcOrd="2" destOrd="0" presId="urn:microsoft.com/office/officeart/2008/layout/LinedList"/>
    <dgm:cxn modelId="{4AE5C89C-76B2-4A59-980E-79F652D50925}" type="presParOf" srcId="{24568470-1B84-43A7-AC45-A25550E8193B}" destId="{C73DDD6A-4970-41ED-977A-1F7006F93B06}" srcOrd="3" destOrd="0" presId="urn:microsoft.com/office/officeart/2008/layout/LinedList"/>
    <dgm:cxn modelId="{EFD0EC8B-94B1-4F98-94CB-EC67C3DDCBFF}" type="presParOf" srcId="{C73DDD6A-4970-41ED-977A-1F7006F93B06}" destId="{0C5EA291-5F17-413C-9BC0-4A93F8252CA4}" srcOrd="0" destOrd="0" presId="urn:microsoft.com/office/officeart/2008/layout/LinedList"/>
    <dgm:cxn modelId="{B7E66780-EDCA-4EAB-B141-22C622206C18}" type="presParOf" srcId="{C73DDD6A-4970-41ED-977A-1F7006F93B06}" destId="{CA6F5925-43D6-4966-9242-2ADFFBAE841A}" srcOrd="1" destOrd="0" presId="urn:microsoft.com/office/officeart/2008/layout/LinedList"/>
    <dgm:cxn modelId="{24CF788E-9D34-4D6B-BC59-DBA90A94150F}" type="presParOf" srcId="{24568470-1B84-43A7-AC45-A25550E8193B}" destId="{839551B7-CC63-4BA4-BE93-20AC0D6138F1}" srcOrd="4" destOrd="0" presId="urn:microsoft.com/office/officeart/2008/layout/LinedList"/>
    <dgm:cxn modelId="{AF91531C-43E8-441B-8E35-B6CBEC866F96}" type="presParOf" srcId="{24568470-1B84-43A7-AC45-A25550E8193B}" destId="{D0EC3E2C-7D5B-4558-8382-27A7F3FCA327}" srcOrd="5" destOrd="0" presId="urn:microsoft.com/office/officeart/2008/layout/LinedList"/>
    <dgm:cxn modelId="{4D10DF12-9A5C-40D6-9910-AADDE69AC0DF}" type="presParOf" srcId="{D0EC3E2C-7D5B-4558-8382-27A7F3FCA327}" destId="{D6958699-9179-445F-92B9-0EA1EBBCF0EF}" srcOrd="0" destOrd="0" presId="urn:microsoft.com/office/officeart/2008/layout/LinedList"/>
    <dgm:cxn modelId="{C519E1C1-733F-43BA-80F6-5ED6EEC18F3D}" type="presParOf" srcId="{D0EC3E2C-7D5B-4558-8382-27A7F3FCA327}" destId="{898207C8-EAF3-440C-A492-391DB9EB98E0}" srcOrd="1" destOrd="0" presId="urn:microsoft.com/office/officeart/2008/layout/LinedList"/>
    <dgm:cxn modelId="{E435169E-55FF-48AF-8617-7D6195E4E82C}" type="presParOf" srcId="{24568470-1B84-43A7-AC45-A25550E8193B}" destId="{B8A30B76-FD3E-4178-BBE4-704873615912}" srcOrd="6" destOrd="0" presId="urn:microsoft.com/office/officeart/2008/layout/LinedList"/>
    <dgm:cxn modelId="{9D3D10C8-269D-4A90-9F59-65A87189B039}" type="presParOf" srcId="{24568470-1B84-43A7-AC45-A25550E8193B}" destId="{33602497-C039-4E4A-B779-6571414AA297}" srcOrd="7" destOrd="0" presId="urn:microsoft.com/office/officeart/2008/layout/LinedList"/>
    <dgm:cxn modelId="{D252894C-1DD1-4F19-B777-A6179A3C0A1E}" type="presParOf" srcId="{33602497-C039-4E4A-B779-6571414AA297}" destId="{AC4576E8-1C39-47D8-AA64-54596F749660}" srcOrd="0" destOrd="0" presId="urn:microsoft.com/office/officeart/2008/layout/LinedList"/>
    <dgm:cxn modelId="{76AEAD49-EBC3-44EE-8BB5-0F9A7D02F2B5}" type="presParOf" srcId="{33602497-C039-4E4A-B779-6571414AA297}" destId="{1CA603D3-07F0-4432-A441-DE2DB605216D}" srcOrd="1" destOrd="0" presId="urn:microsoft.com/office/officeart/2008/layout/LinedList"/>
    <dgm:cxn modelId="{23D5172F-6614-41A7-8AA1-1BFAFE24669E}" type="presParOf" srcId="{24568470-1B84-43A7-AC45-A25550E8193B}" destId="{4A26FFA6-CE8A-4E31-94B7-AB1D3ED173F4}" srcOrd="8" destOrd="0" presId="urn:microsoft.com/office/officeart/2008/layout/LinedList"/>
    <dgm:cxn modelId="{76994A11-7084-4830-88AD-F695CDB21CEE}" type="presParOf" srcId="{24568470-1B84-43A7-AC45-A25550E8193B}" destId="{AD94E893-687E-4313-AB42-BD222DF71E85}" srcOrd="9" destOrd="0" presId="urn:microsoft.com/office/officeart/2008/layout/LinedList"/>
    <dgm:cxn modelId="{8D1FC0B4-67AA-4DBD-8480-90E042E9B7B3}" type="presParOf" srcId="{AD94E893-687E-4313-AB42-BD222DF71E85}" destId="{A161200B-4645-4CD7-963B-5F7E8BF73F64}" srcOrd="0" destOrd="0" presId="urn:microsoft.com/office/officeart/2008/layout/LinedList"/>
    <dgm:cxn modelId="{25CA7FAA-37FE-4C8D-B459-65C309672D5D}" type="presParOf" srcId="{AD94E893-687E-4313-AB42-BD222DF71E85}" destId="{99A5D2FC-170B-4FB9-9532-DAE57D0F75B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06478E-C2D9-4108-9096-7F3B18F03313}">
      <dsp:nvSpPr>
        <dsp:cNvPr id="0" name=""/>
        <dsp:cNvSpPr/>
      </dsp:nvSpPr>
      <dsp:spPr>
        <a:xfrm>
          <a:off x="0" y="1759"/>
          <a:ext cx="6196405" cy="3600292"/>
        </a:xfrm>
        <a:prstGeom prst="rect">
          <a:avLst/>
        </a:prstGeom>
        <a:solidFill>
          <a:schemeClr val="dk2">
            <a:hueOff val="0"/>
            <a:satOff val="0"/>
            <a:lumOff val="0"/>
            <a:alphaOff val="0"/>
          </a:schemeClr>
        </a:solidFill>
        <a:ln>
          <a:noFill/>
        </a:ln>
        <a:effectLst>
          <a:outerShdw blurRad="38100" dist="25400" dir="5400000" rotWithShape="0">
            <a:srgbClr val="000000">
              <a:alpha val="2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327152" tIns="327152" rIns="327152" bIns="327152" numCol="1" spcCol="1270" anchor="ctr" anchorCtr="0">
          <a:noAutofit/>
        </a:bodyPr>
        <a:lstStyle/>
        <a:p>
          <a:pPr marL="0" lvl="0" indent="0" algn="ctr" defTabSz="2044700" rtl="0">
            <a:lnSpc>
              <a:spcPct val="90000"/>
            </a:lnSpc>
            <a:spcBef>
              <a:spcPct val="0"/>
            </a:spcBef>
            <a:spcAft>
              <a:spcPct val="35000"/>
            </a:spcAft>
            <a:buNone/>
          </a:pPr>
          <a:r>
            <a:rPr lang="tr-TR" sz="4600" kern="1200" dirty="0"/>
            <a:t>Vaaza Hazırlık Aşaması</a:t>
          </a:r>
        </a:p>
      </dsp:txBody>
      <dsp:txXfrm>
        <a:off x="0" y="1759"/>
        <a:ext cx="6196405" cy="1944158"/>
      </dsp:txXfrm>
    </dsp:sp>
    <dsp:sp modelId="{9EFCAB23-6D21-4B45-972D-52147B88BDAA}">
      <dsp:nvSpPr>
        <dsp:cNvPr id="0" name=""/>
        <dsp:cNvSpPr/>
      </dsp:nvSpPr>
      <dsp:spPr>
        <a:xfrm>
          <a:off x="0" y="1873911"/>
          <a:ext cx="1549101" cy="1656134"/>
        </a:xfrm>
        <a:prstGeom prst="rect">
          <a:avLst/>
        </a:prstGeom>
        <a:solidFill>
          <a:schemeClr val="dk2">
            <a:alpha val="90000"/>
            <a:tint val="40000"/>
            <a:hueOff val="0"/>
            <a:satOff val="0"/>
            <a:lumOff val="0"/>
            <a:alphaOff val="0"/>
          </a:schemeClr>
        </a:solidFill>
        <a:ln>
          <a:noFill/>
        </a:ln>
        <a:effectLst>
          <a:outerShdw blurRad="38100" dist="25400" dir="5400000" rotWithShape="0">
            <a:srgbClr val="000000">
              <a:alpha val="25000"/>
            </a:srgbClr>
          </a:outerShdw>
        </a:effectLst>
        <a:sp3d z="50080" prstMaterial="plastic">
          <a:bevelT w="25400" h="25400"/>
          <a:bevelB w="25400" h="25400"/>
        </a:sp3d>
      </dsp:spPr>
      <dsp:style>
        <a:lnRef idx="0">
          <a:scrgbClr r="0" g="0" b="0"/>
        </a:lnRef>
        <a:fillRef idx="1">
          <a:scrgbClr r="0" g="0" b="0"/>
        </a:fillRef>
        <a:effectRef idx="2">
          <a:scrgbClr r="0" g="0" b="0"/>
        </a:effectRef>
        <a:fontRef idx="minor"/>
      </dsp:style>
      <dsp:txBody>
        <a:bodyPr spcFirstLastPara="0" vert="horz" wrap="square" lIns="113792" tIns="20320" rIns="113792" bIns="20320" numCol="1" spcCol="1270" anchor="ctr" anchorCtr="0">
          <a:noAutofit/>
        </a:bodyPr>
        <a:lstStyle/>
        <a:p>
          <a:pPr marL="0" lvl="0" indent="0" algn="ctr" defTabSz="711200" rtl="0">
            <a:lnSpc>
              <a:spcPct val="90000"/>
            </a:lnSpc>
            <a:spcBef>
              <a:spcPct val="0"/>
            </a:spcBef>
            <a:spcAft>
              <a:spcPct val="35000"/>
            </a:spcAft>
            <a:buNone/>
          </a:pPr>
          <a:r>
            <a:rPr lang="tr-TR" sz="1600" b="1" kern="1200" dirty="0"/>
            <a:t>Ne anlatacağız?</a:t>
          </a:r>
        </a:p>
      </dsp:txBody>
      <dsp:txXfrm>
        <a:off x="0" y="1873911"/>
        <a:ext cx="1549101" cy="1656134"/>
      </dsp:txXfrm>
    </dsp:sp>
    <dsp:sp modelId="{4584C75C-F73B-44B9-9A6D-EB98A8AF9CC6}">
      <dsp:nvSpPr>
        <dsp:cNvPr id="0" name=""/>
        <dsp:cNvSpPr/>
      </dsp:nvSpPr>
      <dsp:spPr>
        <a:xfrm>
          <a:off x="1549101" y="1873911"/>
          <a:ext cx="1549101" cy="1656134"/>
        </a:xfrm>
        <a:prstGeom prst="rect">
          <a:avLst/>
        </a:prstGeom>
        <a:solidFill>
          <a:schemeClr val="dk2">
            <a:alpha val="90000"/>
            <a:tint val="40000"/>
            <a:hueOff val="0"/>
            <a:satOff val="0"/>
            <a:lumOff val="0"/>
            <a:alphaOff val="0"/>
          </a:schemeClr>
        </a:solidFill>
        <a:ln>
          <a:noFill/>
        </a:ln>
        <a:effectLst>
          <a:outerShdw blurRad="38100" dist="25400" dir="5400000" rotWithShape="0">
            <a:srgbClr val="000000">
              <a:alpha val="25000"/>
            </a:srgbClr>
          </a:outerShdw>
        </a:effectLst>
        <a:sp3d z="50080" prstMaterial="plastic">
          <a:bevelT w="25400" h="25400"/>
          <a:bevelB w="25400" h="25400"/>
        </a:sp3d>
      </dsp:spPr>
      <dsp:style>
        <a:lnRef idx="0">
          <a:scrgbClr r="0" g="0" b="0"/>
        </a:lnRef>
        <a:fillRef idx="1">
          <a:scrgbClr r="0" g="0" b="0"/>
        </a:fillRef>
        <a:effectRef idx="2">
          <a:scrgbClr r="0" g="0" b="0"/>
        </a:effectRef>
        <a:fontRef idx="minor"/>
      </dsp:style>
      <dsp:txBody>
        <a:bodyPr spcFirstLastPara="0" vert="horz" wrap="square" lIns="113792" tIns="20320" rIns="113792" bIns="20320" numCol="1" spcCol="1270" anchor="ctr" anchorCtr="0">
          <a:noAutofit/>
        </a:bodyPr>
        <a:lstStyle/>
        <a:p>
          <a:pPr marL="0" lvl="0" indent="0" algn="ctr" defTabSz="711200" rtl="0">
            <a:lnSpc>
              <a:spcPct val="90000"/>
            </a:lnSpc>
            <a:spcBef>
              <a:spcPct val="0"/>
            </a:spcBef>
            <a:spcAft>
              <a:spcPct val="35000"/>
            </a:spcAft>
            <a:buNone/>
          </a:pPr>
          <a:r>
            <a:rPr lang="tr-TR" sz="1600" b="1" kern="1200" dirty="0"/>
            <a:t>Niçin anlatacağız?</a:t>
          </a:r>
        </a:p>
      </dsp:txBody>
      <dsp:txXfrm>
        <a:off x="1549101" y="1873911"/>
        <a:ext cx="1549101" cy="1656134"/>
      </dsp:txXfrm>
    </dsp:sp>
    <dsp:sp modelId="{4E434C7A-9A41-467D-899B-4FAB147C5C65}">
      <dsp:nvSpPr>
        <dsp:cNvPr id="0" name=""/>
        <dsp:cNvSpPr/>
      </dsp:nvSpPr>
      <dsp:spPr>
        <a:xfrm>
          <a:off x="3098202" y="1873911"/>
          <a:ext cx="1549101" cy="1656134"/>
        </a:xfrm>
        <a:prstGeom prst="rect">
          <a:avLst/>
        </a:prstGeom>
        <a:solidFill>
          <a:schemeClr val="dk2">
            <a:alpha val="90000"/>
            <a:tint val="40000"/>
            <a:hueOff val="0"/>
            <a:satOff val="0"/>
            <a:lumOff val="0"/>
            <a:alphaOff val="0"/>
          </a:schemeClr>
        </a:solidFill>
        <a:ln>
          <a:noFill/>
        </a:ln>
        <a:effectLst>
          <a:outerShdw blurRad="38100" dist="25400" dir="5400000" rotWithShape="0">
            <a:srgbClr val="000000">
              <a:alpha val="25000"/>
            </a:srgbClr>
          </a:outerShdw>
        </a:effectLst>
        <a:sp3d z="50080" prstMaterial="plastic">
          <a:bevelT w="25400" h="25400"/>
          <a:bevelB w="25400" h="25400"/>
        </a:sp3d>
      </dsp:spPr>
      <dsp:style>
        <a:lnRef idx="0">
          <a:scrgbClr r="0" g="0" b="0"/>
        </a:lnRef>
        <a:fillRef idx="1">
          <a:scrgbClr r="0" g="0" b="0"/>
        </a:fillRef>
        <a:effectRef idx="2">
          <a:scrgbClr r="0" g="0" b="0"/>
        </a:effectRef>
        <a:fontRef idx="minor"/>
      </dsp:style>
      <dsp:txBody>
        <a:bodyPr spcFirstLastPara="0" vert="horz" wrap="square" lIns="113792" tIns="20320" rIns="113792" bIns="20320" numCol="1" spcCol="1270" anchor="ctr" anchorCtr="0">
          <a:noAutofit/>
        </a:bodyPr>
        <a:lstStyle/>
        <a:p>
          <a:pPr marL="0" lvl="0" indent="0" algn="ctr" defTabSz="711200" rtl="0">
            <a:lnSpc>
              <a:spcPct val="90000"/>
            </a:lnSpc>
            <a:spcBef>
              <a:spcPct val="0"/>
            </a:spcBef>
            <a:spcAft>
              <a:spcPct val="35000"/>
            </a:spcAft>
            <a:buNone/>
          </a:pPr>
          <a:r>
            <a:rPr lang="tr-TR" sz="1600" b="1" kern="1200" dirty="0"/>
            <a:t>Nasıl anlatacağız?</a:t>
          </a:r>
        </a:p>
      </dsp:txBody>
      <dsp:txXfrm>
        <a:off x="3098202" y="1873911"/>
        <a:ext cx="1549101" cy="1656134"/>
      </dsp:txXfrm>
    </dsp:sp>
    <dsp:sp modelId="{0F5324C5-AA15-4270-A41A-0A46C8B5A9FC}">
      <dsp:nvSpPr>
        <dsp:cNvPr id="0" name=""/>
        <dsp:cNvSpPr/>
      </dsp:nvSpPr>
      <dsp:spPr>
        <a:xfrm>
          <a:off x="4647303" y="1873911"/>
          <a:ext cx="1549101" cy="1656134"/>
        </a:xfrm>
        <a:prstGeom prst="rect">
          <a:avLst/>
        </a:prstGeom>
        <a:solidFill>
          <a:schemeClr val="dk2">
            <a:alpha val="90000"/>
            <a:tint val="40000"/>
            <a:hueOff val="0"/>
            <a:satOff val="0"/>
            <a:lumOff val="0"/>
            <a:alphaOff val="0"/>
          </a:schemeClr>
        </a:solidFill>
        <a:ln>
          <a:noFill/>
        </a:ln>
        <a:effectLst>
          <a:outerShdw blurRad="38100" dist="25400" dir="5400000" rotWithShape="0">
            <a:srgbClr val="000000">
              <a:alpha val="25000"/>
            </a:srgbClr>
          </a:outerShdw>
        </a:effectLst>
        <a:sp3d z="50080" prstMaterial="plastic">
          <a:bevelT w="25400" h="25400"/>
          <a:bevelB w="25400" h="25400"/>
        </a:sp3d>
      </dsp:spPr>
      <dsp:style>
        <a:lnRef idx="0">
          <a:scrgbClr r="0" g="0" b="0"/>
        </a:lnRef>
        <a:fillRef idx="1">
          <a:scrgbClr r="0" g="0" b="0"/>
        </a:fillRef>
        <a:effectRef idx="2">
          <a:scrgbClr r="0" g="0" b="0"/>
        </a:effectRef>
        <a:fontRef idx="minor"/>
      </dsp:style>
      <dsp:txBody>
        <a:bodyPr spcFirstLastPara="0" vert="horz" wrap="square" lIns="113792" tIns="20320" rIns="113792" bIns="20320" numCol="1" spcCol="1270" anchor="ctr" anchorCtr="0">
          <a:noAutofit/>
        </a:bodyPr>
        <a:lstStyle/>
        <a:p>
          <a:pPr marL="0" lvl="0" indent="0" algn="ctr" defTabSz="711200" rtl="0">
            <a:lnSpc>
              <a:spcPct val="90000"/>
            </a:lnSpc>
            <a:spcBef>
              <a:spcPct val="0"/>
            </a:spcBef>
            <a:spcAft>
              <a:spcPct val="35000"/>
            </a:spcAft>
            <a:buNone/>
          </a:pPr>
          <a:r>
            <a:rPr lang="tr-TR" sz="1600" b="1" kern="1200" dirty="0"/>
            <a:t>Sonuçları Nasıl Değerlendireceğiz?</a:t>
          </a:r>
        </a:p>
      </dsp:txBody>
      <dsp:txXfrm>
        <a:off x="4647303" y="1873911"/>
        <a:ext cx="1549101" cy="16561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8EE6AF-6C89-4294-B0ED-338A9377304E}">
      <dsp:nvSpPr>
        <dsp:cNvPr id="0" name=""/>
        <dsp:cNvSpPr/>
      </dsp:nvSpPr>
      <dsp:spPr>
        <a:xfrm>
          <a:off x="0" y="0"/>
          <a:ext cx="6196405" cy="0"/>
        </a:xfrm>
        <a:prstGeom prst="line">
          <a:avLst/>
        </a:prstGeom>
        <a:solidFill>
          <a:schemeClr val="accent4">
            <a:hueOff val="0"/>
            <a:satOff val="0"/>
            <a:lumOff val="0"/>
            <a:alphaOff val="0"/>
          </a:schemeClr>
        </a:solidFill>
        <a:ln w="9525" cap="rnd" cmpd="sng" algn="ctr">
          <a:solidFill>
            <a:schemeClr val="accent4">
              <a:hueOff val="0"/>
              <a:satOff val="0"/>
              <a:lumOff val="0"/>
              <a:alphaOff val="0"/>
            </a:schemeClr>
          </a:solidFill>
          <a:prstDash val="solid"/>
        </a:ln>
        <a:effectLst/>
        <a:sp3d extrusionH="50600" prstMaterial="metal">
          <a:bevelT w="101600" h="80600" prst="relaxedInset"/>
          <a:bevelB w="80600" h="80600" prst="relaxedInset"/>
        </a:sp3d>
      </dsp:spPr>
      <dsp:style>
        <a:lnRef idx="1">
          <a:scrgbClr r="0" g="0" b="0"/>
        </a:lnRef>
        <a:fillRef idx="1">
          <a:scrgbClr r="0" g="0" b="0"/>
        </a:fillRef>
        <a:effectRef idx="1">
          <a:scrgbClr r="0" g="0" b="0"/>
        </a:effectRef>
        <a:fontRef idx="minor">
          <a:schemeClr val="dk1"/>
        </a:fontRef>
      </dsp:style>
    </dsp:sp>
    <dsp:sp modelId="{18D66B44-5E44-4DE9-9A65-D338EC21900D}">
      <dsp:nvSpPr>
        <dsp:cNvPr id="0" name=""/>
        <dsp:cNvSpPr/>
      </dsp:nvSpPr>
      <dsp:spPr>
        <a:xfrm>
          <a:off x="0" y="0"/>
          <a:ext cx="6196405" cy="4504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rtl="0">
            <a:lnSpc>
              <a:spcPct val="90000"/>
            </a:lnSpc>
            <a:spcBef>
              <a:spcPct val="0"/>
            </a:spcBef>
            <a:spcAft>
              <a:spcPct val="35000"/>
            </a:spcAft>
            <a:buNone/>
          </a:pPr>
          <a:r>
            <a:rPr lang="tr-TR" sz="2000" kern="1200" dirty="0"/>
            <a:t>İlim-Amel Bütünlüğü</a:t>
          </a:r>
        </a:p>
      </dsp:txBody>
      <dsp:txXfrm>
        <a:off x="0" y="0"/>
        <a:ext cx="6196405" cy="450476"/>
      </dsp:txXfrm>
    </dsp:sp>
    <dsp:sp modelId="{8CB39C1D-1D18-4883-85F9-CD5A699CD3F7}">
      <dsp:nvSpPr>
        <dsp:cNvPr id="0" name=""/>
        <dsp:cNvSpPr/>
      </dsp:nvSpPr>
      <dsp:spPr>
        <a:xfrm>
          <a:off x="0" y="450476"/>
          <a:ext cx="6196405" cy="0"/>
        </a:xfrm>
        <a:prstGeom prst="line">
          <a:avLst/>
        </a:prstGeom>
        <a:solidFill>
          <a:schemeClr val="accent4">
            <a:hueOff val="-70373"/>
            <a:satOff val="2101"/>
            <a:lumOff val="812"/>
            <a:alphaOff val="0"/>
          </a:schemeClr>
        </a:solidFill>
        <a:ln w="9525" cap="rnd" cmpd="sng" algn="ctr">
          <a:solidFill>
            <a:schemeClr val="accent4">
              <a:hueOff val="-70373"/>
              <a:satOff val="2101"/>
              <a:lumOff val="812"/>
              <a:alphaOff val="0"/>
            </a:schemeClr>
          </a:solidFill>
          <a:prstDash val="solid"/>
        </a:ln>
        <a:effectLst/>
        <a:sp3d extrusionH="50600" prstMaterial="metal">
          <a:bevelT w="101600" h="80600" prst="relaxedInset"/>
          <a:bevelB w="80600" h="80600" prst="relaxedInset"/>
        </a:sp3d>
      </dsp:spPr>
      <dsp:style>
        <a:lnRef idx="1">
          <a:scrgbClr r="0" g="0" b="0"/>
        </a:lnRef>
        <a:fillRef idx="1">
          <a:scrgbClr r="0" g="0" b="0"/>
        </a:fillRef>
        <a:effectRef idx="1">
          <a:scrgbClr r="0" g="0" b="0"/>
        </a:effectRef>
        <a:fontRef idx="minor">
          <a:schemeClr val="dk1"/>
        </a:fontRef>
      </dsp:style>
    </dsp:sp>
    <dsp:sp modelId="{E90923B5-97B5-4CF7-9BAF-6DA6546DE377}">
      <dsp:nvSpPr>
        <dsp:cNvPr id="0" name=""/>
        <dsp:cNvSpPr/>
      </dsp:nvSpPr>
      <dsp:spPr>
        <a:xfrm>
          <a:off x="0" y="450476"/>
          <a:ext cx="6196405" cy="4504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rtl="0">
            <a:lnSpc>
              <a:spcPct val="90000"/>
            </a:lnSpc>
            <a:spcBef>
              <a:spcPct val="0"/>
            </a:spcBef>
            <a:spcAft>
              <a:spcPct val="35000"/>
            </a:spcAft>
            <a:buNone/>
          </a:pPr>
          <a:r>
            <a:rPr lang="tr-TR" sz="2000" kern="1200"/>
            <a:t>Samimiyet</a:t>
          </a:r>
        </a:p>
      </dsp:txBody>
      <dsp:txXfrm>
        <a:off x="0" y="450476"/>
        <a:ext cx="6196405" cy="450476"/>
      </dsp:txXfrm>
    </dsp:sp>
    <dsp:sp modelId="{65128702-E0C8-491E-8266-C9C6AB0CB279}">
      <dsp:nvSpPr>
        <dsp:cNvPr id="0" name=""/>
        <dsp:cNvSpPr/>
      </dsp:nvSpPr>
      <dsp:spPr>
        <a:xfrm>
          <a:off x="0" y="900953"/>
          <a:ext cx="6196405" cy="0"/>
        </a:xfrm>
        <a:prstGeom prst="line">
          <a:avLst/>
        </a:prstGeom>
        <a:solidFill>
          <a:schemeClr val="accent4">
            <a:hueOff val="-140746"/>
            <a:satOff val="4203"/>
            <a:lumOff val="1625"/>
            <a:alphaOff val="0"/>
          </a:schemeClr>
        </a:solidFill>
        <a:ln w="9525" cap="rnd" cmpd="sng" algn="ctr">
          <a:solidFill>
            <a:schemeClr val="accent4">
              <a:hueOff val="-140746"/>
              <a:satOff val="4203"/>
              <a:lumOff val="1625"/>
              <a:alphaOff val="0"/>
            </a:schemeClr>
          </a:solidFill>
          <a:prstDash val="solid"/>
        </a:ln>
        <a:effectLst/>
        <a:sp3d extrusionH="50600" prstMaterial="metal">
          <a:bevelT w="101600" h="80600" prst="relaxedInset"/>
          <a:bevelB w="80600" h="80600" prst="relaxedInset"/>
        </a:sp3d>
      </dsp:spPr>
      <dsp:style>
        <a:lnRef idx="1">
          <a:scrgbClr r="0" g="0" b="0"/>
        </a:lnRef>
        <a:fillRef idx="1">
          <a:scrgbClr r="0" g="0" b="0"/>
        </a:fillRef>
        <a:effectRef idx="1">
          <a:scrgbClr r="0" g="0" b="0"/>
        </a:effectRef>
        <a:fontRef idx="minor">
          <a:schemeClr val="dk1"/>
        </a:fontRef>
      </dsp:style>
    </dsp:sp>
    <dsp:sp modelId="{28F892DE-BE2D-408C-9B80-1CB919BD9065}">
      <dsp:nvSpPr>
        <dsp:cNvPr id="0" name=""/>
        <dsp:cNvSpPr/>
      </dsp:nvSpPr>
      <dsp:spPr>
        <a:xfrm>
          <a:off x="0" y="900952"/>
          <a:ext cx="6196405" cy="4504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rtl="0">
            <a:lnSpc>
              <a:spcPct val="90000"/>
            </a:lnSpc>
            <a:spcBef>
              <a:spcPct val="0"/>
            </a:spcBef>
            <a:spcAft>
              <a:spcPct val="35000"/>
            </a:spcAft>
            <a:buNone/>
          </a:pPr>
          <a:r>
            <a:rPr lang="tr-TR" sz="2000" kern="1200"/>
            <a:t>Güvenilirlik</a:t>
          </a:r>
        </a:p>
      </dsp:txBody>
      <dsp:txXfrm>
        <a:off x="0" y="900952"/>
        <a:ext cx="6196405" cy="450476"/>
      </dsp:txXfrm>
    </dsp:sp>
    <dsp:sp modelId="{7F93BDCB-D3E5-4A4F-9D5C-8CCCE5705D6C}">
      <dsp:nvSpPr>
        <dsp:cNvPr id="0" name=""/>
        <dsp:cNvSpPr/>
      </dsp:nvSpPr>
      <dsp:spPr>
        <a:xfrm>
          <a:off x="0" y="1351429"/>
          <a:ext cx="6196405" cy="0"/>
        </a:xfrm>
        <a:prstGeom prst="line">
          <a:avLst/>
        </a:prstGeom>
        <a:solidFill>
          <a:schemeClr val="accent4">
            <a:hueOff val="-211119"/>
            <a:satOff val="6304"/>
            <a:lumOff val="2437"/>
            <a:alphaOff val="0"/>
          </a:schemeClr>
        </a:solidFill>
        <a:ln w="9525" cap="rnd" cmpd="sng" algn="ctr">
          <a:solidFill>
            <a:schemeClr val="accent4">
              <a:hueOff val="-211119"/>
              <a:satOff val="6304"/>
              <a:lumOff val="2437"/>
              <a:alphaOff val="0"/>
            </a:schemeClr>
          </a:solidFill>
          <a:prstDash val="solid"/>
        </a:ln>
        <a:effectLst/>
        <a:sp3d extrusionH="50600" prstMaterial="metal">
          <a:bevelT w="101600" h="80600" prst="relaxedInset"/>
          <a:bevelB w="80600" h="80600" prst="relaxedInset"/>
        </a:sp3d>
      </dsp:spPr>
      <dsp:style>
        <a:lnRef idx="1">
          <a:scrgbClr r="0" g="0" b="0"/>
        </a:lnRef>
        <a:fillRef idx="1">
          <a:scrgbClr r="0" g="0" b="0"/>
        </a:fillRef>
        <a:effectRef idx="1">
          <a:scrgbClr r="0" g="0" b="0"/>
        </a:effectRef>
        <a:fontRef idx="minor">
          <a:schemeClr val="dk1"/>
        </a:fontRef>
      </dsp:style>
    </dsp:sp>
    <dsp:sp modelId="{55786A59-BAEA-4466-ACAC-74DBA47819E4}">
      <dsp:nvSpPr>
        <dsp:cNvPr id="0" name=""/>
        <dsp:cNvSpPr/>
      </dsp:nvSpPr>
      <dsp:spPr>
        <a:xfrm>
          <a:off x="0" y="1351429"/>
          <a:ext cx="6196405" cy="4504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rtl="0">
            <a:lnSpc>
              <a:spcPct val="90000"/>
            </a:lnSpc>
            <a:spcBef>
              <a:spcPct val="0"/>
            </a:spcBef>
            <a:spcAft>
              <a:spcPct val="35000"/>
            </a:spcAft>
            <a:buNone/>
          </a:pPr>
          <a:r>
            <a:rPr lang="tr-TR" sz="2000" kern="1200"/>
            <a:t>İletişim Becerisi</a:t>
          </a:r>
        </a:p>
      </dsp:txBody>
      <dsp:txXfrm>
        <a:off x="0" y="1351429"/>
        <a:ext cx="6196405" cy="450476"/>
      </dsp:txXfrm>
    </dsp:sp>
    <dsp:sp modelId="{BF31A1AA-BFE9-427D-9C53-ACD5FD880776}">
      <dsp:nvSpPr>
        <dsp:cNvPr id="0" name=""/>
        <dsp:cNvSpPr/>
      </dsp:nvSpPr>
      <dsp:spPr>
        <a:xfrm>
          <a:off x="0" y="1801906"/>
          <a:ext cx="6196405" cy="0"/>
        </a:xfrm>
        <a:prstGeom prst="line">
          <a:avLst/>
        </a:prstGeom>
        <a:solidFill>
          <a:schemeClr val="accent4">
            <a:hueOff val="-281493"/>
            <a:satOff val="8405"/>
            <a:lumOff val="3249"/>
            <a:alphaOff val="0"/>
          </a:schemeClr>
        </a:solidFill>
        <a:ln w="9525" cap="rnd" cmpd="sng" algn="ctr">
          <a:solidFill>
            <a:schemeClr val="accent4">
              <a:hueOff val="-281493"/>
              <a:satOff val="8405"/>
              <a:lumOff val="3249"/>
              <a:alphaOff val="0"/>
            </a:schemeClr>
          </a:solidFill>
          <a:prstDash val="solid"/>
        </a:ln>
        <a:effectLst/>
        <a:sp3d extrusionH="50600" prstMaterial="metal">
          <a:bevelT w="101600" h="80600" prst="relaxedInset"/>
          <a:bevelB w="80600" h="80600" prst="relaxedInset"/>
        </a:sp3d>
      </dsp:spPr>
      <dsp:style>
        <a:lnRef idx="1">
          <a:scrgbClr r="0" g="0" b="0"/>
        </a:lnRef>
        <a:fillRef idx="1">
          <a:scrgbClr r="0" g="0" b="0"/>
        </a:fillRef>
        <a:effectRef idx="1">
          <a:scrgbClr r="0" g="0" b="0"/>
        </a:effectRef>
        <a:fontRef idx="minor">
          <a:schemeClr val="dk1"/>
        </a:fontRef>
      </dsp:style>
    </dsp:sp>
    <dsp:sp modelId="{73F5F93D-8EC0-48F9-845D-943633C9A922}">
      <dsp:nvSpPr>
        <dsp:cNvPr id="0" name=""/>
        <dsp:cNvSpPr/>
      </dsp:nvSpPr>
      <dsp:spPr>
        <a:xfrm>
          <a:off x="0" y="1801905"/>
          <a:ext cx="6196405" cy="4504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rtl="0">
            <a:lnSpc>
              <a:spcPct val="90000"/>
            </a:lnSpc>
            <a:spcBef>
              <a:spcPct val="0"/>
            </a:spcBef>
            <a:spcAft>
              <a:spcPct val="35000"/>
            </a:spcAft>
            <a:buNone/>
          </a:pPr>
          <a:r>
            <a:rPr lang="tr-TR" sz="2000" kern="1200"/>
            <a:t>Cemaati iyi tanımak</a:t>
          </a:r>
        </a:p>
      </dsp:txBody>
      <dsp:txXfrm>
        <a:off x="0" y="1801905"/>
        <a:ext cx="6196405" cy="450476"/>
      </dsp:txXfrm>
    </dsp:sp>
    <dsp:sp modelId="{9B094F43-DF8F-4661-BFEA-77342FDD26D9}">
      <dsp:nvSpPr>
        <dsp:cNvPr id="0" name=""/>
        <dsp:cNvSpPr/>
      </dsp:nvSpPr>
      <dsp:spPr>
        <a:xfrm>
          <a:off x="0" y="2252382"/>
          <a:ext cx="6196405" cy="0"/>
        </a:xfrm>
        <a:prstGeom prst="line">
          <a:avLst/>
        </a:prstGeom>
        <a:solidFill>
          <a:schemeClr val="accent4">
            <a:hueOff val="-351866"/>
            <a:satOff val="10506"/>
            <a:lumOff val="4061"/>
            <a:alphaOff val="0"/>
          </a:schemeClr>
        </a:solidFill>
        <a:ln w="9525" cap="rnd" cmpd="sng" algn="ctr">
          <a:solidFill>
            <a:schemeClr val="accent4">
              <a:hueOff val="-351866"/>
              <a:satOff val="10506"/>
              <a:lumOff val="4061"/>
              <a:alphaOff val="0"/>
            </a:schemeClr>
          </a:solidFill>
          <a:prstDash val="solid"/>
        </a:ln>
        <a:effectLst/>
        <a:sp3d extrusionH="50600" prstMaterial="metal">
          <a:bevelT w="101600" h="80600" prst="relaxedInset"/>
          <a:bevelB w="80600" h="80600" prst="relaxedInset"/>
        </a:sp3d>
      </dsp:spPr>
      <dsp:style>
        <a:lnRef idx="1">
          <a:scrgbClr r="0" g="0" b="0"/>
        </a:lnRef>
        <a:fillRef idx="1">
          <a:scrgbClr r="0" g="0" b="0"/>
        </a:fillRef>
        <a:effectRef idx="1">
          <a:scrgbClr r="0" g="0" b="0"/>
        </a:effectRef>
        <a:fontRef idx="minor">
          <a:schemeClr val="dk1"/>
        </a:fontRef>
      </dsp:style>
    </dsp:sp>
    <dsp:sp modelId="{A748F54D-8B4F-45C1-8770-74C7BB069CC2}">
      <dsp:nvSpPr>
        <dsp:cNvPr id="0" name=""/>
        <dsp:cNvSpPr/>
      </dsp:nvSpPr>
      <dsp:spPr>
        <a:xfrm>
          <a:off x="0" y="2252382"/>
          <a:ext cx="6196405" cy="4504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rtl="0">
            <a:lnSpc>
              <a:spcPct val="90000"/>
            </a:lnSpc>
            <a:spcBef>
              <a:spcPct val="0"/>
            </a:spcBef>
            <a:spcAft>
              <a:spcPct val="35000"/>
            </a:spcAft>
            <a:buNone/>
          </a:pPr>
          <a:r>
            <a:rPr lang="tr-TR" sz="2000" kern="1200"/>
            <a:t>Genel Kültür</a:t>
          </a:r>
        </a:p>
      </dsp:txBody>
      <dsp:txXfrm>
        <a:off x="0" y="2252382"/>
        <a:ext cx="6196405" cy="450476"/>
      </dsp:txXfrm>
    </dsp:sp>
    <dsp:sp modelId="{074F6E7F-FBCF-4745-87B9-B4E74BC35BC3}">
      <dsp:nvSpPr>
        <dsp:cNvPr id="0" name=""/>
        <dsp:cNvSpPr/>
      </dsp:nvSpPr>
      <dsp:spPr>
        <a:xfrm>
          <a:off x="0" y="2702859"/>
          <a:ext cx="6196405" cy="0"/>
        </a:xfrm>
        <a:prstGeom prst="line">
          <a:avLst/>
        </a:prstGeom>
        <a:solidFill>
          <a:schemeClr val="accent4">
            <a:hueOff val="-422239"/>
            <a:satOff val="12608"/>
            <a:lumOff val="4874"/>
            <a:alphaOff val="0"/>
          </a:schemeClr>
        </a:solidFill>
        <a:ln w="9525" cap="rnd" cmpd="sng" algn="ctr">
          <a:solidFill>
            <a:schemeClr val="accent4">
              <a:hueOff val="-422239"/>
              <a:satOff val="12608"/>
              <a:lumOff val="4874"/>
              <a:alphaOff val="0"/>
            </a:schemeClr>
          </a:solidFill>
          <a:prstDash val="solid"/>
        </a:ln>
        <a:effectLst/>
        <a:sp3d extrusionH="50600" prstMaterial="metal">
          <a:bevelT w="101600" h="80600" prst="relaxedInset"/>
          <a:bevelB w="80600" h="80600" prst="relaxedInset"/>
        </a:sp3d>
      </dsp:spPr>
      <dsp:style>
        <a:lnRef idx="1">
          <a:scrgbClr r="0" g="0" b="0"/>
        </a:lnRef>
        <a:fillRef idx="1">
          <a:scrgbClr r="0" g="0" b="0"/>
        </a:fillRef>
        <a:effectRef idx="1">
          <a:scrgbClr r="0" g="0" b="0"/>
        </a:effectRef>
        <a:fontRef idx="minor">
          <a:schemeClr val="dk1"/>
        </a:fontRef>
      </dsp:style>
    </dsp:sp>
    <dsp:sp modelId="{AD8DEB58-B2C6-4291-9EBE-06017B930369}">
      <dsp:nvSpPr>
        <dsp:cNvPr id="0" name=""/>
        <dsp:cNvSpPr/>
      </dsp:nvSpPr>
      <dsp:spPr>
        <a:xfrm>
          <a:off x="0" y="2702858"/>
          <a:ext cx="6196405" cy="4504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rtl="0">
            <a:lnSpc>
              <a:spcPct val="90000"/>
            </a:lnSpc>
            <a:spcBef>
              <a:spcPct val="0"/>
            </a:spcBef>
            <a:spcAft>
              <a:spcPct val="35000"/>
            </a:spcAft>
            <a:buNone/>
          </a:pPr>
          <a:r>
            <a:rPr lang="tr-TR" sz="2000" kern="1200"/>
            <a:t>Giyim Kuşamında tertibe riayet, temiz olmak</a:t>
          </a:r>
        </a:p>
      </dsp:txBody>
      <dsp:txXfrm>
        <a:off x="0" y="2702858"/>
        <a:ext cx="6196405" cy="450476"/>
      </dsp:txXfrm>
    </dsp:sp>
    <dsp:sp modelId="{A24DBB3F-2370-46E3-A131-695037DE3531}">
      <dsp:nvSpPr>
        <dsp:cNvPr id="0" name=""/>
        <dsp:cNvSpPr/>
      </dsp:nvSpPr>
      <dsp:spPr>
        <a:xfrm>
          <a:off x="0" y="3153335"/>
          <a:ext cx="6196405" cy="0"/>
        </a:xfrm>
        <a:prstGeom prst="line">
          <a:avLst/>
        </a:prstGeom>
        <a:solidFill>
          <a:schemeClr val="accent4">
            <a:hueOff val="-492612"/>
            <a:satOff val="14709"/>
            <a:lumOff val="5686"/>
            <a:alphaOff val="0"/>
          </a:schemeClr>
        </a:solidFill>
        <a:ln w="9525" cap="rnd" cmpd="sng" algn="ctr">
          <a:solidFill>
            <a:schemeClr val="accent4">
              <a:hueOff val="-492612"/>
              <a:satOff val="14709"/>
              <a:lumOff val="5686"/>
              <a:alphaOff val="0"/>
            </a:schemeClr>
          </a:solidFill>
          <a:prstDash val="solid"/>
        </a:ln>
        <a:effectLst/>
        <a:sp3d extrusionH="50600" prstMaterial="metal">
          <a:bevelT w="101600" h="80600" prst="relaxedInset"/>
          <a:bevelB w="80600" h="80600" prst="relaxedInset"/>
        </a:sp3d>
      </dsp:spPr>
      <dsp:style>
        <a:lnRef idx="1">
          <a:scrgbClr r="0" g="0" b="0"/>
        </a:lnRef>
        <a:fillRef idx="1">
          <a:scrgbClr r="0" g="0" b="0"/>
        </a:fillRef>
        <a:effectRef idx="1">
          <a:scrgbClr r="0" g="0" b="0"/>
        </a:effectRef>
        <a:fontRef idx="minor">
          <a:schemeClr val="dk1"/>
        </a:fontRef>
      </dsp:style>
    </dsp:sp>
    <dsp:sp modelId="{A52E5C66-C55B-4494-B92E-8C9DFFB13CA3}">
      <dsp:nvSpPr>
        <dsp:cNvPr id="0" name=""/>
        <dsp:cNvSpPr/>
      </dsp:nvSpPr>
      <dsp:spPr>
        <a:xfrm>
          <a:off x="0" y="3153335"/>
          <a:ext cx="6196405" cy="4504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rtl="0">
            <a:lnSpc>
              <a:spcPct val="90000"/>
            </a:lnSpc>
            <a:spcBef>
              <a:spcPct val="0"/>
            </a:spcBef>
            <a:spcAft>
              <a:spcPct val="35000"/>
            </a:spcAft>
            <a:buNone/>
          </a:pPr>
          <a:r>
            <a:rPr lang="tr-TR" sz="2000" kern="1200"/>
            <a:t>Empati kurabilmek</a:t>
          </a:r>
        </a:p>
      </dsp:txBody>
      <dsp:txXfrm>
        <a:off x="0" y="3153335"/>
        <a:ext cx="6196405" cy="45047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45D784-A712-4537-87DC-800A87A1F19F}">
      <dsp:nvSpPr>
        <dsp:cNvPr id="0" name=""/>
        <dsp:cNvSpPr/>
      </dsp:nvSpPr>
      <dsp:spPr>
        <a:xfrm>
          <a:off x="-4546282" y="-697228"/>
          <a:ext cx="5416718" cy="5416718"/>
        </a:xfrm>
        <a:prstGeom prst="blockArc">
          <a:avLst>
            <a:gd name="adj1" fmla="val 18900000"/>
            <a:gd name="adj2" fmla="val 2700000"/>
            <a:gd name="adj3" fmla="val 399"/>
          </a:avLst>
        </a:prstGeom>
        <a:noFill/>
        <a:ln w="15875"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99ACD1C-C0B8-4E2B-9989-042BCA74608D}">
      <dsp:nvSpPr>
        <dsp:cNvPr id="0" name=""/>
        <dsp:cNvSpPr/>
      </dsp:nvSpPr>
      <dsp:spPr>
        <a:xfrm>
          <a:off x="282161" y="182851"/>
          <a:ext cx="5860546" cy="365543"/>
        </a:xfrm>
        <a:prstGeom prst="rect">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90150" tIns="45720" rIns="45720" bIns="45720" numCol="1" spcCol="1270" anchor="ctr" anchorCtr="0">
          <a:noAutofit/>
        </a:bodyPr>
        <a:lstStyle/>
        <a:p>
          <a:pPr marL="0" lvl="0" indent="0" algn="l" defTabSz="800100" rtl="0">
            <a:lnSpc>
              <a:spcPct val="90000"/>
            </a:lnSpc>
            <a:spcBef>
              <a:spcPct val="0"/>
            </a:spcBef>
            <a:spcAft>
              <a:spcPct val="35000"/>
            </a:spcAft>
            <a:buNone/>
          </a:pPr>
          <a:r>
            <a:rPr lang="tr-TR" sz="1800" kern="1200" dirty="0"/>
            <a:t>Güncel ve ilgi çekici konu seçimi</a:t>
          </a:r>
        </a:p>
      </dsp:txBody>
      <dsp:txXfrm>
        <a:off x="282161" y="182851"/>
        <a:ext cx="5860546" cy="365543"/>
      </dsp:txXfrm>
    </dsp:sp>
    <dsp:sp modelId="{20C7FBF6-99DC-4EC1-ABA3-71C97E518A12}">
      <dsp:nvSpPr>
        <dsp:cNvPr id="0" name=""/>
        <dsp:cNvSpPr/>
      </dsp:nvSpPr>
      <dsp:spPr>
        <a:xfrm>
          <a:off x="53697" y="137159"/>
          <a:ext cx="456928" cy="456928"/>
        </a:xfrm>
        <a:prstGeom prst="ellipse">
          <a:avLst/>
        </a:prstGeom>
        <a:solidFill>
          <a:schemeClr val="lt2">
            <a:hueOff val="0"/>
            <a:satOff val="0"/>
            <a:lumOff val="0"/>
            <a:alphaOff val="0"/>
          </a:schemeClr>
        </a:soli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1">
          <a:scrgbClr r="0" g="0" b="0"/>
        </a:fillRef>
        <a:effectRef idx="2">
          <a:scrgbClr r="0" g="0" b="0"/>
        </a:effectRef>
        <a:fontRef idx="minor"/>
      </dsp:style>
    </dsp:sp>
    <dsp:sp modelId="{49AD71FC-5262-4ADF-AEDB-AC66DA478B13}">
      <dsp:nvSpPr>
        <dsp:cNvPr id="0" name=""/>
        <dsp:cNvSpPr/>
      </dsp:nvSpPr>
      <dsp:spPr>
        <a:xfrm>
          <a:off x="613193" y="731488"/>
          <a:ext cx="5529514" cy="365543"/>
        </a:xfrm>
        <a:prstGeom prst="rect">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90150" tIns="45720" rIns="45720" bIns="45720" numCol="1" spcCol="1270" anchor="ctr" anchorCtr="0">
          <a:noAutofit/>
        </a:bodyPr>
        <a:lstStyle/>
        <a:p>
          <a:pPr marL="0" lvl="0" indent="0" algn="l" defTabSz="800100" rtl="0">
            <a:lnSpc>
              <a:spcPct val="90000"/>
            </a:lnSpc>
            <a:spcBef>
              <a:spcPct val="0"/>
            </a:spcBef>
            <a:spcAft>
              <a:spcPct val="35000"/>
            </a:spcAft>
            <a:buNone/>
          </a:pPr>
          <a:r>
            <a:rPr lang="tr-TR" sz="1800" kern="1200" dirty="0"/>
            <a:t>Planlama</a:t>
          </a:r>
        </a:p>
      </dsp:txBody>
      <dsp:txXfrm>
        <a:off x="613193" y="731488"/>
        <a:ext cx="5529514" cy="365543"/>
      </dsp:txXfrm>
    </dsp:sp>
    <dsp:sp modelId="{D5335795-BACA-4D5B-AE62-767558EE7B6D}">
      <dsp:nvSpPr>
        <dsp:cNvPr id="0" name=""/>
        <dsp:cNvSpPr/>
      </dsp:nvSpPr>
      <dsp:spPr>
        <a:xfrm>
          <a:off x="384729" y="685795"/>
          <a:ext cx="456928" cy="456928"/>
        </a:xfrm>
        <a:prstGeom prst="ellipse">
          <a:avLst/>
        </a:prstGeom>
        <a:solidFill>
          <a:schemeClr val="lt2">
            <a:hueOff val="0"/>
            <a:satOff val="0"/>
            <a:lumOff val="0"/>
            <a:alphaOff val="0"/>
          </a:schemeClr>
        </a:soli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1">
          <a:scrgbClr r="0" g="0" b="0"/>
        </a:fillRef>
        <a:effectRef idx="2">
          <a:scrgbClr r="0" g="0" b="0"/>
        </a:effectRef>
        <a:fontRef idx="minor"/>
      </dsp:style>
    </dsp:sp>
    <dsp:sp modelId="{C1D47161-9316-4250-BEC3-6A49BC3B8C1C}">
      <dsp:nvSpPr>
        <dsp:cNvPr id="0" name=""/>
        <dsp:cNvSpPr/>
      </dsp:nvSpPr>
      <dsp:spPr>
        <a:xfrm>
          <a:off x="794597" y="1279722"/>
          <a:ext cx="5348110" cy="365543"/>
        </a:xfrm>
        <a:prstGeom prst="rect">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solidFill>
            <a:schemeClr val="accent6">
              <a:lumMod val="20000"/>
              <a:lumOff val="80000"/>
            </a:schemeClr>
          </a:solid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90150" tIns="45720" rIns="45720" bIns="45720" numCol="1" spcCol="1270" anchor="ctr" anchorCtr="0">
          <a:noAutofit/>
        </a:bodyPr>
        <a:lstStyle/>
        <a:p>
          <a:pPr marL="0" lvl="0" indent="0" algn="l" defTabSz="800100" rtl="0">
            <a:lnSpc>
              <a:spcPct val="90000"/>
            </a:lnSpc>
            <a:spcBef>
              <a:spcPct val="0"/>
            </a:spcBef>
            <a:spcAft>
              <a:spcPct val="35000"/>
            </a:spcAft>
            <a:buNone/>
          </a:pPr>
          <a:r>
            <a:rPr lang="tr-TR" sz="1800" kern="1200" dirty="0"/>
            <a:t>Ayet ve hadislerin etkili kullanımı</a:t>
          </a:r>
        </a:p>
      </dsp:txBody>
      <dsp:txXfrm>
        <a:off x="794597" y="1279722"/>
        <a:ext cx="5348110" cy="365543"/>
      </dsp:txXfrm>
    </dsp:sp>
    <dsp:sp modelId="{1A03622A-C987-4A55-BBC7-EFA03CCE1807}">
      <dsp:nvSpPr>
        <dsp:cNvPr id="0" name=""/>
        <dsp:cNvSpPr/>
      </dsp:nvSpPr>
      <dsp:spPr>
        <a:xfrm>
          <a:off x="566133" y="1234029"/>
          <a:ext cx="456928" cy="456928"/>
        </a:xfrm>
        <a:prstGeom prst="ellipse">
          <a:avLst/>
        </a:prstGeom>
        <a:solidFill>
          <a:schemeClr val="lt2">
            <a:hueOff val="0"/>
            <a:satOff val="0"/>
            <a:lumOff val="0"/>
            <a:alphaOff val="0"/>
          </a:schemeClr>
        </a:soli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1">
          <a:scrgbClr r="0" g="0" b="0"/>
        </a:fillRef>
        <a:effectRef idx="2">
          <a:scrgbClr r="0" g="0" b="0"/>
        </a:effectRef>
        <a:fontRef idx="minor"/>
      </dsp:style>
    </dsp:sp>
    <dsp:sp modelId="{3525174B-7209-4593-875D-76B3041F9F55}">
      <dsp:nvSpPr>
        <dsp:cNvPr id="0" name=""/>
        <dsp:cNvSpPr/>
      </dsp:nvSpPr>
      <dsp:spPr>
        <a:xfrm>
          <a:off x="852518" y="1828358"/>
          <a:ext cx="5290189" cy="365543"/>
        </a:xfrm>
        <a:prstGeom prst="rect">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90150" tIns="45720" rIns="45720" bIns="45720" numCol="1" spcCol="1270" anchor="ctr" anchorCtr="0">
          <a:noAutofit/>
        </a:bodyPr>
        <a:lstStyle/>
        <a:p>
          <a:pPr marL="0" lvl="0" indent="0" algn="l" defTabSz="800100" rtl="0">
            <a:lnSpc>
              <a:spcPct val="90000"/>
            </a:lnSpc>
            <a:spcBef>
              <a:spcPct val="0"/>
            </a:spcBef>
            <a:spcAft>
              <a:spcPct val="35000"/>
            </a:spcAft>
            <a:buNone/>
          </a:pPr>
          <a:r>
            <a:rPr lang="tr-TR" sz="1800" kern="1200" dirty="0"/>
            <a:t>İrticali sunum</a:t>
          </a:r>
        </a:p>
      </dsp:txBody>
      <dsp:txXfrm>
        <a:off x="852518" y="1828358"/>
        <a:ext cx="5290189" cy="365543"/>
      </dsp:txXfrm>
    </dsp:sp>
    <dsp:sp modelId="{2116867D-3151-4F7E-A798-C41FECB10BC8}">
      <dsp:nvSpPr>
        <dsp:cNvPr id="0" name=""/>
        <dsp:cNvSpPr/>
      </dsp:nvSpPr>
      <dsp:spPr>
        <a:xfrm>
          <a:off x="624053" y="1782666"/>
          <a:ext cx="456928" cy="456928"/>
        </a:xfrm>
        <a:prstGeom prst="ellipse">
          <a:avLst/>
        </a:prstGeom>
        <a:solidFill>
          <a:schemeClr val="lt2">
            <a:hueOff val="0"/>
            <a:satOff val="0"/>
            <a:lumOff val="0"/>
            <a:alphaOff val="0"/>
          </a:schemeClr>
        </a:soli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1">
          <a:scrgbClr r="0" g="0" b="0"/>
        </a:fillRef>
        <a:effectRef idx="2">
          <a:scrgbClr r="0" g="0" b="0"/>
        </a:effectRef>
        <a:fontRef idx="minor"/>
      </dsp:style>
    </dsp:sp>
    <dsp:sp modelId="{D18D5BF6-F9A6-4C47-B3D7-6EE5E308DC3C}">
      <dsp:nvSpPr>
        <dsp:cNvPr id="0" name=""/>
        <dsp:cNvSpPr/>
      </dsp:nvSpPr>
      <dsp:spPr>
        <a:xfrm>
          <a:off x="794597" y="2376995"/>
          <a:ext cx="5348110" cy="365543"/>
        </a:xfrm>
        <a:prstGeom prst="rect">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90150" tIns="45720" rIns="45720" bIns="45720" numCol="1" spcCol="1270" anchor="ctr" anchorCtr="0">
          <a:noAutofit/>
        </a:bodyPr>
        <a:lstStyle/>
        <a:p>
          <a:pPr marL="0" lvl="0" indent="0" algn="l" defTabSz="800100" rtl="0">
            <a:lnSpc>
              <a:spcPct val="90000"/>
            </a:lnSpc>
            <a:spcBef>
              <a:spcPct val="0"/>
            </a:spcBef>
            <a:spcAft>
              <a:spcPct val="35000"/>
            </a:spcAft>
            <a:buNone/>
          </a:pPr>
          <a:r>
            <a:rPr lang="tr-TR" sz="1800" kern="1200" dirty="0"/>
            <a:t>Göz teması ve beden dilini iyi kullanmak</a:t>
          </a:r>
        </a:p>
      </dsp:txBody>
      <dsp:txXfrm>
        <a:off x="794597" y="2376995"/>
        <a:ext cx="5348110" cy="365543"/>
      </dsp:txXfrm>
    </dsp:sp>
    <dsp:sp modelId="{7D7CE73E-ACFC-4100-930E-6C7C2E859705}">
      <dsp:nvSpPr>
        <dsp:cNvPr id="0" name=""/>
        <dsp:cNvSpPr/>
      </dsp:nvSpPr>
      <dsp:spPr>
        <a:xfrm>
          <a:off x="566133" y="2331302"/>
          <a:ext cx="456928" cy="456928"/>
        </a:xfrm>
        <a:prstGeom prst="ellipse">
          <a:avLst/>
        </a:prstGeom>
        <a:solidFill>
          <a:schemeClr val="lt2">
            <a:hueOff val="0"/>
            <a:satOff val="0"/>
            <a:lumOff val="0"/>
            <a:alphaOff val="0"/>
          </a:schemeClr>
        </a:soli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1">
          <a:scrgbClr r="0" g="0" b="0"/>
        </a:fillRef>
        <a:effectRef idx="2">
          <a:scrgbClr r="0" g="0" b="0"/>
        </a:effectRef>
        <a:fontRef idx="minor"/>
      </dsp:style>
    </dsp:sp>
    <dsp:sp modelId="{CF185E9F-D026-42AA-B1E9-C93DF56D3CF3}">
      <dsp:nvSpPr>
        <dsp:cNvPr id="0" name=""/>
        <dsp:cNvSpPr/>
      </dsp:nvSpPr>
      <dsp:spPr>
        <a:xfrm>
          <a:off x="613193" y="2925229"/>
          <a:ext cx="5529514" cy="365543"/>
        </a:xfrm>
        <a:prstGeom prst="rect">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90150" tIns="45720" rIns="45720" bIns="45720" numCol="1" spcCol="1270" anchor="ctr" anchorCtr="0">
          <a:noAutofit/>
        </a:bodyPr>
        <a:lstStyle/>
        <a:p>
          <a:pPr marL="0" lvl="0" indent="0" algn="l" defTabSz="800100" rtl="0">
            <a:lnSpc>
              <a:spcPct val="90000"/>
            </a:lnSpc>
            <a:spcBef>
              <a:spcPct val="0"/>
            </a:spcBef>
            <a:spcAft>
              <a:spcPct val="35000"/>
            </a:spcAft>
            <a:buNone/>
          </a:pPr>
          <a:r>
            <a:rPr lang="tr-TR" sz="1800" kern="1200" dirty="0"/>
            <a:t>Sade ve anlaşılır dil </a:t>
          </a:r>
        </a:p>
      </dsp:txBody>
      <dsp:txXfrm>
        <a:off x="613193" y="2925229"/>
        <a:ext cx="5529514" cy="365543"/>
      </dsp:txXfrm>
    </dsp:sp>
    <dsp:sp modelId="{59239EC5-1C43-4B27-AE11-CBAE8E6A5816}">
      <dsp:nvSpPr>
        <dsp:cNvPr id="0" name=""/>
        <dsp:cNvSpPr/>
      </dsp:nvSpPr>
      <dsp:spPr>
        <a:xfrm>
          <a:off x="384729" y="2879536"/>
          <a:ext cx="456928" cy="456928"/>
        </a:xfrm>
        <a:prstGeom prst="ellipse">
          <a:avLst/>
        </a:prstGeom>
        <a:solidFill>
          <a:schemeClr val="lt2">
            <a:hueOff val="0"/>
            <a:satOff val="0"/>
            <a:lumOff val="0"/>
            <a:alphaOff val="0"/>
          </a:schemeClr>
        </a:soli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1">
          <a:scrgbClr r="0" g="0" b="0"/>
        </a:fillRef>
        <a:effectRef idx="2">
          <a:scrgbClr r="0" g="0" b="0"/>
        </a:effectRef>
        <a:fontRef idx="minor"/>
      </dsp:style>
    </dsp:sp>
    <dsp:sp modelId="{30027CB0-8EBC-4498-B84B-403FE958F053}">
      <dsp:nvSpPr>
        <dsp:cNvPr id="0" name=""/>
        <dsp:cNvSpPr/>
      </dsp:nvSpPr>
      <dsp:spPr>
        <a:xfrm>
          <a:off x="282161" y="3473865"/>
          <a:ext cx="5860546" cy="365543"/>
        </a:xfrm>
        <a:prstGeom prst="rect">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50800" dist="38100" dir="5400000" rotWithShape="0">
            <a:srgbClr val="000000">
              <a:alpha val="60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90150" tIns="45720" rIns="45720" bIns="45720" numCol="1" spcCol="1270" anchor="ctr" anchorCtr="0">
          <a:noAutofit/>
        </a:bodyPr>
        <a:lstStyle/>
        <a:p>
          <a:pPr marL="0" lvl="0" indent="0" algn="l" defTabSz="800100" rtl="0">
            <a:lnSpc>
              <a:spcPct val="90000"/>
            </a:lnSpc>
            <a:spcBef>
              <a:spcPct val="0"/>
            </a:spcBef>
            <a:spcAft>
              <a:spcPct val="35000"/>
            </a:spcAft>
            <a:buNone/>
          </a:pPr>
          <a:r>
            <a:rPr lang="tr-TR" sz="1800" kern="1200" dirty="0"/>
            <a:t>Olumlu, iyimser ve yumuşak üslup</a:t>
          </a:r>
        </a:p>
      </dsp:txBody>
      <dsp:txXfrm>
        <a:off x="282161" y="3473865"/>
        <a:ext cx="5860546" cy="365543"/>
      </dsp:txXfrm>
    </dsp:sp>
    <dsp:sp modelId="{E77CB13F-CC89-4765-B1F2-9E581AA305C3}">
      <dsp:nvSpPr>
        <dsp:cNvPr id="0" name=""/>
        <dsp:cNvSpPr/>
      </dsp:nvSpPr>
      <dsp:spPr>
        <a:xfrm>
          <a:off x="53697" y="3428173"/>
          <a:ext cx="456928" cy="456928"/>
        </a:xfrm>
        <a:prstGeom prst="ellipse">
          <a:avLst/>
        </a:prstGeom>
        <a:solidFill>
          <a:schemeClr val="lt2">
            <a:hueOff val="0"/>
            <a:satOff val="0"/>
            <a:lumOff val="0"/>
            <a:alphaOff val="0"/>
          </a:schemeClr>
        </a:solidFill>
        <a:ln w="9525" cap="rnd" cmpd="sng" algn="ctr">
          <a:solidFill>
            <a:schemeClr val="dk2">
              <a:hueOff val="0"/>
              <a:satOff val="0"/>
              <a:lumOff val="0"/>
              <a:alphaOff val="0"/>
            </a:schemeClr>
          </a:solidFill>
          <a:prstDash val="solid"/>
        </a:ln>
        <a:effectLst>
          <a:outerShdw blurRad="38100" dist="25400" dir="5400000" rotWithShape="0">
            <a:srgbClr val="000000">
              <a:alpha val="25000"/>
            </a:srgbClr>
          </a:outerShdw>
        </a:effectLst>
      </dsp:spPr>
      <dsp:style>
        <a:lnRef idx="1">
          <a:scrgbClr r="0" g="0" b="0"/>
        </a:lnRef>
        <a:fillRef idx="1">
          <a:scrgbClr r="0" g="0" b="0"/>
        </a:fillRef>
        <a:effectRef idx="2">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6629BC-16D2-4B94-8D4B-C7C07B32C930}">
      <dsp:nvSpPr>
        <dsp:cNvPr id="0" name=""/>
        <dsp:cNvSpPr/>
      </dsp:nvSpPr>
      <dsp:spPr>
        <a:xfrm>
          <a:off x="-4073687" y="-625255"/>
          <a:ext cx="4854323" cy="4854323"/>
        </a:xfrm>
        <a:prstGeom prst="blockArc">
          <a:avLst>
            <a:gd name="adj1" fmla="val 18900000"/>
            <a:gd name="adj2" fmla="val 2700000"/>
            <a:gd name="adj3" fmla="val 445"/>
          </a:avLst>
        </a:prstGeom>
        <a:noFill/>
        <a:ln w="15875"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18EBFB-D750-4017-918D-8F9FB28356A7}">
      <dsp:nvSpPr>
        <dsp:cNvPr id="0" name=""/>
        <dsp:cNvSpPr/>
      </dsp:nvSpPr>
      <dsp:spPr>
        <a:xfrm>
          <a:off x="342014" y="225166"/>
          <a:ext cx="5806472" cy="450620"/>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7680" tIns="45720" rIns="45720" bIns="45720" numCol="1" spcCol="1270" anchor="ctr" anchorCtr="0">
          <a:noAutofit/>
        </a:bodyPr>
        <a:lstStyle/>
        <a:p>
          <a:pPr marL="0" lvl="0" indent="0" algn="l" defTabSz="800100" rtl="0">
            <a:lnSpc>
              <a:spcPct val="90000"/>
            </a:lnSpc>
            <a:spcBef>
              <a:spcPct val="0"/>
            </a:spcBef>
            <a:spcAft>
              <a:spcPct val="35000"/>
            </a:spcAft>
            <a:buNone/>
          </a:pPr>
          <a:r>
            <a:rPr lang="tr-TR" sz="1800" kern="1200"/>
            <a:t>Konu bütünlüğü</a:t>
          </a:r>
        </a:p>
      </dsp:txBody>
      <dsp:txXfrm>
        <a:off x="342014" y="225166"/>
        <a:ext cx="5806472" cy="450620"/>
      </dsp:txXfrm>
    </dsp:sp>
    <dsp:sp modelId="{BD4BFB97-573D-420D-A044-A328A20E1CF7}">
      <dsp:nvSpPr>
        <dsp:cNvPr id="0" name=""/>
        <dsp:cNvSpPr/>
      </dsp:nvSpPr>
      <dsp:spPr>
        <a:xfrm>
          <a:off x="60376" y="168838"/>
          <a:ext cx="563275" cy="563275"/>
        </a:xfrm>
        <a:prstGeom prst="ellipse">
          <a:avLst/>
        </a:prstGeom>
        <a:solidFill>
          <a:schemeClr val="lt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E35A8AB-0DE8-46C3-8817-F1C8F10D55E8}">
      <dsp:nvSpPr>
        <dsp:cNvPr id="0" name=""/>
        <dsp:cNvSpPr/>
      </dsp:nvSpPr>
      <dsp:spPr>
        <a:xfrm>
          <a:off x="664915" y="900880"/>
          <a:ext cx="5483570" cy="450620"/>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7680" tIns="45720" rIns="45720" bIns="45720" numCol="1" spcCol="1270" anchor="ctr" anchorCtr="0">
          <a:noAutofit/>
        </a:bodyPr>
        <a:lstStyle/>
        <a:p>
          <a:pPr marL="0" lvl="0" indent="0" algn="l" defTabSz="800100" rtl="0">
            <a:lnSpc>
              <a:spcPct val="90000"/>
            </a:lnSpc>
            <a:spcBef>
              <a:spcPct val="0"/>
            </a:spcBef>
            <a:spcAft>
              <a:spcPct val="35000"/>
            </a:spcAft>
            <a:buNone/>
          </a:pPr>
          <a:r>
            <a:rPr lang="tr-TR" sz="1800" kern="1200"/>
            <a:t>Sağlam kaynaklara dayalı bilgi</a:t>
          </a:r>
        </a:p>
      </dsp:txBody>
      <dsp:txXfrm>
        <a:off x="664915" y="900880"/>
        <a:ext cx="5483570" cy="450620"/>
      </dsp:txXfrm>
    </dsp:sp>
    <dsp:sp modelId="{902FCBD7-7DEC-481C-B9D5-21925D78271F}">
      <dsp:nvSpPr>
        <dsp:cNvPr id="0" name=""/>
        <dsp:cNvSpPr/>
      </dsp:nvSpPr>
      <dsp:spPr>
        <a:xfrm>
          <a:off x="383277" y="844553"/>
          <a:ext cx="563275" cy="563275"/>
        </a:xfrm>
        <a:prstGeom prst="ellipse">
          <a:avLst/>
        </a:prstGeom>
        <a:solidFill>
          <a:schemeClr val="lt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FAD0A81-12DE-4769-8C11-1FF56E126272}">
      <dsp:nvSpPr>
        <dsp:cNvPr id="0" name=""/>
        <dsp:cNvSpPr/>
      </dsp:nvSpPr>
      <dsp:spPr>
        <a:xfrm>
          <a:off x="764020" y="1576595"/>
          <a:ext cx="5384466" cy="450620"/>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7680" tIns="45720" rIns="45720" bIns="45720" numCol="1" spcCol="1270" anchor="ctr" anchorCtr="0">
          <a:noAutofit/>
        </a:bodyPr>
        <a:lstStyle/>
        <a:p>
          <a:pPr marL="0" lvl="0" indent="0" algn="l" defTabSz="800100" rtl="0">
            <a:lnSpc>
              <a:spcPct val="90000"/>
            </a:lnSpc>
            <a:spcBef>
              <a:spcPct val="0"/>
            </a:spcBef>
            <a:spcAft>
              <a:spcPct val="35000"/>
            </a:spcAft>
            <a:buNone/>
          </a:pPr>
          <a:r>
            <a:rPr lang="tr-TR" sz="1800" kern="1200"/>
            <a:t>Konunun günlük hayatla bağlantısını kurmak</a:t>
          </a:r>
        </a:p>
      </dsp:txBody>
      <dsp:txXfrm>
        <a:off x="764020" y="1576595"/>
        <a:ext cx="5384466" cy="450620"/>
      </dsp:txXfrm>
    </dsp:sp>
    <dsp:sp modelId="{0CFB34D7-3F44-43F9-A232-1E780EC86E77}">
      <dsp:nvSpPr>
        <dsp:cNvPr id="0" name=""/>
        <dsp:cNvSpPr/>
      </dsp:nvSpPr>
      <dsp:spPr>
        <a:xfrm>
          <a:off x="482382" y="1520268"/>
          <a:ext cx="563275" cy="563275"/>
        </a:xfrm>
        <a:prstGeom prst="ellipse">
          <a:avLst/>
        </a:prstGeom>
        <a:solidFill>
          <a:schemeClr val="lt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52B654C-19BE-4EA2-8454-CF99A21F6DCF}">
      <dsp:nvSpPr>
        <dsp:cNvPr id="0" name=""/>
        <dsp:cNvSpPr/>
      </dsp:nvSpPr>
      <dsp:spPr>
        <a:xfrm>
          <a:off x="664915" y="2252310"/>
          <a:ext cx="5483570" cy="450620"/>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7680" tIns="45720" rIns="45720" bIns="45720" numCol="1" spcCol="1270" anchor="ctr" anchorCtr="0">
          <a:noAutofit/>
        </a:bodyPr>
        <a:lstStyle/>
        <a:p>
          <a:pPr marL="0" lvl="0" indent="0" algn="l" defTabSz="800100" rtl="0">
            <a:lnSpc>
              <a:spcPct val="90000"/>
            </a:lnSpc>
            <a:spcBef>
              <a:spcPct val="0"/>
            </a:spcBef>
            <a:spcAft>
              <a:spcPct val="35000"/>
            </a:spcAft>
            <a:buNone/>
          </a:pPr>
          <a:r>
            <a:rPr lang="tr-TR" sz="1800" kern="1200"/>
            <a:t>Polemik ve siyasetten uzak durmak</a:t>
          </a:r>
        </a:p>
      </dsp:txBody>
      <dsp:txXfrm>
        <a:off x="664915" y="2252310"/>
        <a:ext cx="5483570" cy="450620"/>
      </dsp:txXfrm>
    </dsp:sp>
    <dsp:sp modelId="{B428837C-FA10-4337-AA59-F293B8BA6017}">
      <dsp:nvSpPr>
        <dsp:cNvPr id="0" name=""/>
        <dsp:cNvSpPr/>
      </dsp:nvSpPr>
      <dsp:spPr>
        <a:xfrm>
          <a:off x="383277" y="2195982"/>
          <a:ext cx="563275" cy="563275"/>
        </a:xfrm>
        <a:prstGeom prst="ellipse">
          <a:avLst/>
        </a:prstGeom>
        <a:solidFill>
          <a:schemeClr val="lt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99A8100-5845-4944-8899-A7C7B734484E}">
      <dsp:nvSpPr>
        <dsp:cNvPr id="0" name=""/>
        <dsp:cNvSpPr/>
      </dsp:nvSpPr>
      <dsp:spPr>
        <a:xfrm>
          <a:off x="342014" y="2928025"/>
          <a:ext cx="5806472" cy="450620"/>
        </a:xfrm>
        <a:prstGeom prst="rect">
          <a:avLst/>
        </a:prstGeom>
        <a:solidFill>
          <a:schemeClr val="dk2">
            <a:hueOff val="0"/>
            <a:satOff val="0"/>
            <a:lumOff val="0"/>
            <a:alphaOff val="0"/>
          </a:schemeClr>
        </a:solidFill>
        <a:ln w="15875" cap="rnd"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7680" tIns="45720" rIns="45720" bIns="45720" numCol="1" spcCol="1270" anchor="ctr" anchorCtr="0">
          <a:noAutofit/>
        </a:bodyPr>
        <a:lstStyle/>
        <a:p>
          <a:pPr marL="0" lvl="0" indent="0" algn="l" defTabSz="800100" rtl="0">
            <a:lnSpc>
              <a:spcPct val="90000"/>
            </a:lnSpc>
            <a:spcBef>
              <a:spcPct val="0"/>
            </a:spcBef>
            <a:spcAft>
              <a:spcPct val="35000"/>
            </a:spcAft>
            <a:buNone/>
          </a:pPr>
          <a:r>
            <a:rPr lang="tr-TR" sz="1800" kern="1200"/>
            <a:t>Dua ile vaazı bitirmek</a:t>
          </a:r>
        </a:p>
      </dsp:txBody>
      <dsp:txXfrm>
        <a:off x="342014" y="2928025"/>
        <a:ext cx="5806472" cy="450620"/>
      </dsp:txXfrm>
    </dsp:sp>
    <dsp:sp modelId="{CDDDB2AC-8013-4A4C-99E1-F817A5228EB6}">
      <dsp:nvSpPr>
        <dsp:cNvPr id="0" name=""/>
        <dsp:cNvSpPr/>
      </dsp:nvSpPr>
      <dsp:spPr>
        <a:xfrm>
          <a:off x="60376" y="2871697"/>
          <a:ext cx="563275" cy="563275"/>
        </a:xfrm>
        <a:prstGeom prst="ellipse">
          <a:avLst/>
        </a:prstGeom>
        <a:solidFill>
          <a:schemeClr val="lt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03A60B-2E35-4142-8030-6EA0DA868F52}">
      <dsp:nvSpPr>
        <dsp:cNvPr id="0" name=""/>
        <dsp:cNvSpPr/>
      </dsp:nvSpPr>
      <dsp:spPr>
        <a:xfrm>
          <a:off x="0" y="439"/>
          <a:ext cx="6196405" cy="0"/>
        </a:xfrm>
        <a:prstGeom prst="line">
          <a:avLst/>
        </a:prstGeom>
        <a:solidFill>
          <a:schemeClr val="accent4">
            <a:hueOff val="0"/>
            <a:satOff val="0"/>
            <a:lumOff val="0"/>
            <a:alphaOff val="0"/>
          </a:schemeClr>
        </a:solidFill>
        <a:ln w="15875" cap="rnd" cmpd="sng" algn="ctr">
          <a:solidFill>
            <a:schemeClr val="accent4">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FBC154D9-475A-4AEB-B760-B9B7C0B42669}">
      <dsp:nvSpPr>
        <dsp:cNvPr id="0" name=""/>
        <dsp:cNvSpPr/>
      </dsp:nvSpPr>
      <dsp:spPr>
        <a:xfrm>
          <a:off x="0" y="439"/>
          <a:ext cx="6196405" cy="514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rtl="0">
            <a:lnSpc>
              <a:spcPct val="90000"/>
            </a:lnSpc>
            <a:spcBef>
              <a:spcPct val="0"/>
            </a:spcBef>
            <a:spcAft>
              <a:spcPct val="35000"/>
            </a:spcAft>
            <a:buNone/>
          </a:pPr>
          <a:r>
            <a:rPr lang="tr-TR" sz="1900" kern="1200" dirty="0">
              <a:latin typeface="Comic Sans MS" panose="030F0702030302020204" pitchFamily="66" charset="0"/>
            </a:rPr>
            <a:t>Vaizlerin yeterlikleri</a:t>
          </a:r>
        </a:p>
      </dsp:txBody>
      <dsp:txXfrm>
        <a:off x="0" y="439"/>
        <a:ext cx="6196405" cy="514704"/>
      </dsp:txXfrm>
    </dsp:sp>
    <dsp:sp modelId="{7B8DB865-C687-4FDF-BDA5-653746117B71}">
      <dsp:nvSpPr>
        <dsp:cNvPr id="0" name=""/>
        <dsp:cNvSpPr/>
      </dsp:nvSpPr>
      <dsp:spPr>
        <a:xfrm>
          <a:off x="0" y="515144"/>
          <a:ext cx="6196405" cy="0"/>
        </a:xfrm>
        <a:prstGeom prst="line">
          <a:avLst/>
        </a:prstGeom>
        <a:solidFill>
          <a:schemeClr val="accent4">
            <a:hueOff val="-82102"/>
            <a:satOff val="2452"/>
            <a:lumOff val="948"/>
            <a:alphaOff val="0"/>
          </a:schemeClr>
        </a:solidFill>
        <a:ln w="15875" cap="rnd" cmpd="sng" algn="ctr">
          <a:solidFill>
            <a:schemeClr val="accent4">
              <a:hueOff val="-82102"/>
              <a:satOff val="2452"/>
              <a:lumOff val="948"/>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0210F84A-62C1-4EB4-917F-6F92659CA90B}">
      <dsp:nvSpPr>
        <dsp:cNvPr id="0" name=""/>
        <dsp:cNvSpPr/>
      </dsp:nvSpPr>
      <dsp:spPr>
        <a:xfrm>
          <a:off x="0" y="515144"/>
          <a:ext cx="6196405" cy="514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rtl="0">
            <a:lnSpc>
              <a:spcPct val="90000"/>
            </a:lnSpc>
            <a:spcBef>
              <a:spcPct val="0"/>
            </a:spcBef>
            <a:spcAft>
              <a:spcPct val="35000"/>
            </a:spcAft>
            <a:buNone/>
          </a:pPr>
          <a:r>
            <a:rPr lang="tr-TR" sz="1900" kern="1200" dirty="0">
              <a:latin typeface="Comic Sans MS" panose="030F0702030302020204" pitchFamily="66" charset="0"/>
            </a:rPr>
            <a:t>Vaaz konularının cemaatin ihtiyacına göre seçilmemesi</a:t>
          </a:r>
        </a:p>
      </dsp:txBody>
      <dsp:txXfrm>
        <a:off x="0" y="515144"/>
        <a:ext cx="6196405" cy="514704"/>
      </dsp:txXfrm>
    </dsp:sp>
    <dsp:sp modelId="{AB64A536-8A07-4940-95C2-C1012CDA3178}">
      <dsp:nvSpPr>
        <dsp:cNvPr id="0" name=""/>
        <dsp:cNvSpPr/>
      </dsp:nvSpPr>
      <dsp:spPr>
        <a:xfrm>
          <a:off x="0" y="1029849"/>
          <a:ext cx="6196405" cy="0"/>
        </a:xfrm>
        <a:prstGeom prst="line">
          <a:avLst/>
        </a:prstGeom>
        <a:solidFill>
          <a:schemeClr val="accent4">
            <a:hueOff val="-164204"/>
            <a:satOff val="4903"/>
            <a:lumOff val="1895"/>
            <a:alphaOff val="0"/>
          </a:schemeClr>
        </a:solidFill>
        <a:ln w="15875" cap="rnd" cmpd="sng" algn="ctr">
          <a:solidFill>
            <a:schemeClr val="accent4">
              <a:hueOff val="-164204"/>
              <a:satOff val="4903"/>
              <a:lumOff val="1895"/>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E0FD6310-85D7-43DE-927A-C6E5BA4C6E21}">
      <dsp:nvSpPr>
        <dsp:cNvPr id="0" name=""/>
        <dsp:cNvSpPr/>
      </dsp:nvSpPr>
      <dsp:spPr>
        <a:xfrm>
          <a:off x="0" y="1029849"/>
          <a:ext cx="6196405" cy="514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rtl="0">
            <a:lnSpc>
              <a:spcPct val="90000"/>
            </a:lnSpc>
            <a:spcBef>
              <a:spcPct val="0"/>
            </a:spcBef>
            <a:spcAft>
              <a:spcPct val="35000"/>
            </a:spcAft>
            <a:buNone/>
          </a:pPr>
          <a:r>
            <a:rPr lang="tr-TR" sz="1900" kern="1200" dirty="0">
              <a:latin typeface="Comic Sans MS" panose="030F0702030302020204" pitchFamily="66" charset="0"/>
            </a:rPr>
            <a:t>Kürsüye geç ve plansız çıkma</a:t>
          </a:r>
        </a:p>
      </dsp:txBody>
      <dsp:txXfrm>
        <a:off x="0" y="1029849"/>
        <a:ext cx="6196405" cy="514704"/>
      </dsp:txXfrm>
    </dsp:sp>
    <dsp:sp modelId="{904FE1FC-DD24-48CF-A692-C0A7252F64D2}">
      <dsp:nvSpPr>
        <dsp:cNvPr id="0" name=""/>
        <dsp:cNvSpPr/>
      </dsp:nvSpPr>
      <dsp:spPr>
        <a:xfrm>
          <a:off x="0" y="1544553"/>
          <a:ext cx="6196405" cy="0"/>
        </a:xfrm>
        <a:prstGeom prst="line">
          <a:avLst/>
        </a:prstGeom>
        <a:solidFill>
          <a:schemeClr val="accent4">
            <a:hueOff val="-246306"/>
            <a:satOff val="7355"/>
            <a:lumOff val="2843"/>
            <a:alphaOff val="0"/>
          </a:schemeClr>
        </a:solidFill>
        <a:ln w="15875" cap="rnd" cmpd="sng" algn="ctr">
          <a:solidFill>
            <a:schemeClr val="accent4">
              <a:hueOff val="-246306"/>
              <a:satOff val="7355"/>
              <a:lumOff val="2843"/>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9B3C0D1F-1058-44EC-B632-701A7B51F7A7}">
      <dsp:nvSpPr>
        <dsp:cNvPr id="0" name=""/>
        <dsp:cNvSpPr/>
      </dsp:nvSpPr>
      <dsp:spPr>
        <a:xfrm>
          <a:off x="0" y="1544553"/>
          <a:ext cx="6196405" cy="514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rtl="0">
            <a:lnSpc>
              <a:spcPct val="90000"/>
            </a:lnSpc>
            <a:spcBef>
              <a:spcPct val="0"/>
            </a:spcBef>
            <a:spcAft>
              <a:spcPct val="35000"/>
            </a:spcAft>
            <a:buNone/>
          </a:pPr>
          <a:r>
            <a:rPr lang="tr-TR" sz="1900" kern="1200" dirty="0">
              <a:latin typeface="Comic Sans MS" panose="030F0702030302020204" pitchFamily="66" charset="0"/>
            </a:rPr>
            <a:t>Merkezi vaaz uygulaması</a:t>
          </a:r>
        </a:p>
      </dsp:txBody>
      <dsp:txXfrm>
        <a:off x="0" y="1544553"/>
        <a:ext cx="6196405" cy="514704"/>
      </dsp:txXfrm>
    </dsp:sp>
    <dsp:sp modelId="{E2E73C2B-05D2-49B7-AFFF-A0418E0B55C2}">
      <dsp:nvSpPr>
        <dsp:cNvPr id="0" name=""/>
        <dsp:cNvSpPr/>
      </dsp:nvSpPr>
      <dsp:spPr>
        <a:xfrm>
          <a:off x="0" y="2059258"/>
          <a:ext cx="6196405" cy="0"/>
        </a:xfrm>
        <a:prstGeom prst="line">
          <a:avLst/>
        </a:prstGeom>
        <a:solidFill>
          <a:schemeClr val="accent4">
            <a:hueOff val="-328408"/>
            <a:satOff val="9806"/>
            <a:lumOff val="3791"/>
            <a:alphaOff val="0"/>
          </a:schemeClr>
        </a:solidFill>
        <a:ln w="15875" cap="rnd" cmpd="sng" algn="ctr">
          <a:solidFill>
            <a:schemeClr val="accent4">
              <a:hueOff val="-328408"/>
              <a:satOff val="9806"/>
              <a:lumOff val="3791"/>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94ED30DE-E998-4B3F-8900-FC3BE491EA2C}">
      <dsp:nvSpPr>
        <dsp:cNvPr id="0" name=""/>
        <dsp:cNvSpPr/>
      </dsp:nvSpPr>
      <dsp:spPr>
        <a:xfrm>
          <a:off x="0" y="2059258"/>
          <a:ext cx="6196405" cy="514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rtl="0">
            <a:lnSpc>
              <a:spcPct val="90000"/>
            </a:lnSpc>
            <a:spcBef>
              <a:spcPct val="0"/>
            </a:spcBef>
            <a:spcAft>
              <a:spcPct val="35000"/>
            </a:spcAft>
            <a:buNone/>
          </a:pPr>
          <a:r>
            <a:rPr lang="tr-TR" sz="1900" kern="1200" dirty="0">
              <a:latin typeface="Comic Sans MS" panose="030F0702030302020204" pitchFamily="66" charset="0"/>
            </a:rPr>
            <a:t>Hikaye, kıssa ve alakasız örneklerin sıkça kullanımı</a:t>
          </a:r>
        </a:p>
      </dsp:txBody>
      <dsp:txXfrm>
        <a:off x="0" y="2059258"/>
        <a:ext cx="6196405" cy="514704"/>
      </dsp:txXfrm>
    </dsp:sp>
    <dsp:sp modelId="{4D6195AB-8500-441F-BC4C-C3F23CDECD28}">
      <dsp:nvSpPr>
        <dsp:cNvPr id="0" name=""/>
        <dsp:cNvSpPr/>
      </dsp:nvSpPr>
      <dsp:spPr>
        <a:xfrm>
          <a:off x="0" y="2573962"/>
          <a:ext cx="6196405" cy="0"/>
        </a:xfrm>
        <a:prstGeom prst="line">
          <a:avLst/>
        </a:prstGeom>
        <a:solidFill>
          <a:schemeClr val="accent4">
            <a:hueOff val="-410510"/>
            <a:satOff val="12258"/>
            <a:lumOff val="4738"/>
            <a:alphaOff val="0"/>
          </a:schemeClr>
        </a:solidFill>
        <a:ln w="15875" cap="rnd" cmpd="sng" algn="ctr">
          <a:solidFill>
            <a:schemeClr val="accent4">
              <a:hueOff val="-410510"/>
              <a:satOff val="12258"/>
              <a:lumOff val="4738"/>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9AF6ACAD-8263-415C-A32B-444C8811F32F}">
      <dsp:nvSpPr>
        <dsp:cNvPr id="0" name=""/>
        <dsp:cNvSpPr/>
      </dsp:nvSpPr>
      <dsp:spPr>
        <a:xfrm>
          <a:off x="0" y="2573962"/>
          <a:ext cx="6196405" cy="514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rtl="0">
            <a:lnSpc>
              <a:spcPct val="90000"/>
            </a:lnSpc>
            <a:spcBef>
              <a:spcPct val="0"/>
            </a:spcBef>
            <a:spcAft>
              <a:spcPct val="35000"/>
            </a:spcAft>
            <a:buNone/>
          </a:pPr>
          <a:r>
            <a:rPr lang="tr-TR" sz="1900" kern="1200" dirty="0">
              <a:latin typeface="Comic Sans MS" panose="030F0702030302020204" pitchFamily="66" charset="0"/>
            </a:rPr>
            <a:t>Duygusal ve hamasi dil kullanımı</a:t>
          </a:r>
        </a:p>
      </dsp:txBody>
      <dsp:txXfrm>
        <a:off x="0" y="2573962"/>
        <a:ext cx="6196405" cy="514704"/>
      </dsp:txXfrm>
    </dsp:sp>
    <dsp:sp modelId="{77CD5FC3-2C64-4D93-A139-61F1516AF7C2}">
      <dsp:nvSpPr>
        <dsp:cNvPr id="0" name=""/>
        <dsp:cNvSpPr/>
      </dsp:nvSpPr>
      <dsp:spPr>
        <a:xfrm>
          <a:off x="0" y="3088667"/>
          <a:ext cx="6196405" cy="0"/>
        </a:xfrm>
        <a:prstGeom prst="line">
          <a:avLst/>
        </a:prstGeom>
        <a:solidFill>
          <a:schemeClr val="accent4">
            <a:hueOff val="-492612"/>
            <a:satOff val="14709"/>
            <a:lumOff val="5686"/>
            <a:alphaOff val="0"/>
          </a:schemeClr>
        </a:solidFill>
        <a:ln w="15875" cap="rnd" cmpd="sng" algn="ctr">
          <a:solidFill>
            <a:schemeClr val="accent4">
              <a:hueOff val="-492612"/>
              <a:satOff val="14709"/>
              <a:lumOff val="5686"/>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CE7C8BCA-35E7-4812-89C0-5F2A20AA9E81}">
      <dsp:nvSpPr>
        <dsp:cNvPr id="0" name=""/>
        <dsp:cNvSpPr/>
      </dsp:nvSpPr>
      <dsp:spPr>
        <a:xfrm>
          <a:off x="0" y="3088667"/>
          <a:ext cx="6196405" cy="514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rtl="0">
            <a:lnSpc>
              <a:spcPct val="90000"/>
            </a:lnSpc>
            <a:spcBef>
              <a:spcPct val="0"/>
            </a:spcBef>
            <a:spcAft>
              <a:spcPct val="35000"/>
            </a:spcAft>
            <a:buNone/>
          </a:pPr>
          <a:r>
            <a:rPr lang="tr-TR" sz="1900" kern="1200" dirty="0">
              <a:latin typeface="Comic Sans MS" panose="030F0702030302020204" pitchFamily="66" charset="0"/>
            </a:rPr>
            <a:t>Metin, açıklama ve yorum ayrımının yapılmaması</a:t>
          </a:r>
        </a:p>
      </dsp:txBody>
      <dsp:txXfrm>
        <a:off x="0" y="3088667"/>
        <a:ext cx="6196405" cy="51470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121790-69C3-4087-8600-410056C889A4}">
      <dsp:nvSpPr>
        <dsp:cNvPr id="0" name=""/>
        <dsp:cNvSpPr/>
      </dsp:nvSpPr>
      <dsp:spPr>
        <a:xfrm>
          <a:off x="0" y="467"/>
          <a:ext cx="6277312" cy="0"/>
        </a:xfrm>
        <a:prstGeom prst="line">
          <a:avLst/>
        </a:prstGeom>
        <a:solidFill>
          <a:schemeClr val="accent4">
            <a:hueOff val="0"/>
            <a:satOff val="0"/>
            <a:lumOff val="0"/>
            <a:alphaOff val="0"/>
          </a:schemeClr>
        </a:solidFill>
        <a:ln w="15875"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9BB812-A7CD-41F7-A6F5-F4B6F105FF9D}">
      <dsp:nvSpPr>
        <dsp:cNvPr id="0" name=""/>
        <dsp:cNvSpPr/>
      </dsp:nvSpPr>
      <dsp:spPr>
        <a:xfrm>
          <a:off x="0" y="467"/>
          <a:ext cx="6277312" cy="765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rtl="0">
            <a:lnSpc>
              <a:spcPct val="90000"/>
            </a:lnSpc>
            <a:spcBef>
              <a:spcPct val="0"/>
            </a:spcBef>
            <a:spcAft>
              <a:spcPct val="35000"/>
            </a:spcAft>
            <a:buNone/>
          </a:pPr>
          <a:r>
            <a:rPr lang="tr-TR" sz="1800" kern="1200" dirty="0">
              <a:latin typeface="Comic Sans MS" panose="030F0702030302020204" pitchFamily="66" charset="0"/>
            </a:rPr>
            <a:t>Yapılan vaazların denetiminin yapılamaması</a:t>
          </a:r>
        </a:p>
      </dsp:txBody>
      <dsp:txXfrm>
        <a:off x="0" y="467"/>
        <a:ext cx="6277312" cy="765817"/>
      </dsp:txXfrm>
    </dsp:sp>
    <dsp:sp modelId="{B73940EB-48C5-41D6-97D8-68E5F7F09042}">
      <dsp:nvSpPr>
        <dsp:cNvPr id="0" name=""/>
        <dsp:cNvSpPr/>
      </dsp:nvSpPr>
      <dsp:spPr>
        <a:xfrm>
          <a:off x="0" y="766285"/>
          <a:ext cx="6277312" cy="0"/>
        </a:xfrm>
        <a:prstGeom prst="line">
          <a:avLst/>
        </a:prstGeom>
        <a:solidFill>
          <a:schemeClr val="accent4">
            <a:hueOff val="-123153"/>
            <a:satOff val="3677"/>
            <a:lumOff val="1421"/>
            <a:alphaOff val="0"/>
          </a:schemeClr>
        </a:solidFill>
        <a:ln w="15875" cap="rnd" cmpd="sng" algn="ctr">
          <a:solidFill>
            <a:schemeClr val="accent4">
              <a:hueOff val="-123153"/>
              <a:satOff val="3677"/>
              <a:lumOff val="142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C5EA291-5F17-413C-9BC0-4A93F8252CA4}">
      <dsp:nvSpPr>
        <dsp:cNvPr id="0" name=""/>
        <dsp:cNvSpPr/>
      </dsp:nvSpPr>
      <dsp:spPr>
        <a:xfrm>
          <a:off x="0" y="766285"/>
          <a:ext cx="6277312" cy="765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rtl="0">
            <a:lnSpc>
              <a:spcPct val="90000"/>
            </a:lnSpc>
            <a:spcBef>
              <a:spcPct val="0"/>
            </a:spcBef>
            <a:spcAft>
              <a:spcPct val="35000"/>
            </a:spcAft>
            <a:buNone/>
          </a:pPr>
          <a:r>
            <a:rPr lang="tr-TR" sz="1800" kern="1200" dirty="0">
              <a:latin typeface="Comic Sans MS" panose="030F0702030302020204" pitchFamily="66" charset="0"/>
            </a:rPr>
            <a:t>Cemaatten geri bildirim alınmaması</a:t>
          </a:r>
        </a:p>
      </dsp:txBody>
      <dsp:txXfrm>
        <a:off x="0" y="766285"/>
        <a:ext cx="6277312" cy="765817"/>
      </dsp:txXfrm>
    </dsp:sp>
    <dsp:sp modelId="{839551B7-CC63-4BA4-BE93-20AC0D6138F1}">
      <dsp:nvSpPr>
        <dsp:cNvPr id="0" name=""/>
        <dsp:cNvSpPr/>
      </dsp:nvSpPr>
      <dsp:spPr>
        <a:xfrm>
          <a:off x="0" y="1532102"/>
          <a:ext cx="6277312" cy="0"/>
        </a:xfrm>
        <a:prstGeom prst="line">
          <a:avLst/>
        </a:prstGeom>
        <a:solidFill>
          <a:schemeClr val="accent4">
            <a:hueOff val="-246306"/>
            <a:satOff val="7355"/>
            <a:lumOff val="2843"/>
            <a:alphaOff val="0"/>
          </a:schemeClr>
        </a:solidFill>
        <a:ln w="15875" cap="rnd" cmpd="sng" algn="ctr">
          <a:solidFill>
            <a:schemeClr val="accent4">
              <a:hueOff val="-246306"/>
              <a:satOff val="7355"/>
              <a:lumOff val="284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6958699-9179-445F-92B9-0EA1EBBCF0EF}">
      <dsp:nvSpPr>
        <dsp:cNvPr id="0" name=""/>
        <dsp:cNvSpPr/>
      </dsp:nvSpPr>
      <dsp:spPr>
        <a:xfrm>
          <a:off x="0" y="1525769"/>
          <a:ext cx="6277312" cy="765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rtl="0">
            <a:lnSpc>
              <a:spcPct val="90000"/>
            </a:lnSpc>
            <a:spcBef>
              <a:spcPct val="0"/>
            </a:spcBef>
            <a:spcAft>
              <a:spcPct val="35000"/>
            </a:spcAft>
            <a:buNone/>
          </a:pPr>
          <a:r>
            <a:rPr lang="tr-TR" sz="1800" kern="1200" dirty="0">
              <a:latin typeface="Comic Sans MS" panose="030F0702030302020204" pitchFamily="66" charset="0"/>
            </a:rPr>
            <a:t>Vaaz sunumunda bilgi, mantık, takdim ve dil yanlışları</a:t>
          </a:r>
        </a:p>
      </dsp:txBody>
      <dsp:txXfrm>
        <a:off x="0" y="1525769"/>
        <a:ext cx="6277312" cy="765817"/>
      </dsp:txXfrm>
    </dsp:sp>
    <dsp:sp modelId="{B8A30B76-FD3E-4178-BBE4-704873615912}">
      <dsp:nvSpPr>
        <dsp:cNvPr id="0" name=""/>
        <dsp:cNvSpPr/>
      </dsp:nvSpPr>
      <dsp:spPr>
        <a:xfrm>
          <a:off x="0" y="2297920"/>
          <a:ext cx="6277312" cy="0"/>
        </a:xfrm>
        <a:prstGeom prst="line">
          <a:avLst/>
        </a:prstGeom>
        <a:solidFill>
          <a:schemeClr val="accent4">
            <a:hueOff val="-369459"/>
            <a:satOff val="11032"/>
            <a:lumOff val="4264"/>
            <a:alphaOff val="0"/>
          </a:schemeClr>
        </a:solidFill>
        <a:ln w="15875" cap="rnd" cmpd="sng" algn="ctr">
          <a:solidFill>
            <a:schemeClr val="accent4">
              <a:hueOff val="-369459"/>
              <a:satOff val="11032"/>
              <a:lumOff val="426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4576E8-1C39-47D8-AA64-54596F749660}">
      <dsp:nvSpPr>
        <dsp:cNvPr id="0" name=""/>
        <dsp:cNvSpPr/>
      </dsp:nvSpPr>
      <dsp:spPr>
        <a:xfrm>
          <a:off x="0" y="2173842"/>
          <a:ext cx="6277312" cy="765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rtl="0">
            <a:lnSpc>
              <a:spcPct val="90000"/>
            </a:lnSpc>
            <a:spcBef>
              <a:spcPct val="0"/>
            </a:spcBef>
            <a:spcAft>
              <a:spcPct val="35000"/>
            </a:spcAft>
            <a:buNone/>
          </a:pPr>
          <a:r>
            <a:rPr lang="tr-TR" sz="1800" kern="1200" dirty="0">
              <a:latin typeface="Comic Sans MS" panose="030F0702030302020204" pitchFamily="66" charset="0"/>
            </a:rPr>
            <a:t>Anlatım yöntemlerinin farklı tekniklerle zenginleştirilemeyişi</a:t>
          </a:r>
        </a:p>
      </dsp:txBody>
      <dsp:txXfrm>
        <a:off x="0" y="2173842"/>
        <a:ext cx="6277312" cy="765817"/>
      </dsp:txXfrm>
    </dsp:sp>
    <dsp:sp modelId="{4A26FFA6-CE8A-4E31-94B7-AB1D3ED173F4}">
      <dsp:nvSpPr>
        <dsp:cNvPr id="0" name=""/>
        <dsp:cNvSpPr/>
      </dsp:nvSpPr>
      <dsp:spPr>
        <a:xfrm>
          <a:off x="0" y="3063737"/>
          <a:ext cx="6277312" cy="0"/>
        </a:xfrm>
        <a:prstGeom prst="line">
          <a:avLst/>
        </a:prstGeom>
        <a:solidFill>
          <a:schemeClr val="accent4">
            <a:hueOff val="-492612"/>
            <a:satOff val="14709"/>
            <a:lumOff val="5686"/>
            <a:alphaOff val="0"/>
          </a:schemeClr>
        </a:solidFill>
        <a:ln w="15875" cap="rnd" cmpd="sng" algn="ctr">
          <a:solidFill>
            <a:schemeClr val="accent4">
              <a:hueOff val="-492612"/>
              <a:satOff val="14709"/>
              <a:lumOff val="568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61200B-4645-4CD7-963B-5F7E8BF73F64}">
      <dsp:nvSpPr>
        <dsp:cNvPr id="0" name=""/>
        <dsp:cNvSpPr/>
      </dsp:nvSpPr>
      <dsp:spPr>
        <a:xfrm>
          <a:off x="0" y="3063737"/>
          <a:ext cx="6277312" cy="7658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rtl="0">
            <a:lnSpc>
              <a:spcPct val="90000"/>
            </a:lnSpc>
            <a:spcBef>
              <a:spcPct val="0"/>
            </a:spcBef>
            <a:spcAft>
              <a:spcPct val="35000"/>
            </a:spcAft>
            <a:buNone/>
          </a:pPr>
          <a:r>
            <a:rPr lang="tr-TR" sz="1600" kern="1200" dirty="0">
              <a:latin typeface="Comic Sans MS" panose="030F0702030302020204" pitchFamily="66" charset="0"/>
            </a:rPr>
            <a:t>Hazırlık yapılmadan, sert bir üslupla, doğruluğu kesin olmayan bilgilerle, Türkçeyi iyi kullanmadan, konuya hakim olmadan, zamanı iyi kullanmadan, kelam israfıyla vaaz edilmesi</a:t>
          </a:r>
        </a:p>
      </dsp:txBody>
      <dsp:txXfrm>
        <a:off x="0" y="3063737"/>
        <a:ext cx="6277312" cy="765817"/>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625137F-2260-4A98-AB5C-FBD22F0578A5}" type="datetimeFigureOut">
              <a:rPr lang="tr-TR" smtClean="0"/>
              <a:t>15.04.2020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1094060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625137F-2260-4A98-AB5C-FBD22F0578A5}" type="datetimeFigureOut">
              <a:rPr lang="tr-TR" smtClean="0"/>
              <a:t>15.04.2020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241377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625137F-2260-4A98-AB5C-FBD22F0578A5}" type="datetimeFigureOut">
              <a:rPr lang="tr-TR" smtClean="0"/>
              <a:t>15.04.2020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326C1E-675B-4540-8E50-5A36B080E3D0}"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477656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4625137F-2260-4A98-AB5C-FBD22F0578A5}" type="datetimeFigureOut">
              <a:rPr lang="tr-TR" smtClean="0"/>
              <a:t>15.04.2020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41750927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4625137F-2260-4A98-AB5C-FBD22F0578A5}" type="datetimeFigureOut">
              <a:rPr lang="tr-TR" smtClean="0"/>
              <a:t>15.04.2020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326C1E-675B-4540-8E50-5A36B080E3D0}"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865029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4625137F-2260-4A98-AB5C-FBD22F0578A5}" type="datetimeFigureOut">
              <a:rPr lang="tr-TR" smtClean="0"/>
              <a:t>15.04.2020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16245727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625137F-2260-4A98-AB5C-FBD22F0578A5}" type="datetimeFigureOut">
              <a:rPr lang="tr-TR" smtClean="0"/>
              <a:t>15.04.2020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20925136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625137F-2260-4A98-AB5C-FBD22F0578A5}" type="datetimeFigureOut">
              <a:rPr lang="tr-TR" smtClean="0"/>
              <a:t>15.04.2020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3305240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625137F-2260-4A98-AB5C-FBD22F0578A5}" type="datetimeFigureOut">
              <a:rPr lang="tr-TR" smtClean="0"/>
              <a:t>15.04.2020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638429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625137F-2260-4A98-AB5C-FBD22F0578A5}" type="datetimeFigureOut">
              <a:rPr lang="tr-TR" smtClean="0"/>
              <a:t>15.04.2020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3545970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625137F-2260-4A98-AB5C-FBD22F0578A5}" type="datetimeFigureOut">
              <a:rPr lang="tr-TR" smtClean="0"/>
              <a:t>15.04.2020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2868526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625137F-2260-4A98-AB5C-FBD22F0578A5}" type="datetimeFigureOut">
              <a:rPr lang="tr-TR" smtClean="0"/>
              <a:t>15.04.2020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2709477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625137F-2260-4A98-AB5C-FBD22F0578A5}" type="datetimeFigureOut">
              <a:rPr lang="tr-TR" smtClean="0"/>
              <a:t>15.04.2020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1795486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25137F-2260-4A98-AB5C-FBD22F0578A5}" type="datetimeFigureOut">
              <a:rPr lang="tr-TR" smtClean="0"/>
              <a:t>15.04.2020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1412446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625137F-2260-4A98-AB5C-FBD22F0578A5}" type="datetimeFigureOut">
              <a:rPr lang="tr-TR" smtClean="0"/>
              <a:t>15.04.2020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1389039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625137F-2260-4A98-AB5C-FBD22F0578A5}" type="datetimeFigureOut">
              <a:rPr lang="tr-TR" smtClean="0"/>
              <a:t>15.04.2020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326C1E-675B-4540-8E50-5A36B080E3D0}" type="slidenum">
              <a:rPr lang="tr-TR" smtClean="0"/>
              <a:t>‹#›</a:t>
            </a:fld>
            <a:endParaRPr lang="tr-TR"/>
          </a:p>
        </p:txBody>
      </p:sp>
    </p:spTree>
    <p:extLst>
      <p:ext uri="{BB962C8B-B14F-4D97-AF65-F5344CB8AC3E}">
        <p14:creationId xmlns:p14="http://schemas.microsoft.com/office/powerpoint/2010/main" val="2635012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625137F-2260-4A98-AB5C-FBD22F0578A5}" type="datetimeFigureOut">
              <a:rPr lang="tr-TR" smtClean="0"/>
              <a:t>15.04.2020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F326C1E-675B-4540-8E50-5A36B080E3D0}" type="slidenum">
              <a:rPr lang="tr-TR" smtClean="0"/>
              <a:t>‹#›</a:t>
            </a:fld>
            <a:endParaRPr lang="tr-TR"/>
          </a:p>
        </p:txBody>
      </p:sp>
    </p:spTree>
    <p:extLst>
      <p:ext uri="{BB962C8B-B14F-4D97-AF65-F5344CB8AC3E}">
        <p14:creationId xmlns:p14="http://schemas.microsoft.com/office/powerpoint/2010/main" val="8203777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4D1F4D-9C74-4A9F-BBE1-AB223E5D6610}"/>
              </a:ext>
            </a:extLst>
          </p:cNvPr>
          <p:cNvSpPr>
            <a:spLocks noGrp="1"/>
          </p:cNvSpPr>
          <p:nvPr>
            <p:ph type="ctrTitle"/>
          </p:nvPr>
        </p:nvSpPr>
        <p:spPr/>
        <p:txBody>
          <a:bodyPr/>
          <a:lstStyle/>
          <a:p>
            <a:r>
              <a:rPr lang="tr-TR" dirty="0"/>
              <a:t>VAAZ</a:t>
            </a:r>
          </a:p>
        </p:txBody>
      </p:sp>
      <p:sp>
        <p:nvSpPr>
          <p:cNvPr id="3" name="Alt Başlık 2">
            <a:extLst>
              <a:ext uri="{FF2B5EF4-FFF2-40B4-BE49-F238E27FC236}">
                <a16:creationId xmlns:a16="http://schemas.microsoft.com/office/drawing/2014/main" id="{88AA0383-68C2-4000-AD99-912CD1C8FF47}"/>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2912161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dirty="0"/>
              <a:t>Vaazda Sık Karşılaşılan Problemler</a:t>
            </a:r>
          </a:p>
        </p:txBody>
      </p:sp>
      <p:graphicFrame>
        <p:nvGraphicFramePr>
          <p:cNvPr id="4" name="İçerik Yer Tutucusu 3"/>
          <p:cNvGraphicFramePr>
            <a:graphicFrameLocks noGrp="1"/>
          </p:cNvGraphicFramePr>
          <p:nvPr>
            <p:ph idx="1"/>
          </p:nvPr>
        </p:nvGraphicFramePr>
        <p:xfrm>
          <a:off x="2987041" y="2119257"/>
          <a:ext cx="6196405" cy="3603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48962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5640" y="817583"/>
            <a:ext cx="6728628" cy="739210"/>
          </a:xfrm>
        </p:spPr>
        <p:txBody>
          <a:bodyPr>
            <a:normAutofit fontScale="90000"/>
          </a:bodyPr>
          <a:lstStyle/>
          <a:p>
            <a:pPr algn="ctr"/>
            <a:r>
              <a:rPr lang="tr-TR" dirty="0"/>
              <a:t>Vaazda Sık Karşılaşılan Problemler</a:t>
            </a:r>
          </a:p>
        </p:txBody>
      </p:sp>
      <p:graphicFrame>
        <p:nvGraphicFramePr>
          <p:cNvPr id="5" name="İçerik Yer Tutucusu 4"/>
          <p:cNvGraphicFramePr>
            <a:graphicFrameLocks noGrp="1"/>
          </p:cNvGraphicFramePr>
          <p:nvPr>
            <p:ph idx="1"/>
          </p:nvPr>
        </p:nvGraphicFramePr>
        <p:xfrm>
          <a:off x="2987040" y="2119257"/>
          <a:ext cx="6277312" cy="38300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7086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a:t>Dilden kaynaklanan problemler</a:t>
            </a:r>
          </a:p>
        </p:txBody>
      </p:sp>
      <p:sp>
        <p:nvSpPr>
          <p:cNvPr id="3" name="2 İçerik Yer Tutucusu"/>
          <p:cNvSpPr>
            <a:spLocks noGrp="1"/>
          </p:cNvSpPr>
          <p:nvPr>
            <p:ph idx="1"/>
          </p:nvPr>
        </p:nvSpPr>
        <p:spPr/>
        <p:txBody>
          <a:bodyPr>
            <a:normAutofit/>
          </a:bodyPr>
          <a:lstStyle/>
          <a:p>
            <a:r>
              <a:rPr lang="tr-TR" dirty="0"/>
              <a:t>A. Alışılmamış ifadelerin kullanılması (Din delisi)</a:t>
            </a:r>
          </a:p>
          <a:p>
            <a:r>
              <a:rPr lang="tr-TR" dirty="0"/>
              <a:t>B. Arapça kelimelerin yanlış alışkanlıklar sonucu yerinde kullanılmaması.</a:t>
            </a:r>
          </a:p>
          <a:p>
            <a:r>
              <a:rPr lang="tr-TR" dirty="0"/>
              <a:t>C. Uygun düşmeyen misallerin verilmesi, analojilerin kullanılması.</a:t>
            </a:r>
          </a:p>
          <a:p>
            <a:r>
              <a:rPr lang="tr-TR" dirty="0"/>
              <a:t>D. Anlaşılması artık pek de kolay olmayan eski deyim, terkip vs.nin kullanılması.</a:t>
            </a:r>
          </a:p>
          <a:p>
            <a:r>
              <a:rPr lang="tr-TR" dirty="0"/>
              <a:t>E. Arapça metin okuyup tercüme etme merakı.</a:t>
            </a:r>
          </a:p>
          <a:p>
            <a:r>
              <a:rPr lang="tr-TR" dirty="0"/>
              <a:t>F. Gittikçe artan ciddi diksiyon hataları.</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Mantık hataları</a:t>
            </a:r>
          </a:p>
        </p:txBody>
      </p:sp>
      <p:sp>
        <p:nvSpPr>
          <p:cNvPr id="3" name="2 İçerik Yer Tutucusu"/>
          <p:cNvSpPr>
            <a:spLocks noGrp="1"/>
          </p:cNvSpPr>
          <p:nvPr>
            <p:ph idx="1"/>
          </p:nvPr>
        </p:nvSpPr>
        <p:spPr/>
        <p:txBody>
          <a:bodyPr/>
          <a:lstStyle/>
          <a:p>
            <a:endParaRPr lang="tr-TR" dirty="0"/>
          </a:p>
          <a:p>
            <a:r>
              <a:rPr lang="tr-TR" dirty="0"/>
              <a:t>A. Tutarsızlık</a:t>
            </a:r>
          </a:p>
          <a:p>
            <a:r>
              <a:rPr lang="tr-TR" dirty="0"/>
              <a:t>B. Mantıki insicam yokluğu</a:t>
            </a:r>
          </a:p>
          <a:p>
            <a:r>
              <a:rPr lang="tr-TR" dirty="0"/>
              <a:t>C. Gerekli mukaddimelerinin bulunması mümkün olmayan son derece genel hükümler (sonuçlar)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t>Bilgi hataları</a:t>
            </a:r>
          </a:p>
        </p:txBody>
      </p:sp>
      <p:sp>
        <p:nvSpPr>
          <p:cNvPr id="3" name="2 İçerik Yer Tutucusu"/>
          <p:cNvSpPr>
            <a:spLocks noGrp="1"/>
          </p:cNvSpPr>
          <p:nvPr>
            <p:ph idx="1"/>
          </p:nvPr>
        </p:nvSpPr>
        <p:spPr/>
        <p:txBody>
          <a:bodyPr>
            <a:normAutofit/>
          </a:bodyPr>
          <a:lstStyle/>
          <a:p>
            <a:r>
              <a:rPr lang="tr-TR" dirty="0"/>
              <a:t>A. Herhangi bir gerçekliğe tekabül etmeyen olgu ve </a:t>
            </a:r>
            <a:r>
              <a:rPr lang="tr-TR" dirty="0" err="1"/>
              <a:t>vak’a</a:t>
            </a:r>
            <a:r>
              <a:rPr lang="tr-TR" dirty="0"/>
              <a:t> hataları.</a:t>
            </a:r>
          </a:p>
          <a:p>
            <a:r>
              <a:rPr lang="tr-TR" dirty="0"/>
              <a:t>B. Dini meseleleri iyice hazmedilmemiş ilmi görüşler, sonuçlar, hipotezler vs. ile açıklamak.</a:t>
            </a:r>
          </a:p>
          <a:p>
            <a:r>
              <a:rPr lang="tr-TR" dirty="0"/>
              <a:t>C. Eski dini eserlerde yer alan ve bugün bilimin konusuna giren bazı konuların iyice tetkik edilmeden aynen anlatılması.</a:t>
            </a:r>
          </a:p>
          <a:p>
            <a:r>
              <a:rPr lang="tr-TR" dirty="0"/>
              <a:t>D. Anlamı tam olarak bilinmeyen bazı ilmi veya kozmolojik tabirlerin kullanılması</a:t>
            </a:r>
          </a:p>
          <a:p>
            <a:r>
              <a:rPr lang="tr-TR" dirty="0"/>
              <a:t>E. Metin-Açıklama-Yorum ilişkisinin kurulamaması</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t>Takdim hataları</a:t>
            </a:r>
          </a:p>
        </p:txBody>
      </p:sp>
      <p:sp>
        <p:nvSpPr>
          <p:cNvPr id="3" name="2 İçerik Yer Tutucusu"/>
          <p:cNvSpPr>
            <a:spLocks noGrp="1"/>
          </p:cNvSpPr>
          <p:nvPr>
            <p:ph idx="1"/>
          </p:nvPr>
        </p:nvSpPr>
        <p:spPr/>
        <p:txBody>
          <a:bodyPr/>
          <a:lstStyle/>
          <a:p>
            <a:r>
              <a:rPr lang="tr-TR" dirty="0"/>
              <a:t>A. Konuyu toparlayamama/toparlamama ‘zaman yönetimi, </a:t>
            </a:r>
            <a:r>
              <a:rPr lang="tr-TR"/>
              <a:t>Kelam israfı vb.))</a:t>
            </a:r>
            <a:endParaRPr lang="tr-TR" dirty="0"/>
          </a:p>
          <a:p>
            <a:r>
              <a:rPr lang="tr-TR" dirty="0"/>
              <a:t>Gösteri merakı</a:t>
            </a:r>
          </a:p>
          <a:p>
            <a:r>
              <a:rPr lang="tr-TR" dirty="0"/>
              <a:t>Hazırlıksız sunum yapılması</a:t>
            </a:r>
          </a:p>
          <a:p>
            <a:r>
              <a:rPr lang="tr-TR" dirty="0"/>
              <a:t>İrşadın </a:t>
            </a:r>
            <a:r>
              <a:rPr lang="tr-TR" dirty="0" err="1"/>
              <a:t>kavl</a:t>
            </a:r>
            <a:r>
              <a:rPr lang="tr-TR" dirty="0"/>
              <a:t>-i </a:t>
            </a:r>
            <a:r>
              <a:rPr lang="tr-TR" dirty="0" err="1"/>
              <a:t>leyyin</a:t>
            </a:r>
            <a:r>
              <a:rPr lang="tr-TR" dirty="0"/>
              <a:t> ile değil, haşin bir eda ile yapılması</a:t>
            </a:r>
          </a:p>
          <a:p>
            <a:pPr>
              <a:buNone/>
            </a:pP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711624" y="817583"/>
            <a:ext cx="6872644" cy="379170"/>
          </a:xfrm>
        </p:spPr>
        <p:txBody>
          <a:bodyPr>
            <a:normAutofit fontScale="90000"/>
          </a:bodyPr>
          <a:lstStyle/>
          <a:p>
            <a:r>
              <a:rPr lang="tr-TR" dirty="0"/>
              <a:t>Toplam Vaaz Sayısı: 2,050,156 </a:t>
            </a:r>
          </a:p>
        </p:txBody>
      </p:sp>
      <p:pic>
        <p:nvPicPr>
          <p:cNvPr id="5122" name="Picture 2" descr="C:\Users\zaman\YandexDisk\Ekran görüntüleri\2017-04-18_13-06-28.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15900" y="1628801"/>
            <a:ext cx="5832428" cy="40941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3006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711624" y="817583"/>
            <a:ext cx="6872644" cy="739210"/>
          </a:xfrm>
        </p:spPr>
        <p:txBody>
          <a:bodyPr>
            <a:normAutofit/>
          </a:bodyPr>
          <a:lstStyle/>
          <a:p>
            <a:r>
              <a:rPr lang="tr-TR" sz="2800" dirty="0"/>
              <a:t>Vaaz Konularının Dağılımı</a:t>
            </a:r>
          </a:p>
        </p:txBody>
      </p:sp>
      <p:pic>
        <p:nvPicPr>
          <p:cNvPr id="6146" name="Picture 2" descr="C:\Users\zaman\YandexDisk\Ekran görüntüleri\2017-04-18_13-07-29.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85320" y="2192339"/>
            <a:ext cx="5800725" cy="3457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02776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7170" name="Picture 2" descr="C:\Users\zaman\YandexDisk\Ekran görüntüleri\2017-04-18_13-09-48.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58379" y="1412777"/>
            <a:ext cx="5545559" cy="43101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6487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a:t>Din Hizmeti Olarak</a:t>
            </a:r>
            <a:br>
              <a:rPr lang="tr-TR" dirty="0"/>
            </a:br>
            <a:r>
              <a:rPr lang="tr-TR" dirty="0"/>
              <a:t>Vaaz</a:t>
            </a:r>
          </a:p>
        </p:txBody>
      </p:sp>
      <p:sp>
        <p:nvSpPr>
          <p:cNvPr id="3" name="İçerik Yer Tutucusu 2"/>
          <p:cNvSpPr>
            <a:spLocks noGrp="1"/>
          </p:cNvSpPr>
          <p:nvPr>
            <p:ph idx="1"/>
          </p:nvPr>
        </p:nvSpPr>
        <p:spPr/>
        <p:txBody>
          <a:bodyPr/>
          <a:lstStyle/>
          <a:p>
            <a:r>
              <a:rPr lang="tr-TR" dirty="0"/>
              <a:t>Öğüt vermek, sakındırmak, uyarmak anlamlarına gelir.</a:t>
            </a:r>
          </a:p>
          <a:p>
            <a:r>
              <a:rPr lang="tr-TR" dirty="0"/>
              <a:t>Bir topluluğa dini ve ahlaki konularda nasihat etmek, dinleyenlerin kalplerini iyiliğe ısındıracak sözler söylemek, uhrevi mükafat ve cezalara dair bilgiler vererek teşvik etmek ve ikazda bulunmak demektir.</a:t>
            </a:r>
          </a:p>
          <a:p>
            <a:r>
              <a:rPr lang="tr-TR" dirty="0" err="1"/>
              <a:t>Tezkir</a:t>
            </a:r>
            <a:r>
              <a:rPr lang="tr-TR" dirty="0"/>
              <a:t>, </a:t>
            </a:r>
            <a:r>
              <a:rPr lang="tr-TR" dirty="0" err="1"/>
              <a:t>irşad</a:t>
            </a:r>
            <a:r>
              <a:rPr lang="tr-TR" dirty="0"/>
              <a:t>, nasihat, tebşir, </a:t>
            </a:r>
            <a:r>
              <a:rPr lang="tr-TR" dirty="0" err="1"/>
              <a:t>inzar</a:t>
            </a:r>
            <a:r>
              <a:rPr lang="tr-TR" dirty="0"/>
              <a:t> kelimeleri de vaaz anlamında kullanılmıştır.</a:t>
            </a:r>
          </a:p>
        </p:txBody>
      </p:sp>
    </p:spTree>
    <p:extLst>
      <p:ext uri="{BB962C8B-B14F-4D97-AF65-F5344CB8AC3E}">
        <p14:creationId xmlns:p14="http://schemas.microsoft.com/office/powerpoint/2010/main" val="2316657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dirty="0"/>
              <a:t>Din Hizmeti Olarak Vaaz</a:t>
            </a:r>
          </a:p>
        </p:txBody>
      </p:sp>
      <p:graphicFrame>
        <p:nvGraphicFramePr>
          <p:cNvPr id="9" name="İçerik Yer Tutucusu 8"/>
          <p:cNvGraphicFramePr>
            <a:graphicFrameLocks noGrp="1"/>
          </p:cNvGraphicFramePr>
          <p:nvPr>
            <p:ph idx="1"/>
          </p:nvPr>
        </p:nvGraphicFramePr>
        <p:xfrm>
          <a:off x="2987041" y="2119257"/>
          <a:ext cx="6196405" cy="3603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90396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639616" y="1124744"/>
            <a:ext cx="7931224" cy="778098"/>
          </a:xfrm>
        </p:spPr>
        <p:txBody>
          <a:bodyPr/>
          <a:lstStyle/>
          <a:p>
            <a:pPr algn="ctr"/>
            <a:r>
              <a:rPr lang="tr-TR" dirty="0"/>
              <a:t>Vaiz Nitelikleri</a:t>
            </a:r>
          </a:p>
        </p:txBody>
      </p:sp>
      <p:graphicFrame>
        <p:nvGraphicFramePr>
          <p:cNvPr id="6" name="İçerik Yer Tutucusu 5"/>
          <p:cNvGraphicFramePr>
            <a:graphicFrameLocks noGrp="1"/>
          </p:cNvGraphicFramePr>
          <p:nvPr>
            <p:ph idx="1"/>
          </p:nvPr>
        </p:nvGraphicFramePr>
        <p:xfrm>
          <a:off x="2987041" y="2119257"/>
          <a:ext cx="6196405" cy="3603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48146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79576" y="620688"/>
            <a:ext cx="8003232" cy="706090"/>
          </a:xfrm>
        </p:spPr>
        <p:txBody>
          <a:bodyPr>
            <a:normAutofit/>
          </a:bodyPr>
          <a:lstStyle/>
          <a:p>
            <a:pPr algn="ctr"/>
            <a:r>
              <a:rPr lang="tr-TR" dirty="0"/>
              <a:t>Etkili Vaaz Sunumu İçin</a:t>
            </a:r>
          </a:p>
        </p:txBody>
      </p:sp>
      <p:graphicFrame>
        <p:nvGraphicFramePr>
          <p:cNvPr id="4" name="İçerik Yer Tutucusu 3"/>
          <p:cNvGraphicFramePr>
            <a:graphicFrameLocks noGrp="1"/>
          </p:cNvGraphicFramePr>
          <p:nvPr>
            <p:ph idx="1"/>
          </p:nvPr>
        </p:nvGraphicFramePr>
        <p:xfrm>
          <a:off x="2987041" y="1700809"/>
          <a:ext cx="6196405" cy="40222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59358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855640" y="817583"/>
            <a:ext cx="6728628" cy="811218"/>
          </a:xfrm>
        </p:spPr>
        <p:txBody>
          <a:bodyPr/>
          <a:lstStyle/>
          <a:p>
            <a:pPr algn="ctr"/>
            <a:r>
              <a:rPr lang="tr-TR" dirty="0"/>
              <a:t>Etkili Vaaz Sunumu İçin</a:t>
            </a:r>
          </a:p>
        </p:txBody>
      </p:sp>
      <p:graphicFrame>
        <p:nvGraphicFramePr>
          <p:cNvPr id="4" name="İçerik Yer Tutucusu 3"/>
          <p:cNvGraphicFramePr>
            <a:graphicFrameLocks noGrp="1"/>
          </p:cNvGraphicFramePr>
          <p:nvPr>
            <p:ph idx="1"/>
          </p:nvPr>
        </p:nvGraphicFramePr>
        <p:xfrm>
          <a:off x="2987041" y="2119257"/>
          <a:ext cx="6196405" cy="3603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41947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a:t>Eski bir problem</a:t>
            </a:r>
            <a:br>
              <a:rPr lang="tr-TR" dirty="0"/>
            </a:br>
            <a:r>
              <a:rPr lang="tr-TR" dirty="0"/>
              <a:t>Vaiz açısından</a:t>
            </a:r>
          </a:p>
        </p:txBody>
      </p:sp>
      <p:sp>
        <p:nvSpPr>
          <p:cNvPr id="3" name="2 İçerik Yer Tutucusu"/>
          <p:cNvSpPr>
            <a:spLocks noGrp="1"/>
          </p:cNvSpPr>
          <p:nvPr>
            <p:ph idx="1"/>
          </p:nvPr>
        </p:nvSpPr>
        <p:spPr/>
        <p:txBody>
          <a:bodyPr>
            <a:normAutofit/>
          </a:bodyPr>
          <a:lstStyle/>
          <a:p>
            <a:r>
              <a:rPr lang="tr-TR" dirty="0"/>
              <a:t>“Hitabet ve tezekkürdeki gaye, kalpleri harekete getirmek, teşvik etmek ve gönülleri yumuşatmaktır. Bu bakımdan </a:t>
            </a:r>
            <a:r>
              <a:rPr lang="tr-TR" dirty="0" err="1"/>
              <a:t>hüsn</a:t>
            </a:r>
            <a:r>
              <a:rPr lang="tr-TR" dirty="0"/>
              <a:t>-ü beyan önemlidir. Ne var ki, hitabette aşırı gitmek, garip kelimeler kullanmak. Sırf “beni iyi hatip bilsinler” diye bir anlayış içine girmek asla doğru değildir. Ayrıca gereksiz ayrıntılara dalarak şüphe ve tereddüt uyandıracak tavırlardan da kaçınmak </a:t>
            </a:r>
            <a:r>
              <a:rPr lang="tr-TR" dirty="0" err="1"/>
              <a:t>icabeder</a:t>
            </a:r>
            <a:r>
              <a:rPr lang="tr-TR" dirty="0"/>
              <a:t>.” (Gazali, İhya, C. III, s. 152.)</a:t>
            </a:r>
          </a:p>
        </p:txBody>
      </p:sp>
    </p:spTree>
    <p:extLst>
      <p:ext uri="{BB962C8B-B14F-4D97-AF65-F5344CB8AC3E}">
        <p14:creationId xmlns:p14="http://schemas.microsoft.com/office/powerpoint/2010/main" val="2348451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t>Hedef kitle açısından</a:t>
            </a:r>
          </a:p>
        </p:txBody>
      </p:sp>
      <p:sp>
        <p:nvSpPr>
          <p:cNvPr id="3" name="2 İçerik Yer Tutucusu"/>
          <p:cNvSpPr>
            <a:spLocks noGrp="1"/>
          </p:cNvSpPr>
          <p:nvPr>
            <p:ph idx="1"/>
          </p:nvPr>
        </p:nvSpPr>
        <p:spPr/>
        <p:txBody>
          <a:bodyPr>
            <a:normAutofit/>
          </a:bodyPr>
          <a:lstStyle/>
          <a:p>
            <a:r>
              <a:rPr lang="tr-TR" dirty="0"/>
              <a:t>“Nasihat edecek olan kişi, muhatabın haline göre konuşmalıdır. Bütün şer’i </a:t>
            </a:r>
            <a:r>
              <a:rPr lang="tr-TR" dirty="0" err="1"/>
              <a:t>mev’ızayı</a:t>
            </a:r>
            <a:r>
              <a:rPr lang="tr-TR" dirty="0"/>
              <a:t> ve hikayeleri herkese anlatmak mümkün olmadığı gibi muhatabın haline uymayan bir şey ile hitap edip durmak da boşuna zaman harcamaktan başka bir şey değildir…Çoğunluğu ilgilendiren ortak konuları seçmeli ve onlar üzerinde durmalıdır. Zira şer’i ilimler hem gıda hem de devadır. Gıda genel durumda, deva ise özel durumda bulunan içindir. Ne yazık ki bunlara dikkat eden vaiz ve hatipler pek kalmadı. Bu yüzden </a:t>
            </a:r>
            <a:r>
              <a:rPr lang="tr-TR" dirty="0" err="1"/>
              <a:t>irşad</a:t>
            </a:r>
            <a:r>
              <a:rPr lang="tr-TR" dirty="0"/>
              <a:t> hizmeti etkisiz hale geldi, isyan çoğaldı, fitne ve fesat arttı. Pek çok insan parlak sözlerle, şiirlerle mahvoldu. Söylenenler gönülden gelmediği, riyaya dayandığı için gönüllere etki etmedi. Söyleyen mütekebbir, dinleyen zoraki Sami.” (Gazali, İhya, C. IV, s. 70-71)</a:t>
            </a:r>
          </a:p>
        </p:txBody>
      </p:sp>
    </p:spTree>
    <p:extLst>
      <p:ext uri="{BB962C8B-B14F-4D97-AF65-F5344CB8AC3E}">
        <p14:creationId xmlns:p14="http://schemas.microsoft.com/office/powerpoint/2010/main" val="3259692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endParaRPr lang="tr-TR" dirty="0"/>
          </a:p>
          <a:p>
            <a:r>
              <a:rPr lang="tr-TR" dirty="0"/>
              <a:t>“Hatip, hitap ettiği </a:t>
            </a:r>
            <a:r>
              <a:rPr lang="tr-TR" dirty="0" err="1"/>
              <a:t>nasın</a:t>
            </a:r>
            <a:r>
              <a:rPr lang="tr-TR" dirty="0"/>
              <a:t> </a:t>
            </a:r>
            <a:r>
              <a:rPr lang="tr-TR" dirty="0" err="1"/>
              <a:t>etvar</a:t>
            </a:r>
            <a:r>
              <a:rPr lang="tr-TR" dirty="0"/>
              <a:t> ve ahlakını bilmek durumundadır. O, muhtelif kişilere hitap eder. Bu kişilerden bir kısmı bazen hasımlardan, bazen nazar ve mücadele erbabından olur. İmdi, hatip bu farklı kimselere karşı kendisinin ulaşmak istediği gayesini iyice tayin ve tespit etmek zorundadır…”</a:t>
            </a:r>
          </a:p>
          <a:p>
            <a:r>
              <a:rPr lang="tr-TR" dirty="0"/>
              <a:t>(M. </a:t>
            </a:r>
            <a:r>
              <a:rPr lang="tr-TR" dirty="0" err="1"/>
              <a:t>Şerefeddin</a:t>
            </a:r>
            <a:r>
              <a:rPr lang="tr-TR" dirty="0"/>
              <a:t>, </a:t>
            </a:r>
            <a:r>
              <a:rPr lang="tr-TR" dirty="0" err="1"/>
              <a:t>Ebu’l</a:t>
            </a:r>
            <a:r>
              <a:rPr lang="tr-TR" dirty="0"/>
              <a:t>-</a:t>
            </a:r>
            <a:r>
              <a:rPr lang="tr-TR" dirty="0" err="1"/>
              <a:t>Berekat</a:t>
            </a:r>
            <a:r>
              <a:rPr lang="tr-TR" dirty="0"/>
              <a:t> el-Bağdadi, </a:t>
            </a:r>
            <a:r>
              <a:rPr lang="tr-TR" dirty="0" err="1"/>
              <a:t>Darulfünun</a:t>
            </a:r>
            <a:r>
              <a:rPr lang="tr-TR" dirty="0"/>
              <a:t> dergisi, 1930, s. 31.)</a:t>
            </a:r>
          </a:p>
        </p:txBody>
      </p:sp>
    </p:spTree>
    <p:extLst>
      <p:ext uri="{BB962C8B-B14F-4D97-AF65-F5344CB8AC3E}">
        <p14:creationId xmlns:p14="http://schemas.microsoft.com/office/powerpoint/2010/main" val="168183516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16</TotalTime>
  <Words>744</Words>
  <Application>Microsoft Office PowerPoint</Application>
  <PresentationFormat>Geniş ekran</PresentationFormat>
  <Paragraphs>80</Paragraphs>
  <Slides>18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18</vt:i4>
      </vt:variant>
    </vt:vector>
  </HeadingPairs>
  <TitlesOfParts>
    <vt:vector size="23" baseType="lpstr">
      <vt:lpstr>Arial</vt:lpstr>
      <vt:lpstr>Century Gothic</vt:lpstr>
      <vt:lpstr>Comic Sans MS</vt:lpstr>
      <vt:lpstr>Wingdings 3</vt:lpstr>
      <vt:lpstr>Duman</vt:lpstr>
      <vt:lpstr>VAAZ</vt:lpstr>
      <vt:lpstr>Din Hizmeti Olarak Vaaz</vt:lpstr>
      <vt:lpstr>Din Hizmeti Olarak Vaaz</vt:lpstr>
      <vt:lpstr>Vaiz Nitelikleri</vt:lpstr>
      <vt:lpstr>Etkili Vaaz Sunumu İçin</vt:lpstr>
      <vt:lpstr>Etkili Vaaz Sunumu İçin</vt:lpstr>
      <vt:lpstr>Eski bir problem Vaiz açısından</vt:lpstr>
      <vt:lpstr>Hedef kitle açısından</vt:lpstr>
      <vt:lpstr>PowerPoint Sunusu</vt:lpstr>
      <vt:lpstr>Vaazda Sık Karşılaşılan Problemler</vt:lpstr>
      <vt:lpstr>Vaazda Sık Karşılaşılan Problemler</vt:lpstr>
      <vt:lpstr>Dilden kaynaklanan problemler</vt:lpstr>
      <vt:lpstr>Mantık hataları</vt:lpstr>
      <vt:lpstr>Bilgi hataları</vt:lpstr>
      <vt:lpstr>Takdim hataları</vt:lpstr>
      <vt:lpstr>Toplam Vaaz Sayısı: 2,050,156 </vt:lpstr>
      <vt:lpstr>Vaaz Konularının Dağılımı</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VAAZ</dc:title>
  <dc:creator>Recai.Dogan</dc:creator>
  <cp:lastModifiedBy>Recai.Dogan</cp:lastModifiedBy>
  <cp:revision>3</cp:revision>
  <dcterms:created xsi:type="dcterms:W3CDTF">2020-04-07T20:52:36Z</dcterms:created>
  <dcterms:modified xsi:type="dcterms:W3CDTF">2020-04-14T21:10:53Z</dcterms:modified>
</cp:coreProperties>
</file>