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22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28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58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32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52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31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494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38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57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81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07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839E4-2416-427A-ADB5-0947F092950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C0FB-3730-46E0-9DF3-2B36E7563E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38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Nasir </a:t>
            </a:r>
            <a:r>
              <a:rPr lang="tr-TR" dirty="0" err="1" smtClean="0"/>
              <a:t>Kazmi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426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دل دھڑکنے کا سبب یاد آیا</a:t>
            </a:r>
          </a:p>
          <a:p>
            <a:r>
              <a:rPr lang="ur-PK" dirty="0" smtClean="0"/>
              <a:t>دل دھڑکنے کا سبب یاد آیا </a:t>
            </a:r>
            <a:br>
              <a:rPr lang="ur-PK" dirty="0" smtClean="0"/>
            </a:br>
            <a:r>
              <a:rPr lang="ur-PK" dirty="0" smtClean="0"/>
              <a:t>وہ تری یاد تھی اب یاد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آج مشکل تھا سنبھلنا اے دوست </a:t>
            </a:r>
            <a:br>
              <a:rPr lang="ur-PK" dirty="0" smtClean="0"/>
            </a:br>
            <a:r>
              <a:rPr lang="ur-PK" dirty="0" smtClean="0"/>
              <a:t>تو مصیبت میں عجب یاد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دن گزارا تھا بڑی مشکل سے </a:t>
            </a:r>
            <a:br>
              <a:rPr lang="ur-PK" dirty="0" smtClean="0"/>
            </a:br>
            <a:r>
              <a:rPr lang="ur-PK" dirty="0" smtClean="0"/>
              <a:t>پھر ترا وعدۂ شب یاد آیا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285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تیرا بھولا ہوا پیمان وفا </a:t>
            </a:r>
            <a:br>
              <a:rPr lang="ur-PK" dirty="0" smtClean="0"/>
            </a:br>
            <a:r>
              <a:rPr lang="ur-PK" dirty="0" smtClean="0"/>
              <a:t>مر رہیں گے اگر اب یاد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پھر کئی لوگ نظر سے گزرے </a:t>
            </a:r>
            <a:br>
              <a:rPr lang="ur-PK" dirty="0" smtClean="0"/>
            </a:br>
            <a:r>
              <a:rPr lang="ur-PK" dirty="0" smtClean="0"/>
              <a:t>پھر کوئی شہر طرب یاد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حال دل ہم بھی سناتے لیکن </a:t>
            </a:r>
            <a:br>
              <a:rPr lang="ur-PK" dirty="0" smtClean="0"/>
            </a:br>
            <a:r>
              <a:rPr lang="ur-PK" dirty="0" smtClean="0"/>
              <a:t>جب وہ رخصت ہوا تب یاد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بیٹھ کر سایۂ گل میں ناصرؔ </a:t>
            </a:r>
            <a:br>
              <a:rPr lang="ur-PK" dirty="0" smtClean="0"/>
            </a:br>
            <a:r>
              <a:rPr lang="ur-PK" dirty="0" smtClean="0"/>
              <a:t>ہم بہت روئے وہ جب یاد آیا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905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اپنی دھن میں رہتا ہوں</a:t>
            </a:r>
          </a:p>
          <a:p>
            <a:r>
              <a:rPr lang="ur-PK" dirty="0" smtClean="0"/>
              <a:t>اپنی دھن میں رہتا ہوں </a:t>
            </a:r>
            <a:br>
              <a:rPr lang="ur-PK" dirty="0" smtClean="0"/>
            </a:br>
            <a:r>
              <a:rPr lang="ur-PK" dirty="0" smtClean="0"/>
              <a:t>میں بھی تیرے جیسا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 پچھلی رت کے ساتھی </a:t>
            </a:r>
            <a:br>
              <a:rPr lang="ur-PK" dirty="0" smtClean="0"/>
            </a:br>
            <a:r>
              <a:rPr lang="ur-PK" dirty="0" smtClean="0"/>
              <a:t>اب کے برس میں تنہا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تیری گلی میں سارا دن </a:t>
            </a:r>
            <a:br>
              <a:rPr lang="ur-PK" dirty="0" smtClean="0"/>
            </a:br>
            <a:r>
              <a:rPr lang="ur-PK" dirty="0" smtClean="0"/>
              <a:t>دکھ کے کنکر چنتا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سے آنکھ ملائے کون </a:t>
            </a:r>
            <a:br>
              <a:rPr lang="ur-PK" dirty="0" smtClean="0"/>
            </a:br>
            <a:r>
              <a:rPr lang="ur-PK" dirty="0" smtClean="0"/>
              <a:t>میں تیرا آئینہ ہوں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794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میرا دیا جلائے کون </a:t>
            </a:r>
            <a:br>
              <a:rPr lang="ur-PK" dirty="0" smtClean="0"/>
            </a:br>
            <a:r>
              <a:rPr lang="ur-PK" dirty="0" smtClean="0"/>
              <a:t>میں ترا خالی کمرہ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تیرے سوا مجھے پہنے کون </a:t>
            </a:r>
            <a:br>
              <a:rPr lang="ur-PK" dirty="0" smtClean="0"/>
            </a:br>
            <a:r>
              <a:rPr lang="ur-PK" dirty="0" smtClean="0"/>
              <a:t>میں ترے تن کا کپڑا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تو جیون کی بھری گلی </a:t>
            </a:r>
            <a:br>
              <a:rPr lang="ur-PK" dirty="0" smtClean="0"/>
            </a:br>
            <a:r>
              <a:rPr lang="ur-PK" dirty="0" smtClean="0"/>
              <a:t>میں جنگل کا رستہ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آتی رت مجھے روئے گی </a:t>
            </a:r>
            <a:br>
              <a:rPr lang="ur-PK" dirty="0" smtClean="0"/>
            </a:br>
            <a:r>
              <a:rPr lang="ur-PK" dirty="0" smtClean="0"/>
              <a:t>جاتی رت کا جھونکا ہوں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لہر ہے اپنا روگ </a:t>
            </a:r>
            <a:br>
              <a:rPr lang="ur-PK" dirty="0" smtClean="0"/>
            </a:br>
            <a:r>
              <a:rPr lang="ur-PK" dirty="0" smtClean="0"/>
              <a:t>دریا ہوں اور پیاسا ہوں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010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دکھ کی لہر نے چھیڑا ہوگا</a:t>
            </a:r>
          </a:p>
          <a:p>
            <a:r>
              <a:rPr lang="ur-PK" dirty="0" smtClean="0"/>
              <a:t>دکھ کی لہر نے چھیڑا ہوگا </a:t>
            </a:r>
            <a:br>
              <a:rPr lang="ur-PK" dirty="0" smtClean="0"/>
            </a:br>
            <a:r>
              <a:rPr lang="ur-PK" dirty="0" smtClean="0"/>
              <a:t>یاد نے کنکر پھینکا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آج تو میرا دل کہتا ہے </a:t>
            </a:r>
            <a:br>
              <a:rPr lang="ur-PK" dirty="0" smtClean="0"/>
            </a:br>
            <a:r>
              <a:rPr lang="ur-PK" dirty="0" smtClean="0"/>
              <a:t>تو اس وقت اکیلا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چومے ہوئے ہاتھوں سے </a:t>
            </a:r>
            <a:br>
              <a:rPr lang="ur-PK" dirty="0" smtClean="0"/>
            </a:br>
            <a:r>
              <a:rPr lang="ur-PK" dirty="0" smtClean="0"/>
              <a:t>اوروں کو خط لکھتا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بھیگ چلیں اب رات کی پلکیں </a:t>
            </a:r>
            <a:br>
              <a:rPr lang="ur-PK" dirty="0" smtClean="0"/>
            </a:br>
            <a:r>
              <a:rPr lang="ur-PK" dirty="0" smtClean="0"/>
              <a:t>تو اب تھک کر سویا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ریل کی گہری سیٹی سن کر </a:t>
            </a:r>
            <a:br>
              <a:rPr lang="ur-PK" dirty="0" smtClean="0"/>
            </a:br>
            <a:r>
              <a:rPr lang="ur-PK" dirty="0" smtClean="0"/>
              <a:t>رات کا جنگل گونجا ہوگا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372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شہر کے خالی اسٹیشن پر </a:t>
            </a:r>
            <a:br>
              <a:rPr lang="ur-PK" dirty="0" smtClean="0"/>
            </a:br>
            <a:r>
              <a:rPr lang="ur-PK" dirty="0" smtClean="0"/>
              <a:t>کوئی مسافر اترا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آنگن میں پھر چڑیاں بولیں </a:t>
            </a:r>
            <a:br>
              <a:rPr lang="ur-PK" dirty="0" smtClean="0"/>
            </a:br>
            <a:r>
              <a:rPr lang="ur-PK" dirty="0" smtClean="0"/>
              <a:t>تو اب سو کر اٹھا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یادوں کی جلتی شبنم سے </a:t>
            </a:r>
            <a:br>
              <a:rPr lang="ur-PK" dirty="0" smtClean="0"/>
            </a:br>
            <a:r>
              <a:rPr lang="ur-PK" dirty="0" smtClean="0"/>
              <a:t>پھول سا مکھڑا دھویا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موتی جیسی شکل بنا کر </a:t>
            </a:r>
            <a:br>
              <a:rPr lang="ur-PK" dirty="0" smtClean="0"/>
            </a:br>
            <a:r>
              <a:rPr lang="ur-PK" dirty="0" smtClean="0"/>
              <a:t>آئینے کو تکتا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شام ہوئی اب تو بھی شاید </a:t>
            </a:r>
            <a:br>
              <a:rPr lang="ur-PK" dirty="0" smtClean="0"/>
            </a:br>
            <a:r>
              <a:rPr lang="ur-PK" dirty="0" smtClean="0"/>
              <a:t>اپنے گھر کو لوٹا ہوگا</a:t>
            </a:r>
            <a:br>
              <a:rPr lang="ur-PK" dirty="0" smtClean="0"/>
            </a:br>
            <a:r>
              <a:rPr lang="ur-PK" dirty="0" smtClean="0"/>
              <a:t>تجھ کو یاد تو آتا ہوگا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84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نیلی دھندھلی خاموشی میں </a:t>
            </a:r>
            <a:br>
              <a:rPr lang="ur-PK" smtClean="0"/>
            </a:br>
            <a:r>
              <a:rPr lang="ur-PK" smtClean="0"/>
              <a:t>تاروں کی دھن سنتا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میرا ساتھی شام کا تارا </a:t>
            </a:r>
            <a:br>
              <a:rPr lang="ur-PK" smtClean="0"/>
            </a:br>
            <a:r>
              <a:rPr lang="ur-PK" smtClean="0"/>
              <a:t>تجھ سے آنکھ ملاتا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شام کے چلتے ہاتھ نے تجھ کو </a:t>
            </a:r>
            <a:br>
              <a:rPr lang="ur-PK" smtClean="0"/>
            </a:br>
            <a:r>
              <a:rPr lang="ur-PK" smtClean="0"/>
              <a:t>میرا سلام تو بھیجا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پیاسی کرلاتی کونجوں نے </a:t>
            </a:r>
            <a:br>
              <a:rPr lang="ur-PK" smtClean="0"/>
            </a:br>
            <a:r>
              <a:rPr lang="ur-PK" smtClean="0"/>
              <a:t>میرا دکھ تو سنایا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میں تو آج بہت رویا ہوں </a:t>
            </a:r>
            <a:br>
              <a:rPr lang="ur-PK" smtClean="0"/>
            </a:br>
            <a:r>
              <a:rPr lang="ur-PK" smtClean="0"/>
              <a:t>تو بھی شاید رویا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ناصرؔ تیرا میت پرانا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89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Hafta</dc:title>
  <dc:creator>USER</dc:creator>
  <cp:lastModifiedBy>USER</cp:lastModifiedBy>
  <cp:revision>1</cp:revision>
  <dcterms:created xsi:type="dcterms:W3CDTF">2020-05-03T20:57:28Z</dcterms:created>
  <dcterms:modified xsi:type="dcterms:W3CDTF">2020-05-03T20:57:32Z</dcterms:modified>
</cp:coreProperties>
</file>